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4.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5.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6.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7.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8.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69" r:id="rId4"/>
    <p:sldMasterId id="2147484629" r:id="rId5"/>
    <p:sldMasterId id="2147484825" r:id="rId6"/>
    <p:sldMasterId id="2147485371" r:id="rId7"/>
    <p:sldMasterId id="2147485645" r:id="rId8"/>
    <p:sldMasterId id="2147485743" r:id="rId9"/>
    <p:sldMasterId id="2147485814" r:id="rId10"/>
    <p:sldMasterId id="2147485861" r:id="rId11"/>
    <p:sldMasterId id="2147485892" r:id="rId12"/>
  </p:sldMasterIdLst>
  <p:notesMasterIdLst>
    <p:notesMasterId r:id="rId62"/>
  </p:notesMasterIdLst>
  <p:sldIdLst>
    <p:sldId id="260" r:id="rId13"/>
    <p:sldId id="264" r:id="rId14"/>
    <p:sldId id="2143188116" r:id="rId15"/>
    <p:sldId id="2147480735" r:id="rId16"/>
    <p:sldId id="296" r:id="rId17"/>
    <p:sldId id="286" r:id="rId18"/>
    <p:sldId id="302" r:id="rId19"/>
    <p:sldId id="262" r:id="rId20"/>
    <p:sldId id="295" r:id="rId21"/>
    <p:sldId id="2147483604" r:id="rId22"/>
    <p:sldId id="281" r:id="rId23"/>
    <p:sldId id="294" r:id="rId24"/>
    <p:sldId id="289" r:id="rId25"/>
    <p:sldId id="315" r:id="rId26"/>
    <p:sldId id="290" r:id="rId27"/>
    <p:sldId id="291" r:id="rId28"/>
    <p:sldId id="267" r:id="rId29"/>
    <p:sldId id="270" r:id="rId30"/>
    <p:sldId id="271" r:id="rId31"/>
    <p:sldId id="272" r:id="rId32"/>
    <p:sldId id="256" r:id="rId33"/>
    <p:sldId id="298" r:id="rId34"/>
    <p:sldId id="261" r:id="rId35"/>
    <p:sldId id="275" r:id="rId36"/>
    <p:sldId id="263" r:id="rId37"/>
    <p:sldId id="276" r:id="rId38"/>
    <p:sldId id="283" r:id="rId39"/>
    <p:sldId id="273" r:id="rId40"/>
    <p:sldId id="2147483273" r:id="rId41"/>
    <p:sldId id="284" r:id="rId42"/>
    <p:sldId id="274" r:id="rId43"/>
    <p:sldId id="297" r:id="rId44"/>
    <p:sldId id="277" r:id="rId45"/>
    <p:sldId id="278" r:id="rId46"/>
    <p:sldId id="279" r:id="rId47"/>
    <p:sldId id="280" r:id="rId48"/>
    <p:sldId id="287" r:id="rId49"/>
    <p:sldId id="288" r:id="rId50"/>
    <p:sldId id="258" r:id="rId51"/>
    <p:sldId id="266" r:id="rId52"/>
    <p:sldId id="265" r:id="rId53"/>
    <p:sldId id="268" r:id="rId54"/>
    <p:sldId id="257" r:id="rId55"/>
    <p:sldId id="269" r:id="rId56"/>
    <p:sldId id="259" r:id="rId57"/>
    <p:sldId id="285" r:id="rId58"/>
    <p:sldId id="2147480736" r:id="rId59"/>
    <p:sldId id="2147480737" r:id="rId60"/>
    <p:sldId id="282"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6BEE585-697A-420E-ACA8-7C7EFE5D18B4}">
          <p14:sldIdLst>
            <p14:sldId id="260"/>
            <p14:sldId id="264"/>
            <p14:sldId id="2143188116"/>
            <p14:sldId id="2147480735"/>
            <p14:sldId id="296"/>
            <p14:sldId id="286"/>
          </p14:sldIdLst>
        </p14:section>
        <p14:section name="Scotty" id="{6860EDB5-47C4-4A76-98AF-D0D53A55E4E7}">
          <p14:sldIdLst>
            <p14:sldId id="302"/>
            <p14:sldId id="262"/>
            <p14:sldId id="295"/>
            <p14:sldId id="2147483604"/>
            <p14:sldId id="281"/>
            <p14:sldId id="294"/>
            <p14:sldId id="289"/>
            <p14:sldId id="315"/>
            <p14:sldId id="290"/>
            <p14:sldId id="291"/>
          </p14:sldIdLst>
        </p14:section>
        <p14:section name="Johan" id="{6610DE13-03C8-4F61-BFF6-F9A786C87ED5}">
          <p14:sldIdLst>
            <p14:sldId id="267"/>
            <p14:sldId id="270"/>
            <p14:sldId id="271"/>
            <p14:sldId id="272"/>
            <p14:sldId id="256"/>
            <p14:sldId id="298"/>
            <p14:sldId id="261"/>
            <p14:sldId id="275"/>
            <p14:sldId id="263"/>
            <p14:sldId id="276"/>
            <p14:sldId id="283"/>
            <p14:sldId id="273"/>
            <p14:sldId id="2147483273"/>
            <p14:sldId id="284"/>
            <p14:sldId id="274"/>
            <p14:sldId id="297"/>
            <p14:sldId id="277"/>
            <p14:sldId id="278"/>
            <p14:sldId id="279"/>
            <p14:sldId id="280"/>
            <p14:sldId id="287"/>
            <p14:sldId id="288"/>
          </p14:sldIdLst>
        </p14:section>
        <p14:section name="Syed" id="{9FC527F5-7748-44A7-8F65-B56FB06FD8E0}">
          <p14:sldIdLst>
            <p14:sldId id="258"/>
            <p14:sldId id="266"/>
            <p14:sldId id="265"/>
            <p14:sldId id="268"/>
          </p14:sldIdLst>
        </p14:section>
        <p14:section name="Johan" id="{024BA059-2C39-4646-8117-63F86620266B}">
          <p14:sldIdLst>
            <p14:sldId id="257"/>
            <p14:sldId id="269"/>
            <p14:sldId id="259"/>
            <p14:sldId id="285"/>
            <p14:sldId id="2147480736"/>
            <p14:sldId id="2147480737"/>
            <p14:sldId id="282"/>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A82104-2079-3348-E76B-15E890A569F1}" name="Aditi Kothari" initials="A" userId="S::aditi.kothari@acuvate.com::218a836a-2c9e-4b7f-bd94-9e544b08220a" providerId="AD"/>
  <p188:author id="{581C9114-04C0-EDB4-22DD-C89DC374E510}" name="Johan Krebbers" initials="JK" userId="284cc19761a2d595" providerId="Windows Live"/>
  <p188:author id="{B509F34A-7F0D-DC6E-F386-4C9E8AA331E2}" name="Siddharth Agarwal" initials="SA" userId="S::siddharth.agarwal@acuvate.com::8c282cae-91eb-4fc1-82ea-94f0eb828715" providerId="AD"/>
  <p188:author id="{DD57045F-0639-2C8D-86B5-6A11990681E4}" name="Dependra Asuri" initials="DA" userId="S::dependra.asuri@acuvate.com::54d93ea8-1b59-4e52-a2e0-83358f2d4389" providerId="AD"/>
  <p188:author id="{8EBDAF67-82A5-B2A5-CE65-7589432F0D69}" name="Shaun Johnston" initials="SJ" userId="S::ShaunJ@appliedii.com::c3b2392c-62d2-4ee0-ac6c-b5e037d689f9" providerId="AD"/>
  <p188:author id="{59C47682-74D1-965B-3948-D71724C83E1B}" name="Srinu Tamada" initials="ST" userId="S::srinu.tamada@acuvate.com::86d16753-abc7-4631-b8d9-6a3a956ded1d" providerId="AD"/>
  <p188:author id="{5FC4C3B1-C80A-153E-C9E7-118E511D7A45}" name="Poonam Chug" initials="PC" userId="S::poonam.chug@acuvate.com::eeac0823-1ad4-480d-8d17-002d28580bb6" providerId="AD"/>
  <p188:author id="{839052E9-22A6-5698-E871-E398552D25B2}" name="Valli Sheik" initials="VS" userId="S::valli.sheik@acuvate.com::31b8aa3d-91b8-41f3-b341-8c6f1e22295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kesh Reddy" initials="RR" lastIdx="1" clrIdx="0">
    <p:extLst>
      <p:ext uri="{19B8F6BF-5375-455C-9EA6-DF929625EA0E}">
        <p15:presenceInfo xmlns:p15="http://schemas.microsoft.com/office/powerpoint/2012/main" userId="S::Rakesh@acuvate.com::e0b49249-6a6c-4873-94f3-82279b923308" providerId="AD"/>
      </p:ext>
    </p:extLst>
  </p:cmAuthor>
  <p:cmAuthor id="2" name="Valli Sheik" initials="VS" lastIdx="1" clrIdx="1">
    <p:extLst>
      <p:ext uri="{19B8F6BF-5375-455C-9EA6-DF929625EA0E}">
        <p15:presenceInfo xmlns:p15="http://schemas.microsoft.com/office/powerpoint/2012/main" userId="S::valli.sheik@acuvate.com::31b8aa3d-91b8-41f3-b341-8c6f1e2229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EE7202"/>
    <a:srgbClr val="FFFFFF"/>
    <a:srgbClr val="E58527"/>
    <a:srgbClr val="F2960E"/>
    <a:srgbClr val="292929"/>
    <a:srgbClr val="8BBAE6"/>
    <a:srgbClr val="0B1E31"/>
    <a:srgbClr val="0070C0"/>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8" dt="2026-09-14T14:19:44.033"/>
    <p1510:client id="{52EF6DB7-F11F-4E5C-B908-AC1E615146C6}" v="197" dt="2026-09-15T11:24:11.373"/>
    <p1510:client id="{74049BF1-868C-45C7-93CB-0D67466E2969}" v="20" dt="2026-09-14T13:40:08.432"/>
    <p1510:client id="{79B9E731-8140-42DB-B5CA-FD5DD95BD2F2}" v="45" dt="2026-09-15T11:18:41.565"/>
    <p1510:client id="{A110C99E-D322-4F49-972E-793962591D6F}" v="132" dt="2026-09-14T14:18:48.839"/>
    <p1510:client id="{F4ACB365-7AA8-C7C3-6F96-5010ED749F17}" v="8" dt="2026-09-14T14:29:29.6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commentAuthors" Target="commentAuthors.xml"/><Relationship Id="rId68"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49.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presProps" Target="presProps.xml"/><Relationship Id="rId69"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39.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tableStyles" Target="tableStyle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069DE0-0A10-48AB-B1E0-77AE6AD02F9D}" type="datetimeFigureOut">
              <a:rPr lang="en-IN" smtClean="0"/>
              <a:t>16-09-2026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04D08A-C4BE-40AC-8FB9-6644152AC4AF}" type="slidenum">
              <a:rPr lang="en-IN" smtClean="0"/>
              <a:t>‹#›</a:t>
            </a:fld>
            <a:endParaRPr lang="en-IN"/>
          </a:p>
        </p:txBody>
      </p:sp>
    </p:spTree>
    <p:extLst>
      <p:ext uri="{BB962C8B-B14F-4D97-AF65-F5344CB8AC3E}">
        <p14:creationId xmlns:p14="http://schemas.microsoft.com/office/powerpoint/2010/main" val="497118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COVER SLIDE. Replace the session title, date, time, partner names and the two speaker blocks. Drop headshots into the grey photo squares (right-click &gt; Change Picture). Keep the CORESHIFT 2026 lockup untouched.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CCC2E68C-8F50-4182-8239-8BF76EF2CD01}" type="slidenum">
              <a:rPr lang="en-IN" smtClean="0"/>
              <a:t>5</a:t>
            </a:fld>
            <a:endParaRPr lang="en-IN"/>
          </a:p>
        </p:txBody>
      </p:sp>
    </p:spTree>
    <p:extLst>
      <p:ext uri="{BB962C8B-B14F-4D97-AF65-F5344CB8AC3E}">
        <p14:creationId xmlns:p14="http://schemas.microsoft.com/office/powerpoint/2010/main" val="1083119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26846-8555-57B2-378E-C804158FD0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B060A6-9DD1-3278-B752-2B165DF7AFA8}"/>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0180B022-995C-EEE5-DCC4-2DC009417A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Segoe Sans Text" pitchFamily="2" charset="0"/>
                <a:ea typeface="+mn-ea"/>
                <a:cs typeface="+mn-cs"/>
              </a:rPr>
              <a:t>Good day!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a:solidFill>
                <a:schemeClr val="tx1"/>
              </a:solidFill>
              <a:effectLst/>
              <a:latin typeface="Segoe Sans Text"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Segoe Sans Text" pitchFamily="2" charset="0"/>
                <a:ea typeface="+mn-ea"/>
                <a:cs typeface="+mn-cs"/>
              </a:rPr>
              <a:t>I am Scotty Gresham – a Principal Cloud AI Platform Specialist at Microsoft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a:solidFill>
                <a:schemeClr val="tx1"/>
              </a:solidFill>
              <a:effectLst/>
              <a:latin typeface="Segoe Sans Text"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Segoe Sans Text" pitchFamily="2" charset="0"/>
                <a:ea typeface="+mn-ea"/>
                <a:cs typeface="+mn-cs"/>
              </a:rPr>
              <a:t>I’m excited to be here today with our </a:t>
            </a:r>
            <a:r>
              <a:rPr lang="en-US" sz="1200" b="0" i="0" u="none" strike="noStrike" kern="1200" err="1">
                <a:solidFill>
                  <a:schemeClr val="tx1"/>
                </a:solidFill>
                <a:effectLst/>
                <a:latin typeface="Segoe Sans Text" pitchFamily="2" charset="0"/>
                <a:ea typeface="+mn-ea"/>
                <a:cs typeface="+mn-cs"/>
              </a:rPr>
              <a:t>Acuvate</a:t>
            </a:r>
            <a:r>
              <a:rPr lang="en-US" sz="1200" b="0" i="0" u="none" strike="noStrike" kern="1200">
                <a:solidFill>
                  <a:schemeClr val="tx1"/>
                </a:solidFill>
                <a:effectLst/>
                <a:latin typeface="Segoe Sans Text" pitchFamily="2" charset="0"/>
                <a:ea typeface="+mn-ea"/>
                <a:cs typeface="+mn-cs"/>
              </a:rPr>
              <a:t> partner. I have personally worked with the </a:t>
            </a:r>
            <a:r>
              <a:rPr lang="en-US" sz="1200" b="0" i="0" u="none" strike="noStrike" kern="1200" err="1">
                <a:solidFill>
                  <a:schemeClr val="tx1"/>
                </a:solidFill>
                <a:effectLst/>
                <a:latin typeface="Segoe Sans Text" pitchFamily="2" charset="0"/>
                <a:ea typeface="+mn-ea"/>
                <a:cs typeface="+mn-cs"/>
              </a:rPr>
              <a:t>Acuvate</a:t>
            </a:r>
            <a:r>
              <a:rPr lang="en-US" sz="1200" b="0" i="0" u="none" strike="noStrike" kern="1200">
                <a:solidFill>
                  <a:schemeClr val="tx1"/>
                </a:solidFill>
                <a:effectLst/>
                <a:latin typeface="Segoe Sans Text" pitchFamily="2" charset="0"/>
                <a:ea typeface="+mn-ea"/>
                <a:cs typeface="+mn-cs"/>
              </a:rPr>
              <a:t> teams with two of my customers to create customer-facing agents. Their impact on my customers is quite measurable.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a:solidFill>
                <a:schemeClr val="tx1"/>
              </a:solidFill>
              <a:effectLst/>
              <a:latin typeface="Segoe Sans Text"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Segoe Sans Text" pitchFamily="2" charset="0"/>
                <a:ea typeface="+mn-ea"/>
                <a:cs typeface="+mn-cs"/>
              </a:rPr>
              <a:t>I want to take a few minutes to talk about AI Agents. The spotlight is usually on the foundation models – Astra, Grok, Claude – they are too often the star of the show. But I want to offer a perspective on how to make AI productive, trusted by anchoring on “THE AGENT.”</a:t>
            </a:r>
          </a:p>
        </p:txBody>
      </p:sp>
      <p:sp>
        <p:nvSpPr>
          <p:cNvPr id="4" name="Slide Number Placeholder 3">
            <a:extLst>
              <a:ext uri="{FF2B5EF4-FFF2-40B4-BE49-F238E27FC236}">
                <a16:creationId xmlns:a16="http://schemas.microsoft.com/office/drawing/2014/main" id="{5DBC22C3-4338-F2CF-BDFC-737B227EA5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B101DF-B2AA-4E80-9A15-4AB7C16097B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4322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A3D97-DCC2-A0AA-0A8B-8184D7FC48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4A17B7-9A46-2970-8754-0B225524BF4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9B27EB-BE9C-AF4B-1258-4BEA95E9401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Most of us started our AI journey by using the public facing AI offerings… CoPilot, Gemini, Claude, and Grok.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These indeed have models, but remember: They are also apps. You aren’t interacting directly with the model. There’s app code, system prompts, and data grounding between you and the model. In my opinion, much of the mistrust, confusion, and misunderstanding started there.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Then AI started to move into the workplace, and an early productivity use case was with developers.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We’ve already seen an evolution from early CODE COMPLETION to more advanced pair programming, AGENT MODE capabilities.</a:t>
            </a:r>
            <a:br>
              <a:rPr lang="en-US" sz="1800"/>
            </a:br>
            <a:br>
              <a:rPr lang="en-US" sz="1800"/>
            </a:br>
            <a:r>
              <a:rPr lang="en-US" sz="1800"/>
              <a:t>Notice that we’re talking about AGENTS… not MODELS??</a:t>
            </a:r>
          </a:p>
        </p:txBody>
      </p:sp>
      <p:sp>
        <p:nvSpPr>
          <p:cNvPr id="4" name="Slide Number Placeholder 3">
            <a:extLst>
              <a:ext uri="{FF2B5EF4-FFF2-40B4-BE49-F238E27FC236}">
                <a16:creationId xmlns:a16="http://schemas.microsoft.com/office/drawing/2014/main" id="{6C6D7D43-C38C-0798-4851-38266B8150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D2E28-077C-43BE-BF2D-23FDC71AF9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29115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1DE20-B64B-3E8D-4FDF-B19C39A6F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30997F-2A19-0ADC-3324-3318C0D306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37217E-EA55-718D-B160-A3962471B656}"/>
              </a:ext>
            </a:extLst>
          </p:cNvPr>
          <p:cNvSpPr>
            <a:spLocks noGrp="1"/>
          </p:cNvSpPr>
          <p:nvPr>
            <p:ph type="body" idx="1"/>
          </p:nvPr>
        </p:nvSpPr>
        <p:spPr/>
        <p:txBody>
          <a:bodyPr/>
          <a:lstStyle/>
          <a:p>
            <a:pPr rtl="0" fontAlgn="base"/>
            <a:r>
              <a:rPr lang="en-US" sz="1200" b="0" i="0" u="none" strike="noStrike" kern="1200">
                <a:solidFill>
                  <a:schemeClr val="tx1"/>
                </a:solidFill>
                <a:effectLst/>
                <a:latin typeface="Segoe Sans Text" pitchFamily="2" charset="0"/>
                <a:ea typeface="+mn-ea"/>
                <a:cs typeface="+mn-cs"/>
              </a:rPr>
              <a:t>Microsoft isn’t the only company talking about “Frontier” customers. What does this mean??</a:t>
            </a:r>
          </a:p>
          <a:p>
            <a:pPr rtl="0" fontAlgn="base"/>
            <a:endParaRPr lang="en-US" sz="1200" b="0" i="0" u="none" strike="noStrike" kern="1200">
              <a:solidFill>
                <a:schemeClr val="tx1"/>
              </a:solidFill>
              <a:effectLst/>
              <a:latin typeface="Segoe Sans Text" pitchFamily="2" charset="0"/>
              <a:ea typeface="+mn-ea"/>
              <a:cs typeface="+mn-cs"/>
            </a:endParaRPr>
          </a:p>
          <a:p>
            <a:pPr rtl="0" fontAlgn="base"/>
            <a:r>
              <a:rPr lang="en-US" sz="1200" b="0" i="0" u="none" strike="noStrike" kern="1200">
                <a:solidFill>
                  <a:schemeClr val="tx1"/>
                </a:solidFill>
                <a:effectLst/>
                <a:latin typeface="Segoe Sans Text" pitchFamily="2" charset="0"/>
                <a:ea typeface="+mn-ea"/>
                <a:cs typeface="+mn-cs"/>
              </a:rPr>
              <a:t>To take the word at its face, going out to “the Frontier” means you’re leaving the norm, and venturing into the next Frontier.</a:t>
            </a:r>
          </a:p>
          <a:p>
            <a:pPr rtl="0" fontAlgn="base"/>
            <a:endParaRPr lang="en-US" sz="1200" b="0" i="0" u="none" strike="noStrike" kern="1200">
              <a:solidFill>
                <a:schemeClr val="tx1"/>
              </a:solidFill>
              <a:effectLst/>
              <a:latin typeface="Segoe Sans Text" pitchFamily="2" charset="0"/>
              <a:ea typeface="+mn-ea"/>
              <a:cs typeface="+mn-cs"/>
            </a:endParaRPr>
          </a:p>
          <a:p>
            <a:pPr rtl="0" fontAlgn="base"/>
            <a:r>
              <a:rPr lang="en-US" sz="1200" b="0" i="0" u="none" strike="noStrike" kern="1200">
                <a:solidFill>
                  <a:schemeClr val="tx1"/>
                </a:solidFill>
                <a:effectLst/>
                <a:latin typeface="Segoe Sans Text" pitchFamily="2" charset="0"/>
                <a:ea typeface="+mn-ea"/>
                <a:cs typeface="+mn-cs"/>
              </a:rPr>
              <a:t>This doesn’t mean staying safe and bolting on a new wiz-bang solution. It means:</a:t>
            </a:r>
          </a:p>
          <a:p>
            <a:pPr rtl="0" fontAlgn="base"/>
            <a:endParaRPr lang="en-US" sz="1200" b="0" i="0" u="none" strike="noStrike" kern="1200">
              <a:solidFill>
                <a:schemeClr val="tx1"/>
              </a:solidFill>
              <a:effectLst/>
              <a:latin typeface="Segoe Sans Text" pitchFamily="2" charset="0"/>
              <a:ea typeface="+mn-ea"/>
              <a:cs typeface="+mn-cs"/>
            </a:endParaRPr>
          </a:p>
          <a:p>
            <a:pPr rtl="0" fontAlgn="base"/>
            <a:r>
              <a:rPr lang="en-US" sz="1200" b="0" i="0" u="none" strike="noStrike" kern="1200">
                <a:solidFill>
                  <a:schemeClr val="tx1"/>
                </a:solidFill>
                <a:effectLst/>
                <a:latin typeface="Segoe Sans Text" pitchFamily="2" charset="0"/>
                <a:ea typeface="+mn-ea"/>
                <a:cs typeface="+mn-cs"/>
              </a:rPr>
              <a:t>TRANSFORMING how you engage with your customers</a:t>
            </a:r>
          </a:p>
          <a:p>
            <a:pPr rtl="0" fontAlgn="base"/>
            <a:endParaRPr lang="en-US" sz="1200" b="0" i="0" u="none" strike="noStrike" kern="1200">
              <a:solidFill>
                <a:schemeClr val="tx1"/>
              </a:solidFill>
              <a:effectLst/>
              <a:latin typeface="Segoe Sans Text" pitchFamily="2" charset="0"/>
              <a:ea typeface="+mn-ea"/>
              <a:cs typeface="+mn-cs"/>
            </a:endParaRPr>
          </a:p>
          <a:p>
            <a:pPr rtl="0" fontAlgn="base"/>
            <a:r>
              <a:rPr lang="en-US" sz="1200" b="0" i="0" u="none" strike="noStrike" kern="1200">
                <a:solidFill>
                  <a:schemeClr val="tx1"/>
                </a:solidFill>
                <a:effectLst/>
                <a:latin typeface="Segoe Sans Text" pitchFamily="2" charset="0"/>
                <a:ea typeface="+mn-ea"/>
                <a:cs typeface="+mn-cs"/>
              </a:rPr>
              <a:t>TRANSFORMING your business processes</a:t>
            </a:r>
          </a:p>
          <a:p>
            <a:pPr rtl="0" fontAlgn="base"/>
            <a:endParaRPr lang="en-US" sz="1200" b="0" i="0" u="none" strike="noStrike" kern="1200">
              <a:solidFill>
                <a:schemeClr val="tx1"/>
              </a:solidFill>
              <a:effectLst/>
              <a:latin typeface="Segoe Sans Text" pitchFamily="2" charset="0"/>
              <a:ea typeface="+mn-ea"/>
              <a:cs typeface="+mn-cs"/>
            </a:endParaRPr>
          </a:p>
          <a:p>
            <a:pPr rtl="0" fontAlgn="base"/>
            <a:r>
              <a:rPr lang="en-US" sz="1200" b="0" i="0" u="none" strike="noStrike" kern="1200">
                <a:solidFill>
                  <a:schemeClr val="tx1"/>
                </a:solidFill>
                <a:effectLst/>
                <a:latin typeface="Segoe Sans Text" pitchFamily="2" charset="0"/>
                <a:ea typeface="+mn-ea"/>
                <a:cs typeface="+mn-cs"/>
              </a:rPr>
              <a:t>TRANSFORMING employee experiences</a:t>
            </a:r>
          </a:p>
          <a:p>
            <a:pPr rtl="0" fontAlgn="base"/>
            <a:endParaRPr lang="en-US" sz="1200" b="0" i="0" u="none" strike="noStrike" kern="1200">
              <a:solidFill>
                <a:schemeClr val="tx1"/>
              </a:solidFill>
              <a:effectLst/>
              <a:latin typeface="Segoe Sans Text" pitchFamily="2" charset="0"/>
              <a:ea typeface="+mn-ea"/>
              <a:cs typeface="+mn-cs"/>
            </a:endParaRPr>
          </a:p>
          <a:p>
            <a:pPr rtl="0" fontAlgn="base"/>
            <a:r>
              <a:rPr lang="en-US" sz="1200" b="0" i="0" u="none" strike="noStrike" kern="1200">
                <a:solidFill>
                  <a:schemeClr val="tx1"/>
                </a:solidFill>
                <a:effectLst/>
                <a:latin typeface="Segoe Sans Text" pitchFamily="2" charset="0"/>
                <a:ea typeface="+mn-ea"/>
                <a:cs typeface="+mn-cs"/>
              </a:rPr>
              <a:t>And really INNOVATING out in the Frontier</a:t>
            </a:r>
            <a:endParaRPr lang="en-US" sz="1200" b="0" i="0" kern="1200">
              <a:solidFill>
                <a:schemeClr val="tx1"/>
              </a:solidFill>
              <a:effectLst/>
              <a:latin typeface="Segoe Sans Text" pitchFamily="2" charset="0"/>
              <a:ea typeface="+mn-ea"/>
              <a:cs typeface="+mn-cs"/>
            </a:endParaRPr>
          </a:p>
          <a:p>
            <a:endParaRPr lang="en-US"/>
          </a:p>
        </p:txBody>
      </p:sp>
      <p:sp>
        <p:nvSpPr>
          <p:cNvPr id="4" name="Slide Number Placeholder 3">
            <a:extLst>
              <a:ext uri="{FF2B5EF4-FFF2-40B4-BE49-F238E27FC236}">
                <a16:creationId xmlns:a16="http://schemas.microsoft.com/office/drawing/2014/main" id="{8FDBC800-49E8-43FF-55A4-BB9A618AC4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DEA52-FBED-46EC-9751-692A4237CCEE}" type="slidenum">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Tree>
    <p:extLst>
      <p:ext uri="{BB962C8B-B14F-4D97-AF65-F5344CB8AC3E}">
        <p14:creationId xmlns:p14="http://schemas.microsoft.com/office/powerpoint/2010/main" val="3026161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16AFE-1000-E16D-3657-48044CD9F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711B0F-2E2E-D47B-F5C2-9C070C01523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742620F-2E30-59D2-8648-7F8C6B99D3D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Let’s take a step back to see the bigger picture 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For AI to be useful – unlike the public Gemini, Claude or Copilot – we need data. Not any data – RELEVANT data. You’ll see this in action shortly with </a:t>
            </a:r>
            <a:r>
              <a:rPr lang="en-US" err="1"/>
              <a:t>Acuvate’s</a:t>
            </a:r>
            <a:r>
              <a:rPr lang="en-US"/>
              <a:t> </a:t>
            </a:r>
            <a:r>
              <a:rPr lang="en-US" err="1"/>
              <a:t>OrgBrain</a:t>
            </a:r>
            <a:r>
              <a:rPr lang="en-US"/>
              <a:t>, </a:t>
            </a:r>
            <a:r>
              <a:rPr lang="en-US" err="1"/>
              <a:t>AcuCortex</a:t>
            </a:r>
            <a:r>
              <a:rPr lang="en-US"/>
              <a:t>, and other AGENTIC components.</a:t>
            </a:r>
          </a:p>
          <a:p>
            <a:pPr lvl="0"/>
            <a:endParaRPr lang="en-US" sz="1200" b="1" kern="1200">
              <a:solidFill>
                <a:schemeClr val="tx1"/>
              </a:solidFill>
              <a:effectLst/>
              <a:latin typeface="Segoe Sans Text" pitchFamily="2" charset="0"/>
              <a:ea typeface="+mn-ea"/>
              <a:cs typeface="+mn-cs"/>
            </a:endParaRPr>
          </a:p>
          <a:p>
            <a:pPr lvl="0"/>
            <a:r>
              <a:rPr lang="en-US" sz="1200" b="1" kern="1200">
                <a:solidFill>
                  <a:schemeClr val="tx1"/>
                </a:solidFill>
                <a:effectLst/>
                <a:latin typeface="Segoe Sans Text" pitchFamily="2" charset="0"/>
                <a:ea typeface="+mn-ea"/>
                <a:cs typeface="+mn-cs"/>
              </a:rPr>
              <a:t>Generically speaking, but using some Microsoft examples let’s poke at this a little:</a:t>
            </a:r>
          </a:p>
          <a:p>
            <a:pPr lvl="0"/>
            <a:endParaRPr lang="en-US" sz="1200" b="1" kern="1200">
              <a:solidFill>
                <a:schemeClr val="tx1"/>
              </a:solidFill>
              <a:effectLst/>
              <a:latin typeface="Segoe Sans Text" pitchFamily="2" charset="0"/>
              <a:ea typeface="+mn-ea"/>
              <a:cs typeface="+mn-cs"/>
            </a:endParaRPr>
          </a:p>
          <a:p>
            <a:pPr lvl="1"/>
            <a:r>
              <a:rPr lang="en-US" sz="1200" b="1" kern="1200">
                <a:solidFill>
                  <a:schemeClr val="tx1"/>
                </a:solidFill>
                <a:effectLst/>
                <a:latin typeface="Segoe Sans Text" pitchFamily="2" charset="0"/>
                <a:ea typeface="+mn-ea"/>
                <a:cs typeface="+mn-cs"/>
              </a:rPr>
              <a:t>Work IQ </a:t>
            </a:r>
            <a:r>
              <a:rPr lang="en-US" sz="1200" kern="1200">
                <a:solidFill>
                  <a:schemeClr val="tx1"/>
                </a:solidFill>
                <a:effectLst/>
                <a:latin typeface="Segoe Sans Text" pitchFamily="2" charset="0"/>
                <a:ea typeface="+mn-ea"/>
                <a:cs typeface="+mn-cs"/>
              </a:rPr>
              <a:t>is the intelligence layer behind Microsoft 365 Copilot and agents that helps Copilot know you, your job, and your company. </a:t>
            </a:r>
          </a:p>
          <a:p>
            <a:pPr lvl="1"/>
            <a:endParaRPr lang="en-US" sz="1200" b="1" kern="1200">
              <a:solidFill>
                <a:schemeClr val="tx1"/>
              </a:solidFill>
              <a:effectLst/>
              <a:latin typeface="Segoe Sans Text" pitchFamily="2" charset="0"/>
              <a:ea typeface="+mn-ea"/>
              <a:cs typeface="+mn-cs"/>
            </a:endParaRPr>
          </a:p>
          <a:p>
            <a:pPr lvl="1"/>
            <a:r>
              <a:rPr lang="en-US" sz="1200" b="1" kern="1200">
                <a:solidFill>
                  <a:schemeClr val="tx1"/>
                </a:solidFill>
                <a:effectLst/>
                <a:latin typeface="Segoe Sans Text" pitchFamily="2" charset="0"/>
                <a:ea typeface="+mn-ea"/>
                <a:cs typeface="+mn-cs"/>
              </a:rPr>
              <a:t>Fabric IQ</a:t>
            </a:r>
            <a:r>
              <a:rPr lang="en-US" sz="1200" kern="1200">
                <a:solidFill>
                  <a:schemeClr val="tx1"/>
                </a:solidFill>
                <a:effectLst/>
                <a:latin typeface="Segoe Sans Text" pitchFamily="2" charset="0"/>
                <a:ea typeface="+mn-ea"/>
                <a:cs typeface="+mn-cs"/>
              </a:rPr>
              <a:t> organizes enterprise data around business concepts, not tables, so decision-makers and AI agents can act in real-time with insights and decision-making. </a:t>
            </a:r>
            <a:endParaRPr lang="en-US" sz="1200" b="0" i="0" kern="1200">
              <a:solidFill>
                <a:schemeClr val="tx1"/>
              </a:solidFill>
              <a:effectLst/>
              <a:latin typeface="Segoe Sans Text" pitchFamily="2" charset="0"/>
              <a:ea typeface="+mn-ea"/>
              <a:cs typeface="+mn-cs"/>
            </a:endParaRPr>
          </a:p>
          <a:p>
            <a:pPr lvl="1"/>
            <a:endParaRPr lang="en-US" sz="1200" b="1" kern="1200">
              <a:solidFill>
                <a:schemeClr val="tx1"/>
              </a:solidFill>
              <a:effectLst/>
              <a:latin typeface="Segoe Sans Text" pitchFamily="2" charset="0"/>
              <a:ea typeface="+mn-ea"/>
              <a:cs typeface="+mn-cs"/>
            </a:endParaRPr>
          </a:p>
          <a:p>
            <a:pPr lvl="1"/>
            <a:r>
              <a:rPr lang="en-US" sz="1200" b="1" i="0" kern="1200">
                <a:solidFill>
                  <a:schemeClr val="tx1"/>
                </a:solidFill>
                <a:effectLst/>
                <a:latin typeface="Segoe Sans Text" pitchFamily="2" charset="0"/>
                <a:ea typeface="+mn-ea"/>
                <a:cs typeface="+mn-cs"/>
              </a:rPr>
              <a:t>Foundry IQ</a:t>
            </a:r>
            <a:r>
              <a:rPr lang="en-US" sz="1200" b="0" i="0" kern="1200">
                <a:solidFill>
                  <a:schemeClr val="tx1"/>
                </a:solidFill>
                <a:effectLst/>
                <a:latin typeface="Segoe Sans Text" pitchFamily="2" charset="0"/>
                <a:ea typeface="+mn-ea"/>
                <a:cs typeface="+mn-cs"/>
              </a:rPr>
              <a:t> is designed to ground AI agents over multiple data sources — including Work IQ, Fabric IQ, custom applications and the web. </a:t>
            </a:r>
            <a:endParaRPr lang="en-US" sz="1200">
              <a:solidFill>
                <a:schemeClr val="dk1"/>
              </a:solidFill>
            </a:endParaRPr>
          </a:p>
          <a:p>
            <a:pPr lvl="1"/>
            <a:endParaRPr lang="en-US" sz="1200">
              <a:solidFill>
                <a:schemeClr val="dk1"/>
              </a:solidFill>
            </a:endParaRPr>
          </a:p>
          <a:p>
            <a:pPr lvl="0"/>
            <a:r>
              <a:rPr lang="en-US" sz="1200">
                <a:solidFill>
                  <a:schemeClr val="dk1"/>
                </a:solidFill>
              </a:rPr>
              <a:t>Notice that we haven’t talked about MODELS?? </a:t>
            </a:r>
            <a:endParaRPr lang="en-US" sz="1200" kern="1200">
              <a:solidFill>
                <a:schemeClr val="tx1"/>
              </a:solidFill>
              <a:effectLst/>
              <a:latin typeface="Segoe Sans Text" pitchFamily="2" charset="0"/>
              <a:ea typeface="+mn-ea"/>
              <a:cs typeface="+mn-cs"/>
            </a:endParaRPr>
          </a:p>
        </p:txBody>
      </p:sp>
      <p:sp>
        <p:nvSpPr>
          <p:cNvPr id="4" name="Slide Number Placeholder 3">
            <a:extLst>
              <a:ext uri="{FF2B5EF4-FFF2-40B4-BE49-F238E27FC236}">
                <a16:creationId xmlns:a16="http://schemas.microsoft.com/office/drawing/2014/main" id="{E9CC54ED-8CD4-A187-82F6-ED35F7CC1C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EF8FD4-11CB-48AD-AA2C-AA09497ABEE0}" type="slidenum">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Tree>
    <p:extLst>
      <p:ext uri="{BB962C8B-B14F-4D97-AF65-F5344CB8AC3E}">
        <p14:creationId xmlns:p14="http://schemas.microsoft.com/office/powerpoint/2010/main" val="703282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2A557-EEC0-CBEC-FC1C-D21CF7F799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94E18C-FBD7-4F09-A59B-04760A795E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DDA296-4438-4260-D360-F24295D8E8C7}"/>
              </a:ext>
            </a:extLst>
          </p:cNvPr>
          <p:cNvSpPr>
            <a:spLocks noGrp="1"/>
          </p:cNvSpPr>
          <p:nvPr>
            <p:ph type="body" idx="1"/>
          </p:nvPr>
        </p:nvSpPr>
        <p:spPr/>
        <p:txBody>
          <a:bodyPr/>
          <a:lstStyle/>
          <a:p>
            <a:pPr defTabSz="960577">
              <a:defRPr/>
            </a:pPr>
            <a:r>
              <a:rPr lang="en-US" kern="1200">
                <a:effectLst/>
              </a:rPr>
              <a:t>At Microsoft</a:t>
            </a:r>
            <a:r>
              <a:rPr lang="en-US"/>
              <a:t> </a:t>
            </a:r>
            <a:r>
              <a:rPr lang="en-US" kern="1200">
                <a:effectLst/>
              </a:rPr>
              <a:t>we’re</a:t>
            </a:r>
            <a:r>
              <a:rPr lang="en-US"/>
              <a:t> </a:t>
            </a:r>
            <a:r>
              <a:rPr lang="en-US" kern="1200">
                <a:effectLst/>
              </a:rPr>
              <a:t>seeing</a:t>
            </a:r>
            <a:r>
              <a:rPr lang="en-US"/>
              <a:t> </a:t>
            </a:r>
            <a:r>
              <a:rPr lang="en-US" kern="1200">
                <a:effectLst/>
              </a:rPr>
              <a:t>similar results</a:t>
            </a:r>
            <a:r>
              <a:rPr lang="en-US"/>
              <a:t>. </a:t>
            </a:r>
            <a:br>
              <a:rPr lang="en-US">
                <a:cs typeface="+mn-lt"/>
              </a:rPr>
            </a:br>
            <a:br>
              <a:rPr lang="en-US">
                <a:cs typeface="+mn-lt"/>
              </a:rPr>
            </a:br>
            <a:r>
              <a:rPr lang="en-US"/>
              <a:t>We </a:t>
            </a:r>
            <a:r>
              <a:rPr lang="en-US" kern="1200">
                <a:effectLst/>
              </a:rPr>
              <a:t>are</a:t>
            </a:r>
            <a:r>
              <a:rPr lang="en-US"/>
              <a:t> </a:t>
            </a:r>
            <a:r>
              <a:rPr lang="en-US" i="0" kern="1200">
                <a:effectLst/>
              </a:rPr>
              <a:t>customer zero when it comes to</a:t>
            </a:r>
            <a:r>
              <a:rPr lang="en-US"/>
              <a:t> </a:t>
            </a:r>
            <a:r>
              <a:rPr lang="en-US" i="0" kern="1200">
                <a:effectLst/>
              </a:rPr>
              <a:t>leveraging</a:t>
            </a:r>
            <a:r>
              <a:rPr lang="en-US"/>
              <a:t> </a:t>
            </a:r>
            <a:r>
              <a:rPr lang="en-US" i="0" kern="1200">
                <a:effectLst/>
              </a:rPr>
              <a:t>AI </a:t>
            </a:r>
            <a:r>
              <a:rPr lang="en-US"/>
              <a:t>every</a:t>
            </a:r>
            <a:r>
              <a:rPr lang="en-US" i="0" kern="1200">
                <a:effectLst/>
              </a:rPr>
              <a:t> day across various business processes and workflows</a:t>
            </a:r>
            <a:r>
              <a:rPr lang="en-US"/>
              <a:t>.</a:t>
            </a:r>
            <a:br>
              <a:rPr lang="en-US">
                <a:cs typeface="+mn-lt"/>
              </a:rPr>
            </a:br>
            <a:br>
              <a:rPr lang="en-US">
                <a:cs typeface="+mn-lt"/>
              </a:rPr>
            </a:br>
            <a:r>
              <a:rPr lang="en-US"/>
              <a:t>For example:</a:t>
            </a:r>
            <a:br>
              <a:rPr lang="en-US">
                <a:cs typeface="+mn-lt"/>
              </a:rPr>
            </a:br>
            <a:endParaRPr lang="en-US"/>
          </a:p>
          <a:p>
            <a:pPr marL="285750" indent="-285750" defTabSz="1015426">
              <a:buFont typeface="Symbol"/>
              <a:buChar char="•"/>
              <a:defRPr/>
            </a:pPr>
            <a:r>
              <a:rPr lang="en-US" b="1" kern="1200">
                <a:effectLst/>
              </a:rPr>
              <a:t>Customer Service:</a:t>
            </a:r>
            <a:r>
              <a:rPr lang="en-US"/>
              <a:t> </a:t>
            </a:r>
            <a:r>
              <a:rPr lang="en-US" kern="1200">
                <a:effectLst/>
              </a:rPr>
              <a:t>Microsoft customer care agents using Copilot resolve cases 12% faster</a:t>
            </a:r>
            <a:r>
              <a:rPr lang="en-US"/>
              <a:t>.</a:t>
            </a:r>
            <a:r>
              <a:rPr lang="en-US" kern="1200">
                <a:effectLst/>
              </a:rPr>
              <a:t> Even faster and higher</a:t>
            </a:r>
            <a:r>
              <a:rPr lang="en-US"/>
              <a:t> </a:t>
            </a:r>
            <a:r>
              <a:rPr lang="en-US" kern="1200" err="1">
                <a:effectLst/>
              </a:rPr>
              <a:t>CuSat</a:t>
            </a:r>
            <a:r>
              <a:rPr lang="en-US"/>
              <a:t> </a:t>
            </a:r>
            <a:r>
              <a:rPr lang="en-US" b="0" kern="1200">
                <a:effectLst/>
              </a:rPr>
              <a:t>with AI Agents servicing customers in any language, across the world.</a:t>
            </a:r>
            <a:br>
              <a:rPr lang="en-US">
                <a:cs typeface="+mn-lt"/>
              </a:rPr>
            </a:br>
            <a:endParaRPr lang="en-US" b="0" kern="1200">
              <a:effectLst/>
            </a:endParaRPr>
          </a:p>
          <a:p>
            <a:pPr marL="285750" indent="-285750" defTabSz="1015426">
              <a:buFont typeface="Symbol"/>
              <a:buChar char="•"/>
              <a:defRPr/>
            </a:pPr>
            <a:r>
              <a:rPr lang="en-US" b="1"/>
              <a:t>Finance:</a:t>
            </a:r>
            <a:r>
              <a:rPr lang="en-US"/>
              <a:t> AI</a:t>
            </a:r>
            <a:r>
              <a:rPr lang="en-US" kern="1200">
                <a:effectLst/>
              </a:rPr>
              <a:t> Agents are even making our finance team happy – by helping reduce</a:t>
            </a:r>
            <a:r>
              <a:rPr lang="en-US"/>
              <a:t> </a:t>
            </a:r>
            <a:r>
              <a:rPr lang="en-US" kern="1200">
                <a:effectLst/>
              </a:rPr>
              <a:t>collections</a:t>
            </a:r>
            <a:r>
              <a:rPr lang="en-US"/>
              <a:t> </a:t>
            </a:r>
            <a:r>
              <a:rPr lang="en-US" kern="1200">
                <a:effectLst/>
              </a:rPr>
              <a:t>times by 60%.</a:t>
            </a:r>
            <a:r>
              <a:rPr lang="en-US"/>
              <a:t> </a:t>
            </a:r>
            <a:br>
              <a:rPr lang="en-US">
                <a:cs typeface="+mn-lt"/>
              </a:rPr>
            </a:br>
            <a:endParaRPr lang="en-US"/>
          </a:p>
          <a:p>
            <a:pPr marL="285750" indent="-285750" defTabSz="1015426">
              <a:buFont typeface="Symbol"/>
              <a:buChar char="•"/>
              <a:defRPr/>
            </a:pPr>
            <a:r>
              <a:rPr lang="en-US" b="1"/>
              <a:t>Sales:</a:t>
            </a:r>
            <a:r>
              <a:rPr lang="en-US"/>
              <a:t> Copilot for our sales force is heavily used, leading to 9.4% higher revenue per seller</a:t>
            </a:r>
          </a:p>
          <a:p>
            <a:pPr defTabSz="960577">
              <a:defRPr/>
            </a:pPr>
            <a:endParaRPr lang="en-US" sz="1200">
              <a:latin typeface="Times New Roman" panose="02020603050405020304" pitchFamily="18" charset="0"/>
              <a:ea typeface="Times New Roman" panose="02020603050405020304" pitchFamily="18" charset="0"/>
            </a:endParaRPr>
          </a:p>
          <a:p>
            <a:endParaRPr lang="en-US"/>
          </a:p>
          <a:p>
            <a:r>
              <a:rPr lang="en-GB" sz="1200" kern="1200">
                <a:solidFill>
                  <a:schemeClr val="tx1"/>
                </a:solidFill>
                <a:effectLst/>
                <a:latin typeface="Segoe Sans Text" pitchFamily="2" charset="0"/>
                <a:ea typeface="+mn-ea"/>
                <a:cs typeface="+mn-cs"/>
              </a:rPr>
              <a:t>These gains persist because platforms, data, and agents are engineered for continuity—not just point efficiency.</a:t>
            </a:r>
          </a:p>
          <a:p>
            <a:endParaRPr lang="en-GB" sz="1200" kern="1200">
              <a:solidFill>
                <a:schemeClr val="tx1"/>
              </a:solidFill>
              <a:effectLst/>
              <a:latin typeface="Segoe Sans Text" pitchFamily="2" charset="0"/>
              <a:ea typeface="+mn-ea"/>
              <a:cs typeface="+mn-cs"/>
            </a:endParaRPr>
          </a:p>
        </p:txBody>
      </p:sp>
      <p:sp>
        <p:nvSpPr>
          <p:cNvPr id="4" name="Slide Number Placeholder 3">
            <a:extLst>
              <a:ext uri="{FF2B5EF4-FFF2-40B4-BE49-F238E27FC236}">
                <a16:creationId xmlns:a16="http://schemas.microsoft.com/office/drawing/2014/main" id="{656E6E24-53DC-570A-8129-75CC3ED9C2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6BDD2E-C11B-49E0-B227-C3497EB5E15D}" type="slidenum">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Tree>
    <p:extLst>
      <p:ext uri="{BB962C8B-B14F-4D97-AF65-F5344CB8AC3E}">
        <p14:creationId xmlns:p14="http://schemas.microsoft.com/office/powerpoint/2010/main" val="1130148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717C1-BFF3-F9FC-A589-BA663EDBB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53A4EE-AEBF-4D29-A7A1-A8DBBF3454B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BA84191-EA59-C6D4-EB8E-4E410494A92C}"/>
              </a:ext>
            </a:extLst>
          </p:cNvPr>
          <p:cNvSpPr>
            <a:spLocks noGrp="1"/>
          </p:cNvSpPr>
          <p:nvPr>
            <p:ph type="body" idx="1"/>
          </p:nvPr>
        </p:nvSpPr>
        <p:spPr/>
        <p:txBody>
          <a:bodyPr/>
          <a:lstStyle/>
          <a:p>
            <a:pPr defTabSz="914367">
              <a:lnSpc>
                <a:spcPct val="90000"/>
              </a:lnSpc>
              <a:spcAft>
                <a:spcPts val="333"/>
              </a:spcAft>
              <a:defRPr/>
            </a:pPr>
            <a:r>
              <a:rPr lang="en-US" sz="2800"/>
              <a:t>Okay – let’s talk MODELS for a minute.</a:t>
            </a:r>
          </a:p>
          <a:p>
            <a:pPr defTabSz="914367">
              <a:lnSpc>
                <a:spcPct val="90000"/>
              </a:lnSpc>
              <a:spcAft>
                <a:spcPts val="333"/>
              </a:spcAft>
              <a:defRPr/>
            </a:pPr>
            <a:endParaRPr lang="en-US" sz="2800"/>
          </a:p>
          <a:p>
            <a:pPr defTabSz="914367">
              <a:lnSpc>
                <a:spcPct val="90000"/>
              </a:lnSpc>
              <a:spcAft>
                <a:spcPts val="333"/>
              </a:spcAft>
              <a:defRPr/>
            </a:pPr>
            <a:r>
              <a:rPr lang="en-US" sz="2800"/>
              <a:t>We have models.</a:t>
            </a:r>
          </a:p>
          <a:p>
            <a:pPr defTabSz="914367">
              <a:lnSpc>
                <a:spcPct val="90000"/>
              </a:lnSpc>
              <a:spcAft>
                <a:spcPts val="333"/>
              </a:spcAft>
              <a:defRPr/>
            </a:pPr>
            <a:r>
              <a:rPr lang="en-US" sz="2800"/>
              <a:t>There are plenty of models.</a:t>
            </a:r>
          </a:p>
          <a:p>
            <a:pPr defTabSz="914367">
              <a:lnSpc>
                <a:spcPct val="90000"/>
              </a:lnSpc>
              <a:spcAft>
                <a:spcPts val="333"/>
              </a:spcAft>
              <a:defRPr/>
            </a:pPr>
            <a:r>
              <a:rPr lang="en-US" sz="2800"/>
              <a:t>Might one model handle prompts or data better than another? Sure.</a:t>
            </a:r>
          </a:p>
          <a:p>
            <a:pPr defTabSz="914367">
              <a:lnSpc>
                <a:spcPct val="90000"/>
              </a:lnSpc>
              <a:spcAft>
                <a:spcPts val="333"/>
              </a:spcAft>
              <a:defRPr/>
            </a:pPr>
            <a:endParaRPr lang="en-US" sz="2800"/>
          </a:p>
          <a:p>
            <a:pPr defTabSz="914367">
              <a:lnSpc>
                <a:spcPct val="90000"/>
              </a:lnSpc>
              <a:spcAft>
                <a:spcPts val="333"/>
              </a:spcAft>
              <a:defRPr/>
            </a:pPr>
            <a:r>
              <a:rPr lang="en-US" sz="2800"/>
              <a:t>But I want you to remember that we’ll be changing models like we’ve changed languages and SDK’s and API’s for all the years leading to this point.</a:t>
            </a:r>
          </a:p>
          <a:p>
            <a:pPr defTabSz="914367">
              <a:lnSpc>
                <a:spcPct val="90000"/>
              </a:lnSpc>
              <a:spcAft>
                <a:spcPts val="333"/>
              </a:spcAft>
              <a:defRPr/>
            </a:pPr>
            <a:endParaRPr lang="en-US" sz="2800"/>
          </a:p>
          <a:p>
            <a:pPr defTabSz="914367">
              <a:lnSpc>
                <a:spcPct val="90000"/>
              </a:lnSpc>
              <a:spcAft>
                <a:spcPts val="333"/>
              </a:spcAft>
              <a:defRPr/>
            </a:pPr>
            <a:r>
              <a:rPr lang="en-US" sz="2800"/>
              <a:t>And while a model may have an impact, the far greater impact is with the construction of your agent</a:t>
            </a:r>
            <a:endParaRPr lang="en-US" sz="1800"/>
          </a:p>
          <a:p>
            <a:endParaRPr lang="en-US"/>
          </a:p>
        </p:txBody>
      </p:sp>
      <p:sp>
        <p:nvSpPr>
          <p:cNvPr id="4" name="Slide Number Placeholder 3">
            <a:extLst>
              <a:ext uri="{FF2B5EF4-FFF2-40B4-BE49-F238E27FC236}">
                <a16:creationId xmlns:a16="http://schemas.microsoft.com/office/drawing/2014/main" id="{C4C66480-EB1C-1077-590F-BDA8FE22CA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A0D00C-D97D-4D9F-A1A5-E7BA88B482EE}" type="slidenum">
              <a:rPr kumimoji="0" lang="en-US" sz="1200" b="0" i="0" u="none" strike="noStrike" kern="1200" cap="none" spc="0" normalizeH="0" baseline="0" noProof="0" smtClean="0">
                <a:ln>
                  <a:noFill/>
                </a:ln>
                <a:solidFill>
                  <a:prstClr val="black"/>
                </a:solidFill>
                <a:effectLst/>
                <a:uLnTx/>
                <a:uFillTx/>
                <a:latin typeface="Segoe Sans Text"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Segoe Sans Text" pitchFamily="2" charset="0"/>
              <a:ea typeface="+mn-ea"/>
              <a:cs typeface="+mn-cs"/>
            </a:endParaRPr>
          </a:p>
        </p:txBody>
      </p:sp>
    </p:spTree>
    <p:extLst>
      <p:ext uri="{BB962C8B-B14F-4D97-AF65-F5344CB8AC3E}">
        <p14:creationId xmlns:p14="http://schemas.microsoft.com/office/powerpoint/2010/main" val="86605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effectLst/>
                <a:latin typeface="Calibri" panose="020F0502020204030204" pitchFamily="34" charset="0"/>
                <a:ea typeface="MS Mincho" panose="02020609040205080304" pitchFamily="49" charset="-128"/>
                <a:cs typeface="Arial" panose="020B0604020202020204" pitchFamily="34" charset="0"/>
              </a:rPr>
              <a:t>An </a:t>
            </a:r>
            <a:r>
              <a:rPr lang="en-US" sz="900" b="1">
                <a:effectLst/>
                <a:latin typeface="Calibri" panose="020F0502020204030204" pitchFamily="34" charset="0"/>
                <a:ea typeface="MS Mincho" panose="02020609040205080304" pitchFamily="49" charset="-128"/>
                <a:cs typeface="Arial" panose="020B0604020202020204" pitchFamily="34" charset="0"/>
              </a:rPr>
              <a:t>AI</a:t>
            </a:r>
            <a:r>
              <a:rPr lang="en-US" sz="900">
                <a:effectLst/>
                <a:latin typeface="Calibri" panose="020F0502020204030204" pitchFamily="34" charset="0"/>
                <a:ea typeface="MS Mincho" panose="02020609040205080304" pitchFamily="49" charset="-128"/>
                <a:cs typeface="Arial" panose="020B0604020202020204" pitchFamily="34" charset="0"/>
              </a:rPr>
              <a:t> </a:t>
            </a:r>
            <a:r>
              <a:rPr lang="en-US" sz="900" b="1">
                <a:effectLst/>
                <a:latin typeface="Calibri" panose="020F0502020204030204" pitchFamily="34" charset="0"/>
                <a:ea typeface="MS Mincho" panose="02020609040205080304" pitchFamily="49" charset="-128"/>
                <a:cs typeface="Arial" panose="020B0604020202020204" pitchFamily="34" charset="0"/>
              </a:rPr>
              <a:t>agent</a:t>
            </a:r>
            <a:r>
              <a:rPr lang="en-US" sz="900">
                <a:effectLst/>
                <a:latin typeface="Calibri" panose="020F0502020204030204" pitchFamily="34" charset="0"/>
                <a:ea typeface="MS Mincho" panose="02020609040205080304" pitchFamily="49" charset="-128"/>
                <a:cs typeface="Arial" panose="020B0604020202020204" pitchFamily="34" charset="0"/>
              </a:rPr>
              <a:t> is a simple program where you allow an LLM to help you decide the control flow of the program. It is like a micro-service that can execute tasks and achieve specific business outcomes.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a:effectLst/>
              <a:latin typeface="Calibri" panose="020F050202020403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a:effectLst/>
                <a:latin typeface="Segoe UI" panose="020B0502040204020203" pitchFamily="34" charset="0"/>
              </a:rPr>
              <a:t>just like microservices, you can update or fine-tune an agent without having to rebuild the whole system. Even if our applications aren’t literally a collection of tiny agents coordinating with each other, thinking in these terms helps us focus on modularity and scalability. It’s all about having a unit of logic that's easy to optimize and improve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u="sng">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a:effectLst/>
                <a:latin typeface="Segoe UI Semilight" panose="020B0402040204020203" pitchFamily="34" charset="0"/>
                <a:ea typeface="Times New Roman" panose="02020603050405020304" pitchFamily="18" charset="0"/>
                <a:cs typeface="Times New Roman" panose="02020603050405020304" pitchFamily="18" charset="0"/>
              </a:rPr>
              <a:t>What makes an agent different from traditional software (and RPA) is its ability to handle unstructured, multi-modal input, it uses the LLM to decide which tool to invoke. </a:t>
            </a:r>
            <a:endParaRPr lang="en-US"/>
          </a:p>
          <a:p>
            <a:endParaRPr lang="en-US"/>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Footer Placeholder 4"/>
          <p:cNvSpPr>
            <a:spLocks noGrp="1"/>
          </p:cNvSpPr>
          <p:nvPr>
            <p:ph type="ftr" sz="quarter" idx="4"/>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9/16/2026 12:32 AM</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9878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B27E1-8C6A-4C46-162A-8A06C0BA0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63C8FF-7FC9-2D18-EC3F-209A1DF48E5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48C1030-0BAE-DC8E-43DD-4248F0876FC6}"/>
              </a:ext>
            </a:extLst>
          </p:cNvPr>
          <p:cNvSpPr>
            <a:spLocks noGrp="1"/>
          </p:cNvSpPr>
          <p:nvPr>
            <p:ph type="body" idx="1"/>
          </p:nvPr>
        </p:nvSpPr>
        <p:spPr/>
        <p:txBody>
          <a:bodyPr/>
          <a:lstStyle/>
          <a:p>
            <a:r>
              <a:rPr lang="en-US"/>
              <a:t>CoPilot’s COWORK AGENT is an example of an agent</a:t>
            </a:r>
          </a:p>
          <a:p>
            <a:endParaRPr lang="en-US"/>
          </a:p>
          <a:p>
            <a:r>
              <a:rPr lang="en-US"/>
              <a:t>It is grounded in the Microsoft Graph but like you saw in the architecture in the last slide, it has several TOOLS available to it</a:t>
            </a:r>
          </a:p>
          <a:p>
            <a:endParaRPr lang="en-US"/>
          </a:p>
          <a:p>
            <a:r>
              <a:rPr lang="en-US"/>
              <a:t>With the relevant data, tools, and context – whichever model you choose (you can choose GPT, Claude, Ops, Sonnet, or Fable) – as an AGENT it brings value</a:t>
            </a:r>
          </a:p>
          <a:p>
            <a:r>
              <a:rPr lang="en-US"/>
              <a:t>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endParaRPr lang="en-US" sz="1000">
              <a:solidFill>
                <a:srgbClr val="0078D4"/>
              </a:solidFill>
              <a:latin typeface="Segoe Sans Display Semibold"/>
              <a:cs typeface="Segoe Sans Display" pitchFamily="2" charset="0"/>
            </a:endParaRPr>
          </a:p>
        </p:txBody>
      </p:sp>
      <p:sp>
        <p:nvSpPr>
          <p:cNvPr id="4" name="Slide Number Placeholder 3">
            <a:extLst>
              <a:ext uri="{FF2B5EF4-FFF2-40B4-BE49-F238E27FC236}">
                <a16:creationId xmlns:a16="http://schemas.microsoft.com/office/drawing/2014/main" id="{C7F60202-0079-45F0-98DE-4E301F9A7C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0B1B71-AA82-464B-A393-9479827C6D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765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49BD4-BF36-9DDC-4DD2-87FB885FB7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DB5F9E-AB05-5B67-0DED-16352E64266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144E51-C08D-3A90-4BD2-8F7FD970638D}"/>
              </a:ext>
            </a:extLst>
          </p:cNvPr>
          <p:cNvSpPr>
            <a:spLocks noGrp="1"/>
          </p:cNvSpPr>
          <p:nvPr>
            <p:ph type="body" idx="1"/>
          </p:nvPr>
        </p:nvSpPr>
        <p:spPr/>
        <p:txBody>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When you build your own custom agents, there are several patterns that can be used</a:t>
            </a:r>
          </a:p>
          <a:p>
            <a:pPr marL="171450" indent="-171450">
              <a:buFont typeface="Arial" panose="020B0604020202020204" pitchFamily="34" charset="0"/>
              <a:buChar char="•"/>
            </a:pP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ANY of these are superior to a single agent</a:t>
            </a:r>
          </a:p>
          <a:p>
            <a:pPr marL="171450" indent="-171450">
              <a:buFont typeface="Arial" panose="020B0604020202020204" pitchFamily="34" charset="0"/>
              <a:buChar char="•"/>
            </a:pP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You might have noticed that even when you’re using CoPilot in Teams, or the public-facing AI solutions (Claude, Gemini, CoPilot, etc.) – you can see evidence of agents working together as it says “thinking, organizing, find out this, listing that…” etc. – you’re working with agentic systems already – even if you weren’t aware!</a:t>
            </a:r>
          </a:p>
        </p:txBody>
      </p:sp>
      <p:sp>
        <p:nvSpPr>
          <p:cNvPr id="4" name="Header Placeholder 3">
            <a:extLst>
              <a:ext uri="{FF2B5EF4-FFF2-40B4-BE49-F238E27FC236}">
                <a16:creationId xmlns:a16="http://schemas.microsoft.com/office/drawing/2014/main" id="{213D31B2-EA19-EDDF-BCB2-EAAA29594162}"/>
              </a:ext>
            </a:extLst>
          </p:cNvPr>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a:extLst>
              <a:ext uri="{FF2B5EF4-FFF2-40B4-BE49-F238E27FC236}">
                <a16:creationId xmlns:a16="http://schemas.microsoft.com/office/drawing/2014/main" id="{682200E1-0DF3-963F-2783-01C2FB84918A}"/>
              </a:ext>
            </a:extLst>
          </p:cNvPr>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1006B9C8-52D3-BE3A-60A5-AE8F93BAA939}"/>
              </a:ext>
            </a:extLst>
          </p:cNvPr>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9/16/2026 12:32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a:extLst>
              <a:ext uri="{FF2B5EF4-FFF2-40B4-BE49-F238E27FC236}">
                <a16:creationId xmlns:a16="http://schemas.microsoft.com/office/drawing/2014/main" id="{EF5147F9-EC77-0E1F-6D75-560965702563}"/>
              </a:ext>
            </a:extLst>
          </p:cNvPr>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555481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181D0-6AED-A80C-D2B0-1C2600D4A2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40677-7701-3E3B-BAF0-75A7EF60AC0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359B015-2D30-416A-5B30-6F725E3936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ea typeface="+mn-ea"/>
                <a:cs typeface="+mn-cs"/>
              </a:rPr>
              <a:t>I don’t want you to read or memorize this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ea typeface="+mn-ea"/>
                <a:cs typeface="+mn-cs"/>
              </a:rPr>
              <a:t>I’m showing it for ONE REASON: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ea typeface="+mn-ea"/>
                <a:cs typeface="+mn-cs"/>
              </a:rPr>
              <a:t>Find the LLM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ea typeface="+mn-ea"/>
                <a:cs typeface="+mn-cs"/>
              </a:rPr>
              <a:t>Realize the surrounding context, data, channels, other agents, and the control plane are the key.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ea typeface="+mn-ea"/>
                <a:cs typeface="+mn-cs"/>
              </a:rPr>
              <a:t>A foundation model knows the average weight of an Asian elephant. An agent like </a:t>
            </a:r>
            <a:r>
              <a:rPr lang="en-US" sz="1200" b="0" i="0" kern="1200" err="1">
                <a:solidFill>
                  <a:schemeClr val="tx1"/>
                </a:solidFill>
                <a:effectLst/>
                <a:ea typeface="+mn-ea"/>
                <a:cs typeface="+mn-cs"/>
              </a:rPr>
              <a:t>Acuvate’s</a:t>
            </a:r>
            <a:r>
              <a:rPr lang="en-US" sz="1200" b="0" i="0" kern="1200">
                <a:solidFill>
                  <a:schemeClr val="tx1"/>
                </a:solidFill>
                <a:effectLst/>
                <a:ea typeface="+mn-ea"/>
                <a:cs typeface="+mn-cs"/>
              </a:rPr>
              <a:t> </a:t>
            </a:r>
            <a:r>
              <a:rPr lang="en-US" sz="1200" b="0" i="0" kern="1200" err="1">
                <a:solidFill>
                  <a:schemeClr val="tx1"/>
                </a:solidFill>
                <a:effectLst/>
                <a:ea typeface="+mn-ea"/>
                <a:cs typeface="+mn-cs"/>
              </a:rPr>
              <a:t>OrgBrain</a:t>
            </a:r>
            <a:r>
              <a:rPr lang="en-US" sz="1200" b="0" i="0" kern="1200">
                <a:solidFill>
                  <a:schemeClr val="tx1"/>
                </a:solidFill>
                <a:effectLst/>
                <a:ea typeface="+mn-ea"/>
                <a:cs typeface="+mn-cs"/>
              </a:rPr>
              <a:t> that is based on relevant business data,  and has peer and sub agents that uses a foundation model is the key to your success.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ea typeface="+mn-ea"/>
                <a:cs typeface="+mn-cs"/>
              </a:rPr>
              <a:t>With that I’ll pass it back. </a:t>
            </a:r>
          </a:p>
          <a:p>
            <a:endParaRPr lang="en-US"/>
          </a:p>
        </p:txBody>
      </p:sp>
      <p:sp>
        <p:nvSpPr>
          <p:cNvPr id="4" name="Slide Number Placeholder 3">
            <a:extLst>
              <a:ext uri="{FF2B5EF4-FFF2-40B4-BE49-F238E27FC236}">
                <a16:creationId xmlns:a16="http://schemas.microsoft.com/office/drawing/2014/main" id="{7CC15ABE-A7CC-C122-25C5-7E53F3ED44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88558F-10A6-4411-8D09-E6BFF17E07E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575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35990-BE64-C65F-391B-F11684396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644F5-832A-D52D-AF5D-66EE126B6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4DCCB3-BAC7-B4E1-D252-CB1C6BCD58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97940D-0512-49C6-5B6A-52E4CA36400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1417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42B61-40DD-542B-2A87-BBDD0CE5A2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FE37F2-317F-499A-A6F7-CE632CC404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A07678-C259-4F88-32AC-8672298BC216}"/>
              </a:ext>
            </a:extLst>
          </p:cNvPr>
          <p:cNvSpPr>
            <a:spLocks noGrp="1"/>
          </p:cNvSpPr>
          <p:nvPr>
            <p:ph type="body" idx="1"/>
          </p:nvPr>
        </p:nvSpPr>
        <p:spPr/>
        <p:txBody>
          <a:bodyPr/>
          <a:lstStyle/>
          <a:p>
            <a:pPr marL="0" marR="0" fontAlgn="base">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Fabric combines the best of Microsoft Power BI, Azure Synapse Analytics, and Azure Data Factory to create a single, unified software as a service (SaaS) platform with core workloads—each purpose-built for specific personas and specific tasks.​</a:t>
            </a:r>
            <a:endParaRPr lang="en-US" sz="180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Let’s explore how all these experiences empower data and business professionals alike to unlock the potential of their data and lay the foundation for the era of AI.​ Fabric empowers every team in the analytics process with the role-specific experiences they need, so data engineers, data warehousing professionals, data scientists, data analysts, and business users feel right at home. ​</a:t>
            </a:r>
            <a:endParaRPr lang="en-US" sz="1800">
              <a:effectLst/>
              <a:latin typeface="Times New Roman" panose="02020603050405020304" pitchFamily="18" charset="0"/>
              <a:ea typeface="Times New Roman" panose="02020603050405020304" pitchFamily="18" charset="0"/>
            </a:endParaRPr>
          </a:p>
          <a:p>
            <a:pPr marL="0" marR="0" fontAlgn="base"/>
            <a:r>
              <a:rPr lang="en-US" sz="1800">
                <a:solidFill>
                  <a:srgbClr val="000000"/>
                </a:solidFill>
                <a:effectLst/>
                <a:latin typeface="Calibri" panose="020F0502020204030204" pitchFamily="34" charset="0"/>
                <a:ea typeface="Times New Roman" panose="02020603050405020304" pitchFamily="18" charset="0"/>
              </a:rPr>
              <a:t>You can think of Fabric as almost as Office for Data. Just like Office 365 has word for document authoring, PowerPoint for presentations, Excel for spreadsheets, etc. in Microsoft Fabric, you have the core workloads. ​</a:t>
            </a:r>
            <a:endParaRPr lang="en-US" sz="18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Factory</a:t>
            </a:r>
            <a:r>
              <a:rPr lang="en-US" sz="1800">
                <a:solidFill>
                  <a:srgbClr val="000000"/>
                </a:solidFill>
                <a:effectLst/>
                <a:latin typeface="Calibri" panose="020F0502020204030204" pitchFamily="34" charset="0"/>
                <a:ea typeface="Times New Roman" panose="02020603050405020304" pitchFamily="18" charset="0"/>
              </a:rPr>
              <a:t> provides more than 150 connectors to cloud and on-premises data sources, drag-and-drop experiences for data transformation, and the ability to orchestrate data pipelines.​</a:t>
            </a:r>
            <a:endParaRPr lang="en-US" sz="18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Real-Time Intelligence</a:t>
            </a:r>
            <a:r>
              <a:rPr lang="en-US" sz="1800" b="0">
                <a:solidFill>
                  <a:srgbClr val="000000"/>
                </a:solidFill>
                <a:effectLst/>
                <a:latin typeface="Calibri" panose="020F0502020204030204" pitchFamily="34" charset="0"/>
                <a:ea typeface="Times New Roman" panose="02020603050405020304" pitchFamily="18" charset="0"/>
              </a:rPr>
              <a:t> is the combination of Real-Time Analytics and Activator, that allow you to ingest streaming data with high granularity, dynamically transform streaming data, query data in real-time for instant insights, and trigger actions like alerting a production manager when equipment is overheating or rerunning jobs when data pipelines fail. </a:t>
            </a:r>
            <a:endParaRPr lang="en-US" sz="1800" b="1">
              <a:solidFill>
                <a:srgbClr val="000000"/>
              </a:solidFill>
              <a:effectLst/>
              <a:latin typeface="Calibri" panose="020F0502020204030204" pitchFamily="34"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Databases </a:t>
            </a:r>
            <a:r>
              <a:rPr lang="en-US" sz="1800" b="0">
                <a:solidFill>
                  <a:srgbClr val="000000"/>
                </a:solidFill>
                <a:effectLst/>
                <a:latin typeface="Calibri" panose="020F0502020204030204" pitchFamily="34" charset="0"/>
                <a:ea typeface="Times New Roman" panose="02020603050405020304" pitchFamily="18" charset="0"/>
              </a:rPr>
              <a:t>enables the streamlining of AI application development with simple, intuitive, and autonomous databases that provision in seconds. With Fabric’s new Databases workload you can unlock innovative new scenarios for AI transformation.</a:t>
            </a:r>
            <a:endParaRPr lang="en-US" sz="1800" b="1">
              <a:solidFill>
                <a:srgbClr val="000000"/>
              </a:solidFill>
              <a:effectLst/>
              <a:latin typeface="Calibri" panose="020F0502020204030204" pitchFamily="34"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Analytics </a:t>
            </a:r>
            <a:r>
              <a:rPr lang="en-US" sz="1800" b="0">
                <a:solidFill>
                  <a:srgbClr val="000000"/>
                </a:solidFill>
                <a:effectLst/>
                <a:latin typeface="Calibri" panose="020F0502020204030204" pitchFamily="34" charset="0"/>
                <a:ea typeface="Times New Roman" panose="02020603050405020304" pitchFamily="18" charset="0"/>
              </a:rPr>
              <a:t>is also a new combination of three workloads: Data Engineering, Data Science, and Data Warehousing. Within Analytics, data professionals have all the tools they need for more complex authoring and modeling</a:t>
            </a:r>
            <a:endParaRPr lang="en-US" sz="1800" b="1">
              <a:solidFill>
                <a:srgbClr val="000000"/>
              </a:solidFill>
              <a:effectLst/>
              <a:latin typeface="Calibri" panose="020F0502020204030204" pitchFamily="34" charset="0"/>
              <a:ea typeface="Times New Roman" panose="02020603050405020304" pitchFamily="18" charset="0"/>
            </a:endParaRPr>
          </a:p>
          <a:p>
            <a:pPr marL="800100" marR="0" lvl="1"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Engineering </a:t>
            </a:r>
            <a:r>
              <a:rPr lang="en-US" sz="1800">
                <a:solidFill>
                  <a:srgbClr val="000000"/>
                </a:solidFill>
                <a:effectLst/>
                <a:latin typeface="Calibri" panose="020F0502020204030204" pitchFamily="34" charset="0"/>
                <a:ea typeface="Times New Roman" panose="02020603050405020304" pitchFamily="18" charset="0"/>
              </a:rPr>
              <a:t>enables great authoring experiences for Spark, instant start with live pools, and the ability to collaborate.​</a:t>
            </a:r>
            <a:endParaRPr lang="en-US" sz="1800">
              <a:effectLst/>
              <a:latin typeface="Times New Roman" panose="02020603050405020304" pitchFamily="18" charset="0"/>
              <a:ea typeface="Times New Roman" panose="02020603050405020304" pitchFamily="18" charset="0"/>
            </a:endParaRPr>
          </a:p>
          <a:p>
            <a:pPr marL="800100" marR="0" lvl="1"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Science </a:t>
            </a:r>
            <a:r>
              <a:rPr lang="en-US" sz="1800">
                <a:solidFill>
                  <a:srgbClr val="000000"/>
                </a:solidFill>
                <a:effectLst/>
                <a:latin typeface="Calibri" panose="020F0502020204030204" pitchFamily="34" charset="0"/>
                <a:ea typeface="Times New Roman" panose="02020603050405020304" pitchFamily="18" charset="0"/>
              </a:rPr>
              <a:t>provides an end-to-end workflow for data scientists to build sophisticated AI models, collaborate easily, and train, deploy, and manage machine learning models. ​</a:t>
            </a:r>
            <a:endParaRPr lang="en-US" sz="1800">
              <a:effectLst/>
              <a:latin typeface="Times New Roman" panose="02020603050405020304" pitchFamily="18" charset="0"/>
              <a:ea typeface="Times New Roman" panose="02020603050405020304" pitchFamily="18" charset="0"/>
            </a:endParaRPr>
          </a:p>
          <a:p>
            <a:pPr marL="800100" marR="0" lvl="1"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Warehousing</a:t>
            </a:r>
            <a:r>
              <a:rPr lang="en-US" sz="1800">
                <a:solidFill>
                  <a:srgbClr val="000000"/>
                </a:solidFill>
                <a:effectLst/>
                <a:latin typeface="Calibri" panose="020F0502020204030204" pitchFamily="34" charset="0"/>
                <a:ea typeface="Times New Roman" panose="02020603050405020304" pitchFamily="18" charset="0"/>
              </a:rPr>
              <a:t> provides a converged lake house and data warehouse experience with industry-leading SQL performance on open data formats.​</a:t>
            </a:r>
            <a:endParaRPr lang="en-US" sz="1800">
              <a:effectLst/>
              <a:latin typeface="Times New Roman" panose="02020603050405020304" pitchFamily="18" charset="0"/>
              <a:ea typeface="Times New Roman" panose="02020603050405020304" pitchFamily="18" charset="0"/>
            </a:endParaRPr>
          </a:p>
          <a:p>
            <a:pPr marL="342900" marR="0" lvl="0" indent="-342900" algn="l" defTabSz="914400" rtl="0" eaLnBrk="1" fontAlgn="base" latinLnBrk="0" hangingPunct="1">
              <a:lnSpc>
                <a:spcPct val="100000"/>
              </a:lnSpc>
              <a:spcBef>
                <a:spcPts val="0"/>
              </a:spcBef>
              <a:spcAft>
                <a:spcPts val="0"/>
              </a:spcAft>
              <a:buClrTx/>
              <a:buSzTx/>
              <a:buFont typeface="Symbol" panose="05050102010706020507" pitchFamily="18" charset="2"/>
              <a:buChar char=""/>
              <a:tabLst/>
              <a:defRPr/>
            </a:pPr>
            <a:r>
              <a:rPr lang="en-US" sz="1800" b="1">
                <a:solidFill>
                  <a:srgbClr val="000000"/>
                </a:solidFill>
                <a:effectLst/>
                <a:latin typeface="Calibri" panose="020F0502020204030204" pitchFamily="34" charset="0"/>
                <a:ea typeface="Times New Roman" panose="02020603050405020304" pitchFamily="18" charset="0"/>
              </a:rPr>
              <a:t>Industry Solutions </a:t>
            </a:r>
            <a:r>
              <a:rPr lang="en-US" sz="1800" b="0">
                <a:solidFill>
                  <a:srgbClr val="000000"/>
                </a:solidFill>
                <a:effectLst/>
                <a:latin typeface="Calibri" panose="020F0502020204030204" pitchFamily="34" charset="0"/>
                <a:ea typeface="Times New Roman" panose="02020603050405020304" pitchFamily="18" charset="0"/>
              </a:rPr>
              <a:t>allows Fabric users to not only unify their data and lay the foundation for transformative solutions, but also shortens the onramp to Fabric value for customers in Healthcare, Manufacturing, Retail, and Sustainability with industry-focused connectors, data models, and out-of-the-box templates.</a:t>
            </a:r>
            <a:endParaRPr lang="en-US" sz="1800" b="1">
              <a:solidFill>
                <a:srgbClr val="000000"/>
              </a:solidFill>
              <a:effectLst/>
              <a:latin typeface="Calibri" panose="020F0502020204030204" pitchFamily="34" charset="0"/>
              <a:ea typeface="Times New Roman" panose="02020603050405020304" pitchFamily="18" charset="0"/>
            </a:endParaRPr>
          </a:p>
          <a:p>
            <a:pPr marL="342900" marR="0" lvl="0" indent="-342900" algn="l" defTabSz="914400" rtl="0" eaLnBrk="1" fontAlgn="base" latinLnBrk="0" hangingPunct="1">
              <a:lnSpc>
                <a:spcPct val="100000"/>
              </a:lnSpc>
              <a:spcBef>
                <a:spcPts val="0"/>
              </a:spcBef>
              <a:spcAft>
                <a:spcPts val="0"/>
              </a:spcAft>
              <a:buClrTx/>
              <a:buSzTx/>
              <a:buFont typeface="Symbol" panose="05050102010706020507" pitchFamily="18" charset="2"/>
              <a:buChar char=""/>
              <a:tabLst/>
              <a:defRPr/>
            </a:pPr>
            <a:r>
              <a:rPr lang="en-US" sz="1800" b="1">
                <a:solidFill>
                  <a:srgbClr val="000000"/>
                </a:solidFill>
                <a:effectLst/>
                <a:latin typeface="Calibri" panose="020F0502020204030204" pitchFamily="34" charset="0"/>
                <a:ea typeface="Times New Roman" panose="02020603050405020304" pitchFamily="18" charset="0"/>
              </a:rPr>
              <a:t>Power BI</a:t>
            </a:r>
            <a:r>
              <a:rPr lang="en-US" sz="1800">
                <a:solidFill>
                  <a:srgbClr val="000000"/>
                </a:solidFill>
                <a:effectLst/>
                <a:latin typeface="Calibri" panose="020F0502020204030204" pitchFamily="34" charset="0"/>
                <a:ea typeface="Times New Roman" panose="02020603050405020304" pitchFamily="18" charset="0"/>
              </a:rPr>
              <a:t> in Fabric provides industry-leading visualization and AI-driven analytics that enable business analysts and business users to gain insights from data. The Power BI experience is also deeply integrated into Microsoft 365, providing relevant insights where business users already work. ​</a:t>
            </a:r>
          </a:p>
          <a:p>
            <a:pPr marL="342900" marR="0" lvl="0" indent="-342900" algn="l" defTabSz="914400" rtl="0" eaLnBrk="1" fontAlgn="base" latinLnBrk="0" hangingPunct="1">
              <a:lnSpc>
                <a:spcPct val="100000"/>
              </a:lnSpc>
              <a:spcBef>
                <a:spcPts val="0"/>
              </a:spcBef>
              <a:spcAft>
                <a:spcPts val="0"/>
              </a:spcAft>
              <a:buClrTx/>
              <a:buSzTx/>
              <a:buFont typeface="Symbol" panose="05050102010706020507" pitchFamily="18" charset="2"/>
              <a:buChar char=""/>
              <a:tabLst/>
              <a:defRPr/>
            </a:pPr>
            <a:r>
              <a:rPr lang="en-US" sz="1800" b="1">
                <a:solidFill>
                  <a:srgbClr val="000000"/>
                </a:solidFill>
                <a:effectLst/>
                <a:latin typeface="Calibri" panose="020F0502020204030204" pitchFamily="34" charset="0"/>
                <a:ea typeface="Times New Roman" panose="02020603050405020304" pitchFamily="18" charset="0"/>
              </a:rPr>
              <a:t>Partner Solutions </a:t>
            </a:r>
            <a:r>
              <a:rPr lang="en-US" sz="1800" b="0">
                <a:solidFill>
                  <a:srgbClr val="000000"/>
                </a:solidFill>
                <a:effectLst/>
                <a:latin typeface="Calibri" panose="020F0502020204030204" pitchFamily="34" charset="0"/>
                <a:ea typeface="Times New Roman" panose="02020603050405020304" pitchFamily="18" charset="0"/>
              </a:rPr>
              <a:t>empower users to take advantage of an extensive ecosystem of partners to help drive business growth.</a:t>
            </a:r>
            <a:endParaRPr lang="en-US" sz="1800" b="1">
              <a:solidFill>
                <a:schemeClr val="tx1"/>
              </a:solidFill>
              <a:effectLst/>
              <a:latin typeface="Times New Roman" panose="02020603050405020304" pitchFamily="18" charset="0"/>
              <a:ea typeface="Times New Roman" panose="02020603050405020304" pitchFamily="18" charset="0"/>
            </a:endParaRPr>
          </a:p>
          <a:p>
            <a:pPr marL="0" marR="0" lvl="0" indent="0" fontAlgn="base">
              <a:spcBef>
                <a:spcPts val="0"/>
              </a:spcBef>
              <a:spcAft>
                <a:spcPts val="0"/>
              </a:spcAft>
              <a:buFont typeface="Symbol" panose="05050102010706020507" pitchFamily="18" charset="2"/>
              <a:buNone/>
            </a:pPr>
            <a:endParaRPr lang="en-US" sz="1800" b="0">
              <a:solidFill>
                <a:srgbClr val="000000"/>
              </a:solidFill>
              <a:effectLst/>
              <a:latin typeface="Calibri" panose="020F0502020204030204" pitchFamily="34" charset="0"/>
              <a:ea typeface="Times New Roman" panose="02020603050405020304" pitchFamily="18" charset="0"/>
            </a:endParaRPr>
          </a:p>
          <a:p>
            <a:pPr marL="0" marR="0" lvl="0" indent="0" fontAlgn="base">
              <a:spcBef>
                <a:spcPts val="0"/>
              </a:spcBef>
              <a:spcAft>
                <a:spcPts val="0"/>
              </a:spcAft>
              <a:buFont typeface="Symbol" panose="05050102010706020507" pitchFamily="18" charset="2"/>
              <a:buNone/>
            </a:pPr>
            <a:r>
              <a:rPr lang="en-US" sz="1800" b="0">
                <a:solidFill>
                  <a:srgbClr val="000000"/>
                </a:solidFill>
                <a:effectLst/>
                <a:latin typeface="Calibri" panose="020F0502020204030204" pitchFamily="34" charset="0"/>
                <a:ea typeface="Times New Roman" panose="02020603050405020304" pitchFamily="18" charset="0"/>
              </a:rPr>
              <a:t>And with Microsoft Fabric’s new workload hub, you can </a:t>
            </a:r>
            <a:r>
              <a:rPr lang="en-US" sz="1800" kern="100">
                <a:effectLst/>
                <a:latin typeface="Segoe UI" panose="020B0502040204020203" pitchFamily="34" charset="0"/>
                <a:ea typeface="Calibri" panose="020F0502020204030204" pitchFamily="34" charset="0"/>
              </a:rPr>
              <a:t>discover, add, and manage partner created workloads from industry-leading ISVs like EPIC, London Stock Exchange, Informatica, and ESRI. </a:t>
            </a:r>
            <a:endParaRPr lang="en-US" sz="1800">
              <a:solidFill>
                <a:srgbClr val="000000"/>
              </a:solidFill>
              <a:effectLst/>
              <a:latin typeface="Calibri" panose="020F0502020204030204" pitchFamily="34" charset="0"/>
              <a:ea typeface="Times New Roman" panose="02020603050405020304" pitchFamily="18" charset="0"/>
            </a:endParaRPr>
          </a:p>
          <a:p>
            <a:endParaRPr lang="en-US" sz="1800">
              <a:effectLst/>
              <a:latin typeface="Times New Roman"/>
              <a:ea typeface="Times New Roman" panose="02020603050405020304" pitchFamily="18" charset="0"/>
              <a:cs typeface="Times New Roman"/>
            </a:endParaRPr>
          </a:p>
        </p:txBody>
      </p:sp>
      <p:sp>
        <p:nvSpPr>
          <p:cNvPr id="4" name="Slide Number Placeholder 3">
            <a:extLst>
              <a:ext uri="{FF2B5EF4-FFF2-40B4-BE49-F238E27FC236}">
                <a16:creationId xmlns:a16="http://schemas.microsoft.com/office/drawing/2014/main" id="{FB8BD977-5B6A-12AA-30A2-8E8BB42B29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4A4EC1-C524-ED45-A185-10510AA0C8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17949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57D63-C08C-B428-61F0-B20AB5AFE1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923A5E-600B-DEB3-FDE9-42DADE72FD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2C0AB0-E39C-ECCD-CC5E-6356D4458F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F32EB2-4C1B-2FD6-ECA3-66DF9A01D1D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2536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4235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0704D08A-C4BE-40AC-8FB9-6644152AC4AF}" type="slidenum">
              <a:rPr lang="en-IN" smtClean="0"/>
              <a:t>24</a:t>
            </a:fld>
            <a:endParaRPr lang="en-IN"/>
          </a:p>
        </p:txBody>
      </p:sp>
    </p:spTree>
    <p:extLst>
      <p:ext uri="{BB962C8B-B14F-4D97-AF65-F5344CB8AC3E}">
        <p14:creationId xmlns:p14="http://schemas.microsoft.com/office/powerpoint/2010/main" val="38395800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42B61-40DD-542B-2A87-BBDD0CE5A2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FE37F2-317F-499A-A6F7-CE632CC404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A07678-C259-4F88-32AC-8672298BC216}"/>
              </a:ext>
            </a:extLst>
          </p:cNvPr>
          <p:cNvSpPr>
            <a:spLocks noGrp="1"/>
          </p:cNvSpPr>
          <p:nvPr>
            <p:ph type="body" idx="1"/>
          </p:nvPr>
        </p:nvSpPr>
        <p:spPr/>
        <p:txBody>
          <a:bodyPr/>
          <a:lstStyle/>
          <a:p>
            <a:pPr marL="0" marR="0" fontAlgn="base">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Fabric combines the best of Microsoft Power BI, Azure Synapse Analytics, and Azure Data Factory to create a single, unified software as a service (SaaS) platform with core workloads—each purpose-built for specific personas and specific tasks.​</a:t>
            </a:r>
            <a:endParaRPr lang="en-US" sz="180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Let’s explore how all these experiences empower data and business professionals alike to unlock the potential of their data and lay the foundation for the era of AI.​ Fabric empowers every team in the analytics process with the role-specific experiences they need, so data engineers, data warehousing professionals, data scientists, data analysts, and business users feel right at home. ​</a:t>
            </a:r>
            <a:endParaRPr lang="en-US" sz="1800">
              <a:effectLst/>
              <a:latin typeface="Times New Roman" panose="02020603050405020304" pitchFamily="18" charset="0"/>
              <a:ea typeface="Times New Roman" panose="02020603050405020304" pitchFamily="18" charset="0"/>
            </a:endParaRPr>
          </a:p>
          <a:p>
            <a:pPr marL="0" marR="0" fontAlgn="base"/>
            <a:r>
              <a:rPr lang="en-US" sz="1800">
                <a:solidFill>
                  <a:srgbClr val="000000"/>
                </a:solidFill>
                <a:effectLst/>
                <a:latin typeface="Calibri" panose="020F0502020204030204" pitchFamily="34" charset="0"/>
                <a:ea typeface="Times New Roman" panose="02020603050405020304" pitchFamily="18" charset="0"/>
              </a:rPr>
              <a:t>You can think of Fabric as almost as Office for Data. Just like Office 365 has word for document authoring, PowerPoint for presentations, Excel for spreadsheets, etc. in Microsoft Fabric, you have the core workloads. ​</a:t>
            </a:r>
            <a:endParaRPr lang="en-US" sz="18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Factory</a:t>
            </a:r>
            <a:r>
              <a:rPr lang="en-US" sz="1800">
                <a:solidFill>
                  <a:srgbClr val="000000"/>
                </a:solidFill>
                <a:effectLst/>
                <a:latin typeface="Calibri" panose="020F0502020204030204" pitchFamily="34" charset="0"/>
                <a:ea typeface="Times New Roman" panose="02020603050405020304" pitchFamily="18" charset="0"/>
              </a:rPr>
              <a:t> provides more than 150 connectors to cloud and on-premises data sources, drag-and-drop experiences for data transformation, and the ability to orchestrate data pipelines.​</a:t>
            </a:r>
            <a:endParaRPr lang="en-US" sz="18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Real-Time Intelligence</a:t>
            </a:r>
            <a:r>
              <a:rPr lang="en-US" sz="1800" b="0">
                <a:solidFill>
                  <a:srgbClr val="000000"/>
                </a:solidFill>
                <a:effectLst/>
                <a:latin typeface="Calibri" panose="020F0502020204030204" pitchFamily="34" charset="0"/>
                <a:ea typeface="Times New Roman" panose="02020603050405020304" pitchFamily="18" charset="0"/>
              </a:rPr>
              <a:t> is the combination of Real-Time Analytics and Activator, that allow you to ingest streaming data with high granularity, dynamically transform streaming data, query data in real-time for instant insights, and trigger actions like alerting a production manager when equipment is overheating or rerunning jobs when data pipelines fail. </a:t>
            </a:r>
            <a:endParaRPr lang="en-US" sz="1800" b="1">
              <a:solidFill>
                <a:srgbClr val="000000"/>
              </a:solidFill>
              <a:effectLst/>
              <a:latin typeface="Calibri" panose="020F0502020204030204" pitchFamily="34"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Databases </a:t>
            </a:r>
            <a:r>
              <a:rPr lang="en-US" sz="1800" b="0">
                <a:solidFill>
                  <a:srgbClr val="000000"/>
                </a:solidFill>
                <a:effectLst/>
                <a:latin typeface="Calibri" panose="020F0502020204030204" pitchFamily="34" charset="0"/>
                <a:ea typeface="Times New Roman" panose="02020603050405020304" pitchFamily="18" charset="0"/>
              </a:rPr>
              <a:t>enables the streamlining of AI application development with simple, intuitive, and autonomous databases that provision in seconds. With Fabric’s new Databases workload you can unlock innovative new scenarios for AI transformation.</a:t>
            </a:r>
            <a:endParaRPr lang="en-US" sz="1800" b="1">
              <a:solidFill>
                <a:srgbClr val="000000"/>
              </a:solidFill>
              <a:effectLst/>
              <a:latin typeface="Calibri" panose="020F0502020204030204" pitchFamily="34"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Analytics </a:t>
            </a:r>
            <a:r>
              <a:rPr lang="en-US" sz="1800" b="0">
                <a:solidFill>
                  <a:srgbClr val="000000"/>
                </a:solidFill>
                <a:effectLst/>
                <a:latin typeface="Calibri" panose="020F0502020204030204" pitchFamily="34" charset="0"/>
                <a:ea typeface="Times New Roman" panose="02020603050405020304" pitchFamily="18" charset="0"/>
              </a:rPr>
              <a:t>is also a new combination of three workloads: Data Engineering, Data Science, and Data Warehousing. Within Analytics, data professionals have all the tools they need for more complex authoring and modeling</a:t>
            </a:r>
            <a:endParaRPr lang="en-US" sz="1800" b="1">
              <a:solidFill>
                <a:srgbClr val="000000"/>
              </a:solidFill>
              <a:effectLst/>
              <a:latin typeface="Calibri" panose="020F0502020204030204" pitchFamily="34" charset="0"/>
              <a:ea typeface="Times New Roman" panose="02020603050405020304" pitchFamily="18" charset="0"/>
            </a:endParaRPr>
          </a:p>
          <a:p>
            <a:pPr marL="800100" marR="0" lvl="1"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Engineering </a:t>
            </a:r>
            <a:r>
              <a:rPr lang="en-US" sz="1800">
                <a:solidFill>
                  <a:srgbClr val="000000"/>
                </a:solidFill>
                <a:effectLst/>
                <a:latin typeface="Calibri" panose="020F0502020204030204" pitchFamily="34" charset="0"/>
                <a:ea typeface="Times New Roman" panose="02020603050405020304" pitchFamily="18" charset="0"/>
              </a:rPr>
              <a:t>enables great authoring experiences for Spark, instant start with live pools, and the ability to collaborate.​</a:t>
            </a:r>
            <a:endParaRPr lang="en-US" sz="1800">
              <a:effectLst/>
              <a:latin typeface="Times New Roman" panose="02020603050405020304" pitchFamily="18" charset="0"/>
              <a:ea typeface="Times New Roman" panose="02020603050405020304" pitchFamily="18" charset="0"/>
            </a:endParaRPr>
          </a:p>
          <a:p>
            <a:pPr marL="800100" marR="0" lvl="1"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Science </a:t>
            </a:r>
            <a:r>
              <a:rPr lang="en-US" sz="1800">
                <a:solidFill>
                  <a:srgbClr val="000000"/>
                </a:solidFill>
                <a:effectLst/>
                <a:latin typeface="Calibri" panose="020F0502020204030204" pitchFamily="34" charset="0"/>
                <a:ea typeface="Times New Roman" panose="02020603050405020304" pitchFamily="18" charset="0"/>
              </a:rPr>
              <a:t>provides an end-to-end workflow for data scientists to build sophisticated AI models, collaborate easily, and train, deploy, and manage machine learning models. ​</a:t>
            </a:r>
            <a:endParaRPr lang="en-US" sz="1800">
              <a:effectLst/>
              <a:latin typeface="Times New Roman" panose="02020603050405020304" pitchFamily="18" charset="0"/>
              <a:ea typeface="Times New Roman" panose="02020603050405020304" pitchFamily="18" charset="0"/>
            </a:endParaRPr>
          </a:p>
          <a:p>
            <a:pPr marL="800100" marR="0" lvl="1"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Warehousing</a:t>
            </a:r>
            <a:r>
              <a:rPr lang="en-US" sz="1800">
                <a:solidFill>
                  <a:srgbClr val="000000"/>
                </a:solidFill>
                <a:effectLst/>
                <a:latin typeface="Calibri" panose="020F0502020204030204" pitchFamily="34" charset="0"/>
                <a:ea typeface="Times New Roman" panose="02020603050405020304" pitchFamily="18" charset="0"/>
              </a:rPr>
              <a:t> provides a converged lake house and data warehouse experience with industry-leading SQL performance on open data formats.​</a:t>
            </a:r>
            <a:endParaRPr lang="en-US" sz="1800">
              <a:effectLst/>
              <a:latin typeface="Times New Roman" panose="02020603050405020304" pitchFamily="18" charset="0"/>
              <a:ea typeface="Times New Roman" panose="02020603050405020304" pitchFamily="18" charset="0"/>
            </a:endParaRPr>
          </a:p>
          <a:p>
            <a:pPr marL="342900" marR="0" lvl="0" indent="-342900" algn="l" defTabSz="914400" rtl="0" eaLnBrk="1" fontAlgn="base" latinLnBrk="0" hangingPunct="1">
              <a:lnSpc>
                <a:spcPct val="100000"/>
              </a:lnSpc>
              <a:spcBef>
                <a:spcPts val="0"/>
              </a:spcBef>
              <a:spcAft>
                <a:spcPts val="0"/>
              </a:spcAft>
              <a:buClrTx/>
              <a:buSzTx/>
              <a:buFont typeface="Symbol" panose="05050102010706020507" pitchFamily="18" charset="2"/>
              <a:buChar char=""/>
              <a:tabLst/>
              <a:defRPr/>
            </a:pPr>
            <a:r>
              <a:rPr lang="en-US" sz="1800" b="1">
                <a:solidFill>
                  <a:srgbClr val="000000"/>
                </a:solidFill>
                <a:effectLst/>
                <a:latin typeface="Calibri" panose="020F0502020204030204" pitchFamily="34" charset="0"/>
                <a:ea typeface="Times New Roman" panose="02020603050405020304" pitchFamily="18" charset="0"/>
              </a:rPr>
              <a:t>Industry Solutions </a:t>
            </a:r>
            <a:r>
              <a:rPr lang="en-US" sz="1800" b="0">
                <a:solidFill>
                  <a:srgbClr val="000000"/>
                </a:solidFill>
                <a:effectLst/>
                <a:latin typeface="Calibri" panose="020F0502020204030204" pitchFamily="34" charset="0"/>
                <a:ea typeface="Times New Roman" panose="02020603050405020304" pitchFamily="18" charset="0"/>
              </a:rPr>
              <a:t>allows Fabric users to not only unify their data and lay the foundation for transformative solutions, but also shortens the onramp to Fabric value for customers in Healthcare, Manufacturing, Retail, and Sustainability with industry-focused connectors, data models, and out-of-the-box templates.</a:t>
            </a:r>
            <a:endParaRPr lang="en-US" sz="1800" b="1">
              <a:solidFill>
                <a:srgbClr val="000000"/>
              </a:solidFill>
              <a:effectLst/>
              <a:latin typeface="Calibri" panose="020F0502020204030204" pitchFamily="34" charset="0"/>
              <a:ea typeface="Times New Roman" panose="02020603050405020304" pitchFamily="18" charset="0"/>
            </a:endParaRPr>
          </a:p>
          <a:p>
            <a:pPr marL="342900" marR="0" lvl="0" indent="-342900" algn="l" defTabSz="914400" rtl="0" eaLnBrk="1" fontAlgn="base" latinLnBrk="0" hangingPunct="1">
              <a:lnSpc>
                <a:spcPct val="100000"/>
              </a:lnSpc>
              <a:spcBef>
                <a:spcPts val="0"/>
              </a:spcBef>
              <a:spcAft>
                <a:spcPts val="0"/>
              </a:spcAft>
              <a:buClrTx/>
              <a:buSzTx/>
              <a:buFont typeface="Symbol" panose="05050102010706020507" pitchFamily="18" charset="2"/>
              <a:buChar char=""/>
              <a:tabLst/>
              <a:defRPr/>
            </a:pPr>
            <a:r>
              <a:rPr lang="en-US" sz="1800" b="1">
                <a:solidFill>
                  <a:srgbClr val="000000"/>
                </a:solidFill>
                <a:effectLst/>
                <a:latin typeface="Calibri" panose="020F0502020204030204" pitchFamily="34" charset="0"/>
                <a:ea typeface="Times New Roman" panose="02020603050405020304" pitchFamily="18" charset="0"/>
              </a:rPr>
              <a:t>Power BI</a:t>
            </a:r>
            <a:r>
              <a:rPr lang="en-US" sz="1800">
                <a:solidFill>
                  <a:srgbClr val="000000"/>
                </a:solidFill>
                <a:effectLst/>
                <a:latin typeface="Calibri" panose="020F0502020204030204" pitchFamily="34" charset="0"/>
                <a:ea typeface="Times New Roman" panose="02020603050405020304" pitchFamily="18" charset="0"/>
              </a:rPr>
              <a:t> in Fabric provides industry-leading visualization and AI-driven analytics that enable business analysts and business users to gain insights from data. The Power BI experience is also deeply integrated into Microsoft 365, providing relevant insights where business users already work. ​</a:t>
            </a:r>
          </a:p>
          <a:p>
            <a:pPr marL="342900" marR="0" lvl="0" indent="-342900" algn="l" defTabSz="914400" rtl="0" eaLnBrk="1" fontAlgn="base" latinLnBrk="0" hangingPunct="1">
              <a:lnSpc>
                <a:spcPct val="100000"/>
              </a:lnSpc>
              <a:spcBef>
                <a:spcPts val="0"/>
              </a:spcBef>
              <a:spcAft>
                <a:spcPts val="0"/>
              </a:spcAft>
              <a:buClrTx/>
              <a:buSzTx/>
              <a:buFont typeface="Symbol" panose="05050102010706020507" pitchFamily="18" charset="2"/>
              <a:buChar char=""/>
              <a:tabLst/>
              <a:defRPr/>
            </a:pPr>
            <a:r>
              <a:rPr lang="en-US" sz="1800" b="1">
                <a:solidFill>
                  <a:srgbClr val="000000"/>
                </a:solidFill>
                <a:effectLst/>
                <a:latin typeface="Calibri" panose="020F0502020204030204" pitchFamily="34" charset="0"/>
                <a:ea typeface="Times New Roman" panose="02020603050405020304" pitchFamily="18" charset="0"/>
              </a:rPr>
              <a:t>Partner Solutions </a:t>
            </a:r>
            <a:r>
              <a:rPr lang="en-US" sz="1800" b="0">
                <a:solidFill>
                  <a:srgbClr val="000000"/>
                </a:solidFill>
                <a:effectLst/>
                <a:latin typeface="Calibri" panose="020F0502020204030204" pitchFamily="34" charset="0"/>
                <a:ea typeface="Times New Roman" panose="02020603050405020304" pitchFamily="18" charset="0"/>
              </a:rPr>
              <a:t>empower users to take advantage of an extensive ecosystem of partners to help drive business growth.</a:t>
            </a:r>
            <a:endParaRPr lang="en-US" sz="1800" b="1">
              <a:solidFill>
                <a:schemeClr val="tx1"/>
              </a:solidFill>
              <a:effectLst/>
              <a:latin typeface="Times New Roman" panose="02020603050405020304" pitchFamily="18" charset="0"/>
              <a:ea typeface="Times New Roman" panose="02020603050405020304" pitchFamily="18" charset="0"/>
            </a:endParaRPr>
          </a:p>
          <a:p>
            <a:pPr marL="0" marR="0" lvl="0" indent="0" fontAlgn="base">
              <a:spcBef>
                <a:spcPts val="0"/>
              </a:spcBef>
              <a:spcAft>
                <a:spcPts val="0"/>
              </a:spcAft>
              <a:buFont typeface="Symbol" panose="05050102010706020507" pitchFamily="18" charset="2"/>
              <a:buNone/>
            </a:pPr>
            <a:endParaRPr lang="en-US" sz="1800" b="0">
              <a:solidFill>
                <a:srgbClr val="000000"/>
              </a:solidFill>
              <a:effectLst/>
              <a:latin typeface="Calibri" panose="020F0502020204030204" pitchFamily="34" charset="0"/>
              <a:ea typeface="Times New Roman" panose="02020603050405020304" pitchFamily="18" charset="0"/>
            </a:endParaRPr>
          </a:p>
          <a:p>
            <a:pPr marL="0" marR="0" lvl="0" indent="0" fontAlgn="base">
              <a:spcBef>
                <a:spcPts val="0"/>
              </a:spcBef>
              <a:spcAft>
                <a:spcPts val="0"/>
              </a:spcAft>
              <a:buFont typeface="Symbol" panose="05050102010706020507" pitchFamily="18" charset="2"/>
              <a:buNone/>
            </a:pPr>
            <a:r>
              <a:rPr lang="en-US" sz="1800" b="0">
                <a:solidFill>
                  <a:srgbClr val="000000"/>
                </a:solidFill>
                <a:effectLst/>
                <a:latin typeface="Calibri" panose="020F0502020204030204" pitchFamily="34" charset="0"/>
                <a:ea typeface="Times New Roman" panose="02020603050405020304" pitchFamily="18" charset="0"/>
              </a:rPr>
              <a:t>And with Microsoft Fabric’s new workload hub, you can </a:t>
            </a:r>
            <a:r>
              <a:rPr lang="en-US" sz="1800" kern="100">
                <a:effectLst/>
                <a:latin typeface="Segoe UI" panose="020B0502040204020203" pitchFamily="34" charset="0"/>
                <a:ea typeface="Calibri" panose="020F0502020204030204" pitchFamily="34" charset="0"/>
              </a:rPr>
              <a:t>discover, add, and manage partner created workloads from industry-leading ISVs like EPIC, London Stock Exchange, Informatica, and ESRI. </a:t>
            </a:r>
            <a:endParaRPr lang="en-US" sz="1800">
              <a:solidFill>
                <a:srgbClr val="000000"/>
              </a:solidFill>
              <a:effectLst/>
              <a:latin typeface="Calibri" panose="020F0502020204030204" pitchFamily="34" charset="0"/>
              <a:ea typeface="Times New Roman" panose="02020603050405020304" pitchFamily="18" charset="0"/>
            </a:endParaRPr>
          </a:p>
          <a:p>
            <a:endParaRPr lang="en-US" sz="1800">
              <a:effectLst/>
              <a:latin typeface="Times New Roman"/>
              <a:ea typeface="Times New Roman" panose="02020603050405020304" pitchFamily="18" charset="0"/>
              <a:cs typeface="Times New Roman"/>
            </a:endParaRPr>
          </a:p>
        </p:txBody>
      </p:sp>
      <p:sp>
        <p:nvSpPr>
          <p:cNvPr id="4" name="Slide Number Placeholder 3">
            <a:extLst>
              <a:ext uri="{FF2B5EF4-FFF2-40B4-BE49-F238E27FC236}">
                <a16:creationId xmlns:a16="http://schemas.microsoft.com/office/drawing/2014/main" id="{FB8BD977-5B6A-12AA-30A2-8E8BB42B29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4A4EC1-C524-ED45-A185-10510AA0C8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17949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53842-6709-0650-2FDF-C6B1386DEE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C3E8CC-C59C-23B9-4D4F-E3024BC749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F73B2C-7D55-5EBC-3B24-5D6B68F40B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194967-FBB9-9AEC-F452-2D557F1A431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080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CA974-2F88-85A2-B81B-93CD0D83E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2ECF7E-96EC-4DD7-9B26-1AAF102C0B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FB5DB2-8DF5-E4B4-6DB2-0B980D29C0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C06EF8-86B8-4B7C-7E46-C4DB5830B88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6235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4165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3E24B-6BAA-1F40-0D67-1CDFC531A4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51346-4878-9A5E-12F6-7E8DB0B251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8C8F86-F4B5-3079-024D-1C119A13F4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8A2B8B-CC98-B507-4716-C7190B528B3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2254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652CD-1C10-BB6D-DFF9-4187FECA5A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B25DB0-09E2-4BE2-91DA-FD29181C799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E525286-E421-FD7A-9EC8-E2BC2EC20F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062B35-F98D-A091-A9B8-F06F0667DD1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2208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4165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9B702-91A9-E2B0-D2A7-B0081CE93D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0FC35-A75B-FCE1-DC8A-9BAAEF66EF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86D7A4-CC98-E90E-4C12-9E8839AE90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77060C-45AF-5915-88EC-64179DAEA0D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46348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4035F-02AA-D152-033A-DC2243DF6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BF356-8FE1-4CB6-CDB5-C26155F7E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7982D2-8CCA-AF6A-619A-A7EAE6086A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FBA5A2-2CE7-B3D0-09FD-BC8491DD116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66259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FB5E7-436A-E77A-14BB-3E952A5908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EA313-A2C0-2B5F-5887-5D0477361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1E2E40-2880-3CE0-85D0-363D1783E1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6CEA7D-DEF2-B26D-F177-464FB6B3805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0602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73A44-4735-B351-EE88-859F620CD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4BF029-73DD-6F67-CAFE-481434245E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3F3BEF-5A64-FCA2-D45D-4D704459F1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130C63-B669-4970-AD65-F20546A0E4F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1950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BEEA6-A099-F214-75F0-DEE3D5520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7A2CAC-C96C-66FB-E935-724E93AF0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1025F4-0586-CF8D-F121-EE6E0F088F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63F430-162A-0357-AFC0-64F41C895043}"/>
              </a:ext>
            </a:extLst>
          </p:cNvPr>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4735708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jpeg"/><Relationship Id="rId1" Type="http://schemas.openxmlformats.org/officeDocument/2006/relationships/slideMaster" Target="../slideMasters/slideMaster3.xml"/><Relationship Id="rId4" Type="http://schemas.openxmlformats.org/officeDocument/2006/relationships/image" Target="../media/image11.svg"/></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sv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sv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0.sv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9.svg"/><Relationship Id="rId4" Type="http://schemas.openxmlformats.org/officeDocument/2006/relationships/image" Target="../media/image18.svg"/></Relationships>
</file>

<file path=ppt/slideLayouts/_rels/slideLayout7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0.sv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9.svg"/><Relationship Id="rId4" Type="http://schemas.openxmlformats.org/officeDocument/2006/relationships/image" Target="../media/image18.sv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0.sv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9.svg"/><Relationship Id="rId4" Type="http://schemas.openxmlformats.org/officeDocument/2006/relationships/image" Target="../media/image18.svg"/></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0.sv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9.svg"/><Relationship Id="rId4" Type="http://schemas.openxmlformats.org/officeDocument/2006/relationships/image" Target="../media/image18.svg"/></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0.sv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9.svg"/><Relationship Id="rId4" Type="http://schemas.openxmlformats.org/officeDocument/2006/relationships/image" Target="../media/image18.svg"/></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0.sv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9.svg"/><Relationship Id="rId4" Type="http://schemas.openxmlformats.org/officeDocument/2006/relationships/image" Target="../media/image18.svg"/></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Master" Target="../slideMasters/slideMaster7.xml"/><Relationship Id="rId4" Type="http://schemas.openxmlformats.org/officeDocument/2006/relationships/image" Target="../media/image25.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0.jpeg"/><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png"/><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Master" Target="../slideMasters/slideMaster7.xml"/><Relationship Id="rId4" Type="http://schemas.openxmlformats.org/officeDocument/2006/relationships/image" Target="../media/image44.jpe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9.png"/><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05753-EBD7-1AC5-55ED-4CA30113A4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5851F54-52AF-9B96-B122-FB5A483739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04BE8EA-4FE5-F73F-248D-8B5658FAB5D8}"/>
              </a:ext>
            </a:extLst>
          </p:cNvPr>
          <p:cNvSpPr>
            <a:spLocks noGrp="1"/>
          </p:cNvSpPr>
          <p:nvPr>
            <p:ph type="dt" sz="half" idx="10"/>
          </p:nvPr>
        </p:nvSpPr>
        <p:spPr/>
        <p:txBody>
          <a:bodyPr/>
          <a:lstStyle/>
          <a:p>
            <a:fld id="{618D72F9-54DB-4560-B08A-A114D219FF3E}" type="datetimeFigureOut">
              <a:rPr lang="en-IN" smtClean="0"/>
              <a:t>16-09-2026</a:t>
            </a:fld>
            <a:endParaRPr lang="en-IN"/>
          </a:p>
        </p:txBody>
      </p:sp>
      <p:sp>
        <p:nvSpPr>
          <p:cNvPr id="5" name="Footer Placeholder 4">
            <a:extLst>
              <a:ext uri="{FF2B5EF4-FFF2-40B4-BE49-F238E27FC236}">
                <a16:creationId xmlns:a16="http://schemas.microsoft.com/office/drawing/2014/main" id="{038B4927-B2A4-E448-971D-18C90119E7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B4C925B-A7A7-A4F9-15FE-FDDF251BBAA2}"/>
              </a:ext>
            </a:extLst>
          </p:cNvPr>
          <p:cNvSpPr>
            <a:spLocks noGrp="1"/>
          </p:cNvSpPr>
          <p:nvPr>
            <p:ph type="sldNum" sz="quarter" idx="12"/>
          </p:nvPr>
        </p:nvSpPr>
        <p:spPr/>
        <p:txBody>
          <a:bodyPr/>
          <a:lstStyle/>
          <a:p>
            <a:fld id="{8BFDB443-FD38-4FDE-8025-9FBAF69B6E95}" type="slidenum">
              <a:rPr lang="en-IN" smtClean="0"/>
              <a:t>‹#›</a:t>
            </a:fld>
            <a:endParaRPr lang="en-IN"/>
          </a:p>
        </p:txBody>
      </p:sp>
      <p:pic>
        <p:nvPicPr>
          <p:cNvPr id="7" name="Picture 6" descr="A picture containing icon&#10;&#10;Description automatically generated">
            <a:extLst>
              <a:ext uri="{FF2B5EF4-FFF2-40B4-BE49-F238E27FC236}">
                <a16:creationId xmlns:a16="http://schemas.microsoft.com/office/drawing/2014/main" id="{C5884C24-7407-C48D-999C-345E82A8F7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24922" y="249628"/>
            <a:ext cx="402956" cy="476443"/>
          </a:xfrm>
          <a:prstGeom prst="rect">
            <a:avLst/>
          </a:prstGeom>
        </p:spPr>
      </p:pic>
    </p:spTree>
    <p:extLst>
      <p:ext uri="{BB962C8B-B14F-4D97-AF65-F5344CB8AC3E}">
        <p14:creationId xmlns:p14="http://schemas.microsoft.com/office/powerpoint/2010/main" val="146623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6C61-BCF2-496B-9982-40EBC27D7D1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420EF12-5B4F-A95C-CCE3-CFF4806850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E40294D-A370-C06E-D620-E7B82573F489}"/>
              </a:ext>
            </a:extLst>
          </p:cNvPr>
          <p:cNvSpPr>
            <a:spLocks noGrp="1"/>
          </p:cNvSpPr>
          <p:nvPr>
            <p:ph type="dt" sz="half" idx="10"/>
          </p:nvPr>
        </p:nvSpPr>
        <p:spPr/>
        <p:txBody>
          <a:bodyPr/>
          <a:lstStyle/>
          <a:p>
            <a:fld id="{618D72F9-54DB-4560-B08A-A114D219FF3E}" type="datetimeFigureOut">
              <a:rPr lang="en-IN" smtClean="0"/>
              <a:t>16-09-2026</a:t>
            </a:fld>
            <a:endParaRPr lang="en-IN"/>
          </a:p>
        </p:txBody>
      </p:sp>
      <p:sp>
        <p:nvSpPr>
          <p:cNvPr id="5" name="Footer Placeholder 4">
            <a:extLst>
              <a:ext uri="{FF2B5EF4-FFF2-40B4-BE49-F238E27FC236}">
                <a16:creationId xmlns:a16="http://schemas.microsoft.com/office/drawing/2014/main" id="{A965FB1E-9023-AF1C-374D-791166F0F3C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CE8A0D8-1746-8E6A-EA48-077E9D877373}"/>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166085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B8F22-363A-8A29-8F8E-D1BEDBEBD0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FDC76AD-2605-76CD-A194-F4D5BC77401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DF72BE-7B51-5847-A18E-8B601EFB54EB}"/>
              </a:ext>
            </a:extLst>
          </p:cNvPr>
          <p:cNvSpPr>
            <a:spLocks noGrp="1"/>
          </p:cNvSpPr>
          <p:nvPr>
            <p:ph type="dt" sz="half" idx="10"/>
          </p:nvPr>
        </p:nvSpPr>
        <p:spPr/>
        <p:txBody>
          <a:bodyPr/>
          <a:lstStyle/>
          <a:p>
            <a:fld id="{618D72F9-54DB-4560-B08A-A114D219FF3E}" type="datetimeFigureOut">
              <a:rPr lang="en-IN" smtClean="0"/>
              <a:t>16-09-2026</a:t>
            </a:fld>
            <a:endParaRPr lang="en-IN"/>
          </a:p>
        </p:txBody>
      </p:sp>
      <p:sp>
        <p:nvSpPr>
          <p:cNvPr id="5" name="Footer Placeholder 4">
            <a:extLst>
              <a:ext uri="{FF2B5EF4-FFF2-40B4-BE49-F238E27FC236}">
                <a16:creationId xmlns:a16="http://schemas.microsoft.com/office/drawing/2014/main" id="{655A27A1-0C2F-54FE-746E-4443148AFC7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7548B4E-1E15-033E-0C0A-F2F7654821F3}"/>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3976153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41F21-FAD8-CEF6-2415-462C6282806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C382CEE-34C6-4183-CD4F-5AD46E210E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CDF5C51-D918-3DC2-9FD7-1D8CD993B3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5C5DD64-BE09-0F64-9AEC-9C6C76FDEEF5}"/>
              </a:ext>
            </a:extLst>
          </p:cNvPr>
          <p:cNvSpPr>
            <a:spLocks noGrp="1"/>
          </p:cNvSpPr>
          <p:nvPr>
            <p:ph type="dt" sz="half" idx="10"/>
          </p:nvPr>
        </p:nvSpPr>
        <p:spPr/>
        <p:txBody>
          <a:bodyPr/>
          <a:lstStyle/>
          <a:p>
            <a:fld id="{618D72F9-54DB-4560-B08A-A114D219FF3E}" type="datetimeFigureOut">
              <a:rPr lang="en-IN" smtClean="0"/>
              <a:t>16-09-2026</a:t>
            </a:fld>
            <a:endParaRPr lang="en-IN"/>
          </a:p>
        </p:txBody>
      </p:sp>
      <p:sp>
        <p:nvSpPr>
          <p:cNvPr id="6" name="Footer Placeholder 5">
            <a:extLst>
              <a:ext uri="{FF2B5EF4-FFF2-40B4-BE49-F238E27FC236}">
                <a16:creationId xmlns:a16="http://schemas.microsoft.com/office/drawing/2014/main" id="{2518929E-6521-FC76-5A36-7F0F0763004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7508EF4-B9D8-1BBE-12AF-43DE7A275DAB}"/>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294747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B7BC2-CFED-4CFF-ED45-E9628503647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285F889-73F1-E7C9-FBBE-161023D3E0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0DC5A-B176-43AD-B0F7-FFAE7750E1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35AEF8A-6341-0120-245B-79E25A9E82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1C12AD-1C56-7849-8187-445505348A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9A4CB96-F992-8D76-9054-41B78C4AC225}"/>
              </a:ext>
            </a:extLst>
          </p:cNvPr>
          <p:cNvSpPr>
            <a:spLocks noGrp="1"/>
          </p:cNvSpPr>
          <p:nvPr>
            <p:ph type="dt" sz="half" idx="10"/>
          </p:nvPr>
        </p:nvSpPr>
        <p:spPr/>
        <p:txBody>
          <a:bodyPr/>
          <a:lstStyle/>
          <a:p>
            <a:fld id="{618D72F9-54DB-4560-B08A-A114D219FF3E}" type="datetimeFigureOut">
              <a:rPr lang="en-IN" smtClean="0"/>
              <a:t>16-09-2026</a:t>
            </a:fld>
            <a:endParaRPr lang="en-IN"/>
          </a:p>
        </p:txBody>
      </p:sp>
      <p:sp>
        <p:nvSpPr>
          <p:cNvPr id="8" name="Footer Placeholder 7">
            <a:extLst>
              <a:ext uri="{FF2B5EF4-FFF2-40B4-BE49-F238E27FC236}">
                <a16:creationId xmlns:a16="http://schemas.microsoft.com/office/drawing/2014/main" id="{B8BB3EEA-F22F-3082-1281-A2614FE492B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85CDB905-85C7-52EE-1706-DF8E34BB04B6}"/>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459491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C6F1D-277E-91C7-FDCF-2CCBF66009C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124EE92-F514-05D7-54F7-69CD2C924F81}"/>
              </a:ext>
            </a:extLst>
          </p:cNvPr>
          <p:cNvSpPr>
            <a:spLocks noGrp="1"/>
          </p:cNvSpPr>
          <p:nvPr>
            <p:ph type="dt" sz="half" idx="10"/>
          </p:nvPr>
        </p:nvSpPr>
        <p:spPr/>
        <p:txBody>
          <a:bodyPr/>
          <a:lstStyle/>
          <a:p>
            <a:fld id="{618D72F9-54DB-4560-B08A-A114D219FF3E}" type="datetimeFigureOut">
              <a:rPr lang="en-IN" smtClean="0"/>
              <a:t>16-09-2026</a:t>
            </a:fld>
            <a:endParaRPr lang="en-IN"/>
          </a:p>
        </p:txBody>
      </p:sp>
      <p:sp>
        <p:nvSpPr>
          <p:cNvPr id="4" name="Footer Placeholder 3">
            <a:extLst>
              <a:ext uri="{FF2B5EF4-FFF2-40B4-BE49-F238E27FC236}">
                <a16:creationId xmlns:a16="http://schemas.microsoft.com/office/drawing/2014/main" id="{0229B438-E565-F225-ECC1-4CE62AD5AFA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0857717-D2EE-9D34-4A9F-D31D191CFC4A}"/>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217875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054532-1FD2-695C-2E35-618640DFB4A5}"/>
              </a:ext>
            </a:extLst>
          </p:cNvPr>
          <p:cNvSpPr txBox="1"/>
          <p:nvPr userDrawn="1"/>
        </p:nvSpPr>
        <p:spPr>
          <a:xfrm>
            <a:off x="216724" y="214409"/>
            <a:ext cx="6965954" cy="523220"/>
          </a:xfrm>
          <a:prstGeom prst="rect">
            <a:avLst/>
          </a:prstGeom>
          <a:noFill/>
        </p:spPr>
        <p:txBody>
          <a:bodyPr wrap="square" rtlCol="0">
            <a:spAutoFit/>
          </a:bodyPr>
          <a:lstStyle/>
          <a:p>
            <a:pPr defTabSz="914377"/>
            <a:endParaRPr lang="en-IN" sz="2800" b="1">
              <a:ln w="38100">
                <a:noFill/>
              </a:ln>
              <a:latin typeface="Montserrat" panose="00000500000000000000" pitchFamily="50" charset="0"/>
              <a:ea typeface="Roboto Black" panose="02000000000000000000" pitchFamily="2" charset="0"/>
            </a:endParaRPr>
          </a:p>
        </p:txBody>
      </p:sp>
      <p:pic>
        <p:nvPicPr>
          <p:cNvPr id="7" name="Picture 6" descr="Logo&#10;&#10;Description automatically generated">
            <a:extLst>
              <a:ext uri="{FF2B5EF4-FFF2-40B4-BE49-F238E27FC236}">
                <a16:creationId xmlns:a16="http://schemas.microsoft.com/office/drawing/2014/main" id="{8236CEB9-8FD8-DD69-766A-D0BF721040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8926" y="8729"/>
            <a:ext cx="1362250" cy="549668"/>
          </a:xfrm>
          <a:prstGeom prst="rect">
            <a:avLst/>
          </a:prstGeom>
        </p:spPr>
      </p:pic>
    </p:spTree>
    <p:extLst>
      <p:ext uri="{BB962C8B-B14F-4D97-AF65-F5344CB8AC3E}">
        <p14:creationId xmlns:p14="http://schemas.microsoft.com/office/powerpoint/2010/main" val="2268373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0DFAD-9C79-D287-1481-14E413F1B2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4CDA14-E22C-0DD8-2D10-7963C2F352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4187185-81FF-C5C5-3096-51B681CE7B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478CEC-04D1-6DF2-F0E7-1ACF509D50FE}"/>
              </a:ext>
            </a:extLst>
          </p:cNvPr>
          <p:cNvSpPr>
            <a:spLocks noGrp="1"/>
          </p:cNvSpPr>
          <p:nvPr>
            <p:ph type="dt" sz="half" idx="10"/>
          </p:nvPr>
        </p:nvSpPr>
        <p:spPr/>
        <p:txBody>
          <a:bodyPr/>
          <a:lstStyle/>
          <a:p>
            <a:fld id="{618D72F9-54DB-4560-B08A-A114D219FF3E}" type="datetimeFigureOut">
              <a:rPr lang="en-IN" smtClean="0"/>
              <a:t>16-09-2026</a:t>
            </a:fld>
            <a:endParaRPr lang="en-IN"/>
          </a:p>
        </p:txBody>
      </p:sp>
      <p:sp>
        <p:nvSpPr>
          <p:cNvPr id="6" name="Footer Placeholder 5">
            <a:extLst>
              <a:ext uri="{FF2B5EF4-FFF2-40B4-BE49-F238E27FC236}">
                <a16:creationId xmlns:a16="http://schemas.microsoft.com/office/drawing/2014/main" id="{42609B13-D7E2-F233-CDC7-47BF20BEC15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CA7DD5F-4E4F-72E0-03FC-1CAD6FDEC8B6}"/>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4148453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B8CD0-B70C-0F76-6663-3DDC5D1993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81A016E-95C9-0B86-2785-94AC7383B3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7E88DBF-4AE9-4A4F-9DD0-486376DEAC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CC2889-03E0-EB5C-B317-CF8CE9E70F26}"/>
              </a:ext>
            </a:extLst>
          </p:cNvPr>
          <p:cNvSpPr>
            <a:spLocks noGrp="1"/>
          </p:cNvSpPr>
          <p:nvPr>
            <p:ph type="dt" sz="half" idx="10"/>
          </p:nvPr>
        </p:nvSpPr>
        <p:spPr/>
        <p:txBody>
          <a:bodyPr/>
          <a:lstStyle/>
          <a:p>
            <a:fld id="{618D72F9-54DB-4560-B08A-A114D219FF3E}" type="datetimeFigureOut">
              <a:rPr lang="en-IN" smtClean="0"/>
              <a:t>16-09-2026</a:t>
            </a:fld>
            <a:endParaRPr lang="en-IN"/>
          </a:p>
        </p:txBody>
      </p:sp>
      <p:sp>
        <p:nvSpPr>
          <p:cNvPr id="6" name="Footer Placeholder 5">
            <a:extLst>
              <a:ext uri="{FF2B5EF4-FFF2-40B4-BE49-F238E27FC236}">
                <a16:creationId xmlns:a16="http://schemas.microsoft.com/office/drawing/2014/main" id="{B57FCB44-01B2-A3AB-546F-CD148726561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4765239-C523-E89B-8569-BA4E7F0361D3}"/>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2124291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6B7AE-25D3-E4AA-C463-8DDB99C7323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7922F3C-43E9-67AC-C1F4-640BBA0A46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04167C5-7AF9-EC41-ADA5-79EBA39FDDE6}"/>
              </a:ext>
            </a:extLst>
          </p:cNvPr>
          <p:cNvSpPr>
            <a:spLocks noGrp="1"/>
          </p:cNvSpPr>
          <p:nvPr>
            <p:ph type="dt" sz="half" idx="10"/>
          </p:nvPr>
        </p:nvSpPr>
        <p:spPr/>
        <p:txBody>
          <a:bodyPr/>
          <a:lstStyle/>
          <a:p>
            <a:fld id="{618D72F9-54DB-4560-B08A-A114D219FF3E}" type="datetimeFigureOut">
              <a:rPr lang="en-IN" smtClean="0"/>
              <a:t>16-09-2026</a:t>
            </a:fld>
            <a:endParaRPr lang="en-IN"/>
          </a:p>
        </p:txBody>
      </p:sp>
      <p:sp>
        <p:nvSpPr>
          <p:cNvPr id="5" name="Footer Placeholder 4">
            <a:extLst>
              <a:ext uri="{FF2B5EF4-FFF2-40B4-BE49-F238E27FC236}">
                <a16:creationId xmlns:a16="http://schemas.microsoft.com/office/drawing/2014/main" id="{C588D20F-6ED8-B599-38B9-3AA94E0CA0F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BB07126-4178-4CC0-CB06-87F96FB24FEB}"/>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355685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1413A8-EAFA-6BD2-C841-F80C4A1E847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09ED2C6-F75D-E6F1-C32C-0687B135EC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F675FB4-FD85-598E-0A62-F0A9D98137B3}"/>
              </a:ext>
            </a:extLst>
          </p:cNvPr>
          <p:cNvSpPr>
            <a:spLocks noGrp="1"/>
          </p:cNvSpPr>
          <p:nvPr>
            <p:ph type="dt" sz="half" idx="10"/>
          </p:nvPr>
        </p:nvSpPr>
        <p:spPr/>
        <p:txBody>
          <a:bodyPr/>
          <a:lstStyle/>
          <a:p>
            <a:fld id="{618D72F9-54DB-4560-B08A-A114D219FF3E}" type="datetimeFigureOut">
              <a:rPr lang="en-IN" smtClean="0"/>
              <a:t>16-09-2026</a:t>
            </a:fld>
            <a:endParaRPr lang="en-IN"/>
          </a:p>
        </p:txBody>
      </p:sp>
      <p:sp>
        <p:nvSpPr>
          <p:cNvPr id="5" name="Footer Placeholder 4">
            <a:extLst>
              <a:ext uri="{FF2B5EF4-FFF2-40B4-BE49-F238E27FC236}">
                <a16:creationId xmlns:a16="http://schemas.microsoft.com/office/drawing/2014/main" id="{DD223A98-72F1-CF84-8239-E4B2E867E5A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4CEB9BF-CF4A-7F2D-AFCF-A4A248801F41}"/>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4271911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US"/>
          </a:p>
        </p:txBody>
      </p:sp>
      <p:pic>
        <p:nvPicPr>
          <p:cNvPr id="3" name="Picture 2">
            <a:extLst>
              <a:ext uri="{FF2B5EF4-FFF2-40B4-BE49-F238E27FC236}">
                <a16:creationId xmlns:a16="http://schemas.microsoft.com/office/drawing/2014/main" id="{463EB17E-0EA8-43BF-B417-F619839A225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323572" y="156084"/>
            <a:ext cx="1574910" cy="477591"/>
          </a:xfrm>
          <a:prstGeom prst="rect">
            <a:avLst/>
          </a:prstGeom>
        </p:spPr>
      </p:pic>
    </p:spTree>
    <p:extLst>
      <p:ext uri="{BB962C8B-B14F-4D97-AF65-F5344CB8AC3E}">
        <p14:creationId xmlns:p14="http://schemas.microsoft.com/office/powerpoint/2010/main" val="55297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ostum Layou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694703" y="615600"/>
            <a:ext cx="10802595" cy="665285"/>
          </a:xfrm>
          <a:prstGeom prst="rect">
            <a:avLst/>
          </a:prstGeom>
        </p:spPr>
        <p:txBody>
          <a:bodyPr wrap="square" anchor="t" anchorCtr="0">
            <a:noAutofit/>
          </a:bodyPr>
          <a:lstStyle>
            <a:lvl1pPr algn="ctr">
              <a:lnSpc>
                <a:spcPct val="90000"/>
              </a:lnSpc>
              <a:defRPr sz="5000" b="0" i="0">
                <a:solidFill>
                  <a:schemeClr val="bg1">
                    <a:lumMod val="85000"/>
                  </a:schemeClr>
                </a:solidFill>
                <a:latin typeface="Bebas Neue" pitchFamily="34" charset="0"/>
                <a:ea typeface="Gulim" pitchFamily="34" charset="-127"/>
              </a:defRPr>
            </a:lvl1pPr>
          </a:lstStyle>
          <a:p>
            <a:r>
              <a:rPr lang="en-US"/>
              <a:t>Title</a:t>
            </a:r>
          </a:p>
        </p:txBody>
      </p:sp>
      <p:sp>
        <p:nvSpPr>
          <p:cNvPr id="19" name="Text Placeholder 8"/>
          <p:cNvSpPr>
            <a:spLocks noGrp="1"/>
          </p:cNvSpPr>
          <p:nvPr>
            <p:ph type="body" sz="quarter" idx="32" hasCustomPrompt="1"/>
          </p:nvPr>
        </p:nvSpPr>
        <p:spPr>
          <a:xfrm>
            <a:off x="1703163" y="1295399"/>
            <a:ext cx="8785674" cy="240851"/>
          </a:xfrm>
          <a:prstGeom prst="rect">
            <a:avLst/>
          </a:prstGeom>
          <a:noFill/>
          <a:ln>
            <a:noFill/>
          </a:ln>
        </p:spPr>
        <p:txBody>
          <a:bodyPr anchor="ctr">
            <a:noAutofit/>
          </a:bodyPr>
          <a:lstStyle>
            <a:lvl1pPr marL="0" indent="0" algn="ctr">
              <a:lnSpc>
                <a:spcPct val="90000"/>
              </a:lnSpc>
              <a:spcBef>
                <a:spcPts val="1200"/>
              </a:spcBef>
              <a:buNone/>
              <a:defRPr sz="1600" b="0" baseline="0">
                <a:solidFill>
                  <a:schemeClr val="bg1">
                    <a:lumMod val="85000"/>
                  </a:schemeClr>
                </a:solidFill>
                <a:latin typeface="+mn-lt"/>
              </a:defRPr>
            </a:lvl1pPr>
          </a:lstStyle>
          <a:p>
            <a:pPr lvl="0"/>
            <a:r>
              <a:rPr lang="id-ID"/>
              <a:t>Lorem Ipsum Dolor sit Amet</a:t>
            </a:r>
            <a:endParaRPr lang="en-US"/>
          </a:p>
        </p:txBody>
      </p:sp>
      <p:sp>
        <p:nvSpPr>
          <p:cNvPr id="7" name="Picture Placeholder 7"/>
          <p:cNvSpPr>
            <a:spLocks noGrp="1"/>
          </p:cNvSpPr>
          <p:nvPr>
            <p:ph type="pic" sz="quarter" idx="10"/>
          </p:nvPr>
        </p:nvSpPr>
        <p:spPr>
          <a:xfrm>
            <a:off x="1" y="2015473"/>
            <a:ext cx="3036093" cy="2918564"/>
          </a:xfrm>
          <a:prstGeom prst="rect">
            <a:avLst/>
          </a:prstGeom>
        </p:spPr>
        <p:txBody>
          <a:bodyPr/>
          <a:lstStyle>
            <a:lvl1pPr>
              <a:defRPr sz="1800">
                <a:solidFill>
                  <a:schemeClr val="bg1">
                    <a:lumMod val="85000"/>
                  </a:schemeClr>
                </a:solidFill>
              </a:defRPr>
            </a:lvl1pPr>
          </a:lstStyle>
          <a:p>
            <a:endParaRPr lang="id-ID"/>
          </a:p>
        </p:txBody>
      </p:sp>
      <p:sp>
        <p:nvSpPr>
          <p:cNvPr id="8" name="Picture Placeholder 7"/>
          <p:cNvSpPr>
            <a:spLocks noGrp="1"/>
          </p:cNvSpPr>
          <p:nvPr>
            <p:ph type="pic" sz="quarter" idx="33"/>
          </p:nvPr>
        </p:nvSpPr>
        <p:spPr>
          <a:xfrm>
            <a:off x="3036094" y="2015473"/>
            <a:ext cx="3064669" cy="2918564"/>
          </a:xfrm>
          <a:prstGeom prst="rect">
            <a:avLst/>
          </a:prstGeom>
        </p:spPr>
        <p:txBody>
          <a:bodyPr/>
          <a:lstStyle>
            <a:lvl1pPr>
              <a:defRPr sz="1800">
                <a:solidFill>
                  <a:schemeClr val="bg1">
                    <a:lumMod val="85000"/>
                  </a:schemeClr>
                </a:solidFill>
              </a:defRPr>
            </a:lvl1pPr>
          </a:lstStyle>
          <a:p>
            <a:endParaRPr lang="id-ID"/>
          </a:p>
        </p:txBody>
      </p:sp>
      <p:sp>
        <p:nvSpPr>
          <p:cNvPr id="9" name="Picture Placeholder 7"/>
          <p:cNvSpPr>
            <a:spLocks noGrp="1"/>
          </p:cNvSpPr>
          <p:nvPr>
            <p:ph type="pic" sz="quarter" idx="34"/>
          </p:nvPr>
        </p:nvSpPr>
        <p:spPr>
          <a:xfrm>
            <a:off x="6100763" y="2015473"/>
            <a:ext cx="3064670" cy="2918564"/>
          </a:xfrm>
          <a:prstGeom prst="rect">
            <a:avLst/>
          </a:prstGeom>
        </p:spPr>
        <p:txBody>
          <a:bodyPr/>
          <a:lstStyle>
            <a:lvl1pPr>
              <a:defRPr sz="1800">
                <a:solidFill>
                  <a:schemeClr val="bg1">
                    <a:lumMod val="85000"/>
                  </a:schemeClr>
                </a:solidFill>
              </a:defRPr>
            </a:lvl1pPr>
          </a:lstStyle>
          <a:p>
            <a:endParaRPr lang="id-ID"/>
          </a:p>
        </p:txBody>
      </p:sp>
      <p:sp>
        <p:nvSpPr>
          <p:cNvPr id="10" name="Picture Placeholder 7"/>
          <p:cNvSpPr>
            <a:spLocks noGrp="1"/>
          </p:cNvSpPr>
          <p:nvPr>
            <p:ph type="pic" sz="quarter" idx="35"/>
          </p:nvPr>
        </p:nvSpPr>
        <p:spPr>
          <a:xfrm>
            <a:off x="9165433" y="2015473"/>
            <a:ext cx="3026568" cy="2918564"/>
          </a:xfrm>
          <a:prstGeom prst="rect">
            <a:avLst/>
          </a:prstGeom>
        </p:spPr>
        <p:txBody>
          <a:bodyPr/>
          <a:lstStyle>
            <a:lvl1pPr>
              <a:defRPr sz="1800">
                <a:solidFill>
                  <a:schemeClr val="bg1">
                    <a:lumMod val="85000"/>
                  </a:schemeClr>
                </a:solidFill>
              </a:defRPr>
            </a:lvl1pPr>
          </a:lstStyle>
          <a:p>
            <a:endParaRPr lang="id-ID"/>
          </a:p>
        </p:txBody>
      </p:sp>
    </p:spTree>
    <p:extLst>
      <p:ext uri="{BB962C8B-B14F-4D97-AF65-F5344CB8AC3E}">
        <p14:creationId xmlns:p14="http://schemas.microsoft.com/office/powerpoint/2010/main" val="4277514266"/>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rporate Business 20">
    <p:spTree>
      <p:nvGrpSpPr>
        <p:cNvPr id="1" name=""/>
        <p:cNvGrpSpPr/>
        <p:nvPr/>
      </p:nvGrpSpPr>
      <p:grpSpPr>
        <a:xfrm>
          <a:off x="0" y="0"/>
          <a:ext cx="0" cy="0"/>
          <a:chOff x="0" y="0"/>
          <a:chExt cx="0" cy="0"/>
        </a:xfrm>
      </p:grpSpPr>
      <p:sp>
        <p:nvSpPr>
          <p:cNvPr id="4" name="Picture Placeholder 9"/>
          <p:cNvSpPr>
            <a:spLocks noGrp="1"/>
          </p:cNvSpPr>
          <p:nvPr>
            <p:ph type="pic" sz="quarter" idx="37"/>
          </p:nvPr>
        </p:nvSpPr>
        <p:spPr>
          <a:xfrm>
            <a:off x="0" y="0"/>
            <a:ext cx="12192000" cy="6858000"/>
          </a:xfrm>
          <a:prstGeom prst="rect">
            <a:avLst/>
          </a:prstGeom>
          <a:solidFill>
            <a:schemeClr val="bg2">
              <a:lumMod val="75000"/>
            </a:schemeClr>
          </a:solidFill>
        </p:spPr>
        <p:txBody>
          <a:bodyPr/>
          <a:lstStyle>
            <a:lvl1pPr>
              <a:defRPr>
                <a:solidFill>
                  <a:schemeClr val="bg1"/>
                </a:solidFill>
              </a:defRPr>
            </a:lvl1pPr>
          </a:lstStyle>
          <a:p>
            <a:pPr lvl="0"/>
            <a:endParaRPr lang="en-ID" noProof="0"/>
          </a:p>
        </p:txBody>
      </p:sp>
      <p:sp>
        <p:nvSpPr>
          <p:cNvPr id="5" name="Text Placeholder 6"/>
          <p:cNvSpPr>
            <a:spLocks noGrp="1"/>
          </p:cNvSpPr>
          <p:nvPr>
            <p:ph type="body" sz="quarter" idx="26"/>
          </p:nvPr>
        </p:nvSpPr>
        <p:spPr>
          <a:xfrm>
            <a:off x="4822321" y="4759777"/>
            <a:ext cx="4087537" cy="1485901"/>
          </a:xfrm>
          <a:prstGeom prst="rect">
            <a:avLst/>
          </a:prstGeom>
        </p:spPr>
        <p:txBody>
          <a:bodyPr/>
          <a:lstStyle>
            <a:lvl1pPr algn="l">
              <a:lnSpc>
                <a:spcPct val="80000"/>
              </a:lnSpc>
              <a:buNone/>
              <a:defRPr sz="5000" spc="-150">
                <a:solidFill>
                  <a:schemeClr val="bg1"/>
                </a:solidFill>
                <a:latin typeface="Poppins SemiBold" panose="00000700000000000000" pitchFamily="2" charset="0"/>
                <a:ea typeface="Inter Medium" panose="020B0502030000000004" pitchFamily="34" charset="0"/>
                <a:cs typeface="Poppins SemiBold" panose="00000700000000000000" pitchFamily="2" charset="0"/>
              </a:defRPr>
            </a:lvl1pPr>
          </a:lstStyle>
          <a:p>
            <a:pPr lvl="0"/>
            <a:r>
              <a:rPr lang="en-US"/>
              <a:t>Click to edit Master text styles</a:t>
            </a:r>
          </a:p>
          <a:p>
            <a:pPr lvl="1"/>
            <a:r>
              <a:rPr lang="en-US"/>
              <a:t>Second level</a:t>
            </a:r>
          </a:p>
        </p:txBody>
      </p:sp>
      <p:sp>
        <p:nvSpPr>
          <p:cNvPr id="6" name="Text Placeholder 8"/>
          <p:cNvSpPr>
            <a:spLocks noGrp="1"/>
          </p:cNvSpPr>
          <p:nvPr>
            <p:ph type="body" sz="quarter" idx="38"/>
          </p:nvPr>
        </p:nvSpPr>
        <p:spPr>
          <a:xfrm>
            <a:off x="734784" y="4759776"/>
            <a:ext cx="2991827" cy="306160"/>
          </a:xfrm>
          <a:prstGeom prst="rect">
            <a:avLst/>
          </a:prstGeom>
        </p:spPr>
        <p:txBody>
          <a:bodyPr anchor="ctr"/>
          <a:lstStyle>
            <a:lvl1pPr marL="0" algn="l">
              <a:lnSpc>
                <a:spcPct val="50000"/>
              </a:lnSpc>
              <a:buNone/>
              <a:defRPr lang="en-ID" sz="1400" b="1" dirty="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lvl="0"/>
            <a:r>
              <a:rPr lang="en-US"/>
              <a:t>Click to edit Master text styles</a:t>
            </a:r>
          </a:p>
        </p:txBody>
      </p:sp>
      <p:sp>
        <p:nvSpPr>
          <p:cNvPr id="7" name="Text Placeholder 8"/>
          <p:cNvSpPr>
            <a:spLocks noGrp="1"/>
          </p:cNvSpPr>
          <p:nvPr>
            <p:ph type="body" sz="quarter" idx="62"/>
          </p:nvPr>
        </p:nvSpPr>
        <p:spPr>
          <a:xfrm>
            <a:off x="9722312" y="4768248"/>
            <a:ext cx="1733543" cy="595376"/>
          </a:xfrm>
          <a:prstGeom prst="rect">
            <a:avLst/>
          </a:prstGeom>
        </p:spPr>
        <p:txBody>
          <a:bodyPr/>
          <a:lstStyle>
            <a:lvl1pPr marL="0" algn="l">
              <a:lnSpc>
                <a:spcPct val="50000"/>
              </a:lnSpc>
              <a:buNone/>
              <a:defRPr lang="en-ID" sz="1200" b="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027272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95CDD-911B-739B-0054-B420EEB4A4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49A9A3-3725-7D69-D59C-5AA4920FD7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291C14-7216-F56D-28B5-B8E805B188EC}"/>
              </a:ext>
            </a:extLst>
          </p:cNvPr>
          <p:cNvSpPr>
            <a:spLocks noGrp="1"/>
          </p:cNvSpPr>
          <p:nvPr>
            <p:ph type="dt" sz="half" idx="10"/>
          </p:nvPr>
        </p:nvSpPr>
        <p:spPr/>
        <p:txBody>
          <a:bodyPr/>
          <a:lstStyle/>
          <a:p>
            <a:fld id="{B3B6516A-0C9C-41BB-BCE3-9C14082A74EC}" type="datetimeFigureOut">
              <a:rPr lang="en-US" smtClean="0"/>
              <a:t>9/16/2026</a:t>
            </a:fld>
            <a:endParaRPr lang="en-US"/>
          </a:p>
        </p:txBody>
      </p:sp>
      <p:sp>
        <p:nvSpPr>
          <p:cNvPr id="5" name="Footer Placeholder 4">
            <a:extLst>
              <a:ext uri="{FF2B5EF4-FFF2-40B4-BE49-F238E27FC236}">
                <a16:creationId xmlns:a16="http://schemas.microsoft.com/office/drawing/2014/main" id="{CDC32077-B58C-46CF-5C07-B4F96F05C8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BE5D97-474F-9D01-7C7C-595F518381D4}"/>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109619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05AD-B1F8-E71F-84BC-91BD9E9B7F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C13FCD-2294-61D8-7E79-43D4A178D1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2D27A9-8CFD-3CCB-5A21-E9890A406551}"/>
              </a:ext>
            </a:extLst>
          </p:cNvPr>
          <p:cNvSpPr>
            <a:spLocks noGrp="1"/>
          </p:cNvSpPr>
          <p:nvPr>
            <p:ph type="dt" sz="half" idx="10"/>
          </p:nvPr>
        </p:nvSpPr>
        <p:spPr/>
        <p:txBody>
          <a:bodyPr/>
          <a:lstStyle/>
          <a:p>
            <a:fld id="{B3B6516A-0C9C-41BB-BCE3-9C14082A74EC}" type="datetimeFigureOut">
              <a:rPr lang="en-US" smtClean="0"/>
              <a:t>9/16/2026</a:t>
            </a:fld>
            <a:endParaRPr lang="en-US"/>
          </a:p>
        </p:txBody>
      </p:sp>
      <p:sp>
        <p:nvSpPr>
          <p:cNvPr id="5" name="Footer Placeholder 4">
            <a:extLst>
              <a:ext uri="{FF2B5EF4-FFF2-40B4-BE49-F238E27FC236}">
                <a16:creationId xmlns:a16="http://schemas.microsoft.com/office/drawing/2014/main" id="{D1EA8E16-0FED-00CE-C27F-DA2396F9E9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33ABD1-5C1E-F5E7-A7E7-F4EE558E13EB}"/>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164871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0BB5E-BBCD-2A71-2415-B5C543C40C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01413F-57B0-A74A-CA2F-14906F2DAEF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471877-61D4-080C-153A-FEA37112F918}"/>
              </a:ext>
            </a:extLst>
          </p:cNvPr>
          <p:cNvSpPr>
            <a:spLocks noGrp="1"/>
          </p:cNvSpPr>
          <p:nvPr>
            <p:ph type="dt" sz="half" idx="10"/>
          </p:nvPr>
        </p:nvSpPr>
        <p:spPr/>
        <p:txBody>
          <a:bodyPr/>
          <a:lstStyle/>
          <a:p>
            <a:fld id="{B3B6516A-0C9C-41BB-BCE3-9C14082A74EC}" type="datetimeFigureOut">
              <a:rPr lang="en-US" smtClean="0"/>
              <a:t>9/16/2026</a:t>
            </a:fld>
            <a:endParaRPr lang="en-US"/>
          </a:p>
        </p:txBody>
      </p:sp>
      <p:sp>
        <p:nvSpPr>
          <p:cNvPr id="5" name="Footer Placeholder 4">
            <a:extLst>
              <a:ext uri="{FF2B5EF4-FFF2-40B4-BE49-F238E27FC236}">
                <a16:creationId xmlns:a16="http://schemas.microsoft.com/office/drawing/2014/main" id="{F488AFCC-E80A-B4FD-6635-1E61726852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513266-8785-AB8F-155E-93A2CC727CFE}"/>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218809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FE838-AE51-7A66-D2AC-9938BACDC8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57D970-3438-3E04-62FA-EF3CB37595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59A638-F9DC-324C-E403-4B4A8E3E92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2C627B-6BBB-EDCC-08FD-2BA68D748EC9}"/>
              </a:ext>
            </a:extLst>
          </p:cNvPr>
          <p:cNvSpPr>
            <a:spLocks noGrp="1"/>
          </p:cNvSpPr>
          <p:nvPr>
            <p:ph type="dt" sz="half" idx="10"/>
          </p:nvPr>
        </p:nvSpPr>
        <p:spPr/>
        <p:txBody>
          <a:bodyPr/>
          <a:lstStyle/>
          <a:p>
            <a:fld id="{B3B6516A-0C9C-41BB-BCE3-9C14082A74EC}" type="datetimeFigureOut">
              <a:rPr lang="en-US" smtClean="0"/>
              <a:t>9/16/2026</a:t>
            </a:fld>
            <a:endParaRPr lang="en-US"/>
          </a:p>
        </p:txBody>
      </p:sp>
      <p:sp>
        <p:nvSpPr>
          <p:cNvPr id="6" name="Footer Placeholder 5">
            <a:extLst>
              <a:ext uri="{FF2B5EF4-FFF2-40B4-BE49-F238E27FC236}">
                <a16:creationId xmlns:a16="http://schemas.microsoft.com/office/drawing/2014/main" id="{465F3C14-C348-3D87-099F-04ECCC7992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029CDB-588F-8142-74DB-4ABD00FB4021}"/>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3287610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88F5A-CAB1-F08D-545F-CD5B66E315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54DEC4-F05C-99C9-26DF-50F5A0CCF5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EC8272-4558-1FFA-0A61-CAC0B425A1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A8EA4E-8DE5-C196-B7BF-4E593B38DB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E4F000-4F64-C61B-216E-5EB7A3EB95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9C1313-1BC4-4369-E58E-8C06B3D4E6C5}"/>
              </a:ext>
            </a:extLst>
          </p:cNvPr>
          <p:cNvSpPr>
            <a:spLocks noGrp="1"/>
          </p:cNvSpPr>
          <p:nvPr>
            <p:ph type="dt" sz="half" idx="10"/>
          </p:nvPr>
        </p:nvSpPr>
        <p:spPr/>
        <p:txBody>
          <a:bodyPr/>
          <a:lstStyle/>
          <a:p>
            <a:fld id="{B3B6516A-0C9C-41BB-BCE3-9C14082A74EC}" type="datetimeFigureOut">
              <a:rPr lang="en-US" smtClean="0"/>
              <a:t>9/16/2026</a:t>
            </a:fld>
            <a:endParaRPr lang="en-US"/>
          </a:p>
        </p:txBody>
      </p:sp>
      <p:sp>
        <p:nvSpPr>
          <p:cNvPr id="8" name="Footer Placeholder 7">
            <a:extLst>
              <a:ext uri="{FF2B5EF4-FFF2-40B4-BE49-F238E27FC236}">
                <a16:creationId xmlns:a16="http://schemas.microsoft.com/office/drawing/2014/main" id="{E2DD2283-2537-8C49-7925-7D8F3C98D1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A1CCD0-AC39-A11A-856D-F858591DC9E6}"/>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026160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5F490-9C1B-4D7E-9A43-04996D7286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C2C638-22D4-7763-32C6-B5AB67159043}"/>
              </a:ext>
            </a:extLst>
          </p:cNvPr>
          <p:cNvSpPr>
            <a:spLocks noGrp="1"/>
          </p:cNvSpPr>
          <p:nvPr>
            <p:ph type="dt" sz="half" idx="10"/>
          </p:nvPr>
        </p:nvSpPr>
        <p:spPr/>
        <p:txBody>
          <a:bodyPr/>
          <a:lstStyle/>
          <a:p>
            <a:fld id="{B3B6516A-0C9C-41BB-BCE3-9C14082A74EC}" type="datetimeFigureOut">
              <a:rPr lang="en-US" smtClean="0"/>
              <a:t>9/16/2026</a:t>
            </a:fld>
            <a:endParaRPr lang="en-US"/>
          </a:p>
        </p:txBody>
      </p:sp>
      <p:sp>
        <p:nvSpPr>
          <p:cNvPr id="4" name="Footer Placeholder 3">
            <a:extLst>
              <a:ext uri="{FF2B5EF4-FFF2-40B4-BE49-F238E27FC236}">
                <a16:creationId xmlns:a16="http://schemas.microsoft.com/office/drawing/2014/main" id="{F540E533-6636-0D6E-0167-A745F4BE1A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9948BF-4D1D-3B58-6CB9-59876FBFFB49}"/>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27716058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CB7B0F-211B-39A9-1B44-F9469AB2A88D}"/>
              </a:ext>
            </a:extLst>
          </p:cNvPr>
          <p:cNvSpPr>
            <a:spLocks noGrp="1"/>
          </p:cNvSpPr>
          <p:nvPr>
            <p:ph type="dt" sz="half" idx="10"/>
          </p:nvPr>
        </p:nvSpPr>
        <p:spPr/>
        <p:txBody>
          <a:bodyPr/>
          <a:lstStyle/>
          <a:p>
            <a:fld id="{B3B6516A-0C9C-41BB-BCE3-9C14082A74EC}" type="datetimeFigureOut">
              <a:rPr lang="en-US" smtClean="0"/>
              <a:t>9/16/2026</a:t>
            </a:fld>
            <a:endParaRPr lang="en-US"/>
          </a:p>
        </p:txBody>
      </p:sp>
      <p:sp>
        <p:nvSpPr>
          <p:cNvPr id="3" name="Footer Placeholder 2">
            <a:extLst>
              <a:ext uri="{FF2B5EF4-FFF2-40B4-BE49-F238E27FC236}">
                <a16:creationId xmlns:a16="http://schemas.microsoft.com/office/drawing/2014/main" id="{FA7E327A-02DF-9E34-FB29-79A3428C42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1F709F-1026-ACD9-5D5F-F236156333D6}"/>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25865012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0E8C9-A3E1-C536-0C58-BEB583F5B4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DC29CA-4756-059C-0EFE-4CF6F48B5E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91C33A-9C9B-6DE7-F99A-49790C44E8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E2D1D6-887F-75A2-5025-EF2A72D718B3}"/>
              </a:ext>
            </a:extLst>
          </p:cNvPr>
          <p:cNvSpPr>
            <a:spLocks noGrp="1"/>
          </p:cNvSpPr>
          <p:nvPr>
            <p:ph type="dt" sz="half" idx="10"/>
          </p:nvPr>
        </p:nvSpPr>
        <p:spPr/>
        <p:txBody>
          <a:bodyPr/>
          <a:lstStyle/>
          <a:p>
            <a:fld id="{B3B6516A-0C9C-41BB-BCE3-9C14082A74EC}" type="datetimeFigureOut">
              <a:rPr lang="en-US" smtClean="0"/>
              <a:t>9/16/2026</a:t>
            </a:fld>
            <a:endParaRPr lang="en-US"/>
          </a:p>
        </p:txBody>
      </p:sp>
      <p:sp>
        <p:nvSpPr>
          <p:cNvPr id="6" name="Footer Placeholder 5">
            <a:extLst>
              <a:ext uri="{FF2B5EF4-FFF2-40B4-BE49-F238E27FC236}">
                <a16:creationId xmlns:a16="http://schemas.microsoft.com/office/drawing/2014/main" id="{34F059ED-6F41-5AA9-4A64-E87A6BBE7D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5F712A-329E-995B-D165-A8000339DE22}"/>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31371738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84AE6-F4B4-FF44-8E8F-89A81BF97D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E361FC-E24C-DC0D-0DCD-C388AAECCE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19D492-C91A-BDDE-753C-74781D5A21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852DAD-E683-A218-F081-F4170AED8AAA}"/>
              </a:ext>
            </a:extLst>
          </p:cNvPr>
          <p:cNvSpPr>
            <a:spLocks noGrp="1"/>
          </p:cNvSpPr>
          <p:nvPr>
            <p:ph type="dt" sz="half" idx="10"/>
          </p:nvPr>
        </p:nvSpPr>
        <p:spPr/>
        <p:txBody>
          <a:bodyPr/>
          <a:lstStyle/>
          <a:p>
            <a:fld id="{B3B6516A-0C9C-41BB-BCE3-9C14082A74EC}" type="datetimeFigureOut">
              <a:rPr lang="en-US" smtClean="0"/>
              <a:t>9/16/2026</a:t>
            </a:fld>
            <a:endParaRPr lang="en-US"/>
          </a:p>
        </p:txBody>
      </p:sp>
      <p:sp>
        <p:nvSpPr>
          <p:cNvPr id="6" name="Footer Placeholder 5">
            <a:extLst>
              <a:ext uri="{FF2B5EF4-FFF2-40B4-BE49-F238E27FC236}">
                <a16:creationId xmlns:a16="http://schemas.microsoft.com/office/drawing/2014/main" id="{F26A06CE-3AF1-3617-684B-6C627010A5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941B1B-1603-BE81-47A8-D325A7BFDD60}"/>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328979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E3DA7-CDA7-3F1F-42C4-5CC9C9B364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E5331C-24DC-0900-DDDC-02B4A68D50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CEEDC7-44C4-9C4F-CD5F-6136C6AF9B2E}"/>
              </a:ext>
            </a:extLst>
          </p:cNvPr>
          <p:cNvSpPr>
            <a:spLocks noGrp="1"/>
          </p:cNvSpPr>
          <p:nvPr>
            <p:ph type="dt" sz="half" idx="10"/>
          </p:nvPr>
        </p:nvSpPr>
        <p:spPr/>
        <p:txBody>
          <a:bodyPr/>
          <a:lstStyle/>
          <a:p>
            <a:fld id="{B3B6516A-0C9C-41BB-BCE3-9C14082A74EC}" type="datetimeFigureOut">
              <a:rPr lang="en-US" smtClean="0"/>
              <a:t>9/16/2026</a:t>
            </a:fld>
            <a:endParaRPr lang="en-US"/>
          </a:p>
        </p:txBody>
      </p:sp>
      <p:sp>
        <p:nvSpPr>
          <p:cNvPr id="5" name="Footer Placeholder 4">
            <a:extLst>
              <a:ext uri="{FF2B5EF4-FFF2-40B4-BE49-F238E27FC236}">
                <a16:creationId xmlns:a16="http://schemas.microsoft.com/office/drawing/2014/main" id="{B36FD5C7-7318-BB59-EA2D-548D87103F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137EA8-571E-3166-48C7-2E5F6BE75556}"/>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882220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C0D136-8BD7-2467-88C9-E0CA920284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82BDA7-B743-F8B7-7977-BBCAACA283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41FE96-22DB-8993-F53A-24307D3D6789}"/>
              </a:ext>
            </a:extLst>
          </p:cNvPr>
          <p:cNvSpPr>
            <a:spLocks noGrp="1"/>
          </p:cNvSpPr>
          <p:nvPr>
            <p:ph type="dt" sz="half" idx="10"/>
          </p:nvPr>
        </p:nvSpPr>
        <p:spPr/>
        <p:txBody>
          <a:bodyPr/>
          <a:lstStyle/>
          <a:p>
            <a:fld id="{B3B6516A-0C9C-41BB-BCE3-9C14082A74EC}" type="datetimeFigureOut">
              <a:rPr lang="en-US" smtClean="0"/>
              <a:t>9/16/2026</a:t>
            </a:fld>
            <a:endParaRPr lang="en-US"/>
          </a:p>
        </p:txBody>
      </p:sp>
      <p:sp>
        <p:nvSpPr>
          <p:cNvPr id="5" name="Footer Placeholder 4">
            <a:extLst>
              <a:ext uri="{FF2B5EF4-FFF2-40B4-BE49-F238E27FC236}">
                <a16:creationId xmlns:a16="http://schemas.microsoft.com/office/drawing/2014/main" id="{8A8E1D6D-7540-ECDE-A646-ECB20BA353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07F113-2806-2DC0-7160-2578876F9821}"/>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34642248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653571A-B516-4902-09F0-29D26C4AFC83}"/>
              </a:ext>
            </a:extLst>
          </p:cNvPr>
          <p:cNvSpPr>
            <a:spLocks noGrp="1"/>
          </p:cNvSpPr>
          <p:nvPr>
            <p:ph type="pic" sz="quarter" idx="10"/>
          </p:nvPr>
        </p:nvSpPr>
        <p:spPr>
          <a:xfrm>
            <a:off x="6096000" y="381000"/>
            <a:ext cx="5484935" cy="6477000"/>
          </a:xfrm>
          <a:custGeom>
            <a:avLst/>
            <a:gdLst>
              <a:gd name="connsiteX0" fmla="*/ 0 w 8227402"/>
              <a:gd name="connsiteY0" fmla="*/ 0 h 9715500"/>
              <a:gd name="connsiteX1" fmla="*/ 8227402 w 8227402"/>
              <a:gd name="connsiteY1" fmla="*/ 0 h 9715500"/>
              <a:gd name="connsiteX2" fmla="*/ 8227402 w 8227402"/>
              <a:gd name="connsiteY2" fmla="*/ 9715500 h 9715500"/>
              <a:gd name="connsiteX3" fmla="*/ 0 w 8227402"/>
              <a:gd name="connsiteY3" fmla="*/ 9715500 h 9715500"/>
            </a:gdLst>
            <a:ahLst/>
            <a:cxnLst>
              <a:cxn ang="0">
                <a:pos x="connsiteX0" y="connsiteY0"/>
              </a:cxn>
              <a:cxn ang="0">
                <a:pos x="connsiteX1" y="connsiteY1"/>
              </a:cxn>
              <a:cxn ang="0">
                <a:pos x="connsiteX2" y="connsiteY2"/>
              </a:cxn>
              <a:cxn ang="0">
                <a:pos x="connsiteX3" y="connsiteY3"/>
              </a:cxn>
            </a:cxnLst>
            <a:rect l="l" t="t" r="r" b="b"/>
            <a:pathLst>
              <a:path w="8227402" h="9715500">
                <a:moveTo>
                  <a:pt x="0" y="0"/>
                </a:moveTo>
                <a:lnTo>
                  <a:pt x="8227402" y="0"/>
                </a:lnTo>
                <a:lnTo>
                  <a:pt x="8227402" y="9715500"/>
                </a:lnTo>
                <a:lnTo>
                  <a:pt x="0" y="9715500"/>
                </a:lnTo>
                <a:close/>
              </a:path>
            </a:pathLst>
          </a:custGeom>
          <a:pattFill prst="pct25">
            <a:fgClr>
              <a:schemeClr val="accent1"/>
            </a:fgClr>
            <a:bgClr>
              <a:schemeClr val="bg1"/>
            </a:bgClr>
          </a:pattFill>
        </p:spPr>
        <p:txBody>
          <a:bodyPr wrap="square">
            <a:noAutofit/>
          </a:bodyPr>
          <a:lstStyle/>
          <a:p>
            <a:endParaRPr lang="en-ID"/>
          </a:p>
        </p:txBody>
      </p:sp>
    </p:spTree>
    <p:extLst>
      <p:ext uri="{BB962C8B-B14F-4D97-AF65-F5344CB8AC3E}">
        <p14:creationId xmlns:p14="http://schemas.microsoft.com/office/powerpoint/2010/main" val="22766214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758746"/>
            <a:ext cx="12192000" cy="4093030"/>
          </a:xfrm>
          <a:prstGeom prst="rect">
            <a:avLst/>
          </a:prstGeom>
        </p:spPr>
        <p:txBody>
          <a:bodyPr/>
          <a:lstStyle/>
          <a:p>
            <a:endParaRPr lang="en-US"/>
          </a:p>
        </p:txBody>
      </p:sp>
    </p:spTree>
    <p:extLst>
      <p:ext uri="{BB962C8B-B14F-4D97-AF65-F5344CB8AC3E}">
        <p14:creationId xmlns:p14="http://schemas.microsoft.com/office/powerpoint/2010/main" val="40584112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04721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1_Costum Layou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694703" y="615600"/>
            <a:ext cx="10802595" cy="665285"/>
          </a:xfrm>
          <a:prstGeom prst="rect">
            <a:avLst/>
          </a:prstGeom>
        </p:spPr>
        <p:txBody>
          <a:bodyPr wrap="square" anchor="t" anchorCtr="0">
            <a:noAutofit/>
          </a:bodyPr>
          <a:lstStyle>
            <a:lvl1pPr algn="ctr">
              <a:lnSpc>
                <a:spcPct val="90000"/>
              </a:lnSpc>
              <a:defRPr sz="5000" b="0" i="0">
                <a:solidFill>
                  <a:schemeClr val="bg1">
                    <a:lumMod val="85000"/>
                  </a:schemeClr>
                </a:solidFill>
                <a:latin typeface="Bebas Neue Regular" pitchFamily="34" charset="0"/>
                <a:ea typeface="Gulim" pitchFamily="34" charset="-127"/>
              </a:defRPr>
            </a:lvl1pPr>
          </a:lstStyle>
          <a:p>
            <a:r>
              <a:rPr lang="en-US"/>
              <a:t>Title</a:t>
            </a:r>
          </a:p>
        </p:txBody>
      </p:sp>
      <p:sp>
        <p:nvSpPr>
          <p:cNvPr id="19" name="Text Placeholder 8"/>
          <p:cNvSpPr>
            <a:spLocks noGrp="1"/>
          </p:cNvSpPr>
          <p:nvPr>
            <p:ph type="body" sz="quarter" idx="32" hasCustomPrompt="1"/>
          </p:nvPr>
        </p:nvSpPr>
        <p:spPr>
          <a:xfrm>
            <a:off x="1703163" y="1295399"/>
            <a:ext cx="8785674" cy="240851"/>
          </a:xfrm>
          <a:prstGeom prst="rect">
            <a:avLst/>
          </a:prstGeom>
          <a:noFill/>
          <a:ln>
            <a:noFill/>
          </a:ln>
        </p:spPr>
        <p:txBody>
          <a:bodyPr anchor="ctr">
            <a:noAutofit/>
          </a:bodyPr>
          <a:lstStyle>
            <a:lvl1pPr marL="0" indent="0" algn="ctr">
              <a:lnSpc>
                <a:spcPct val="90000"/>
              </a:lnSpc>
              <a:spcBef>
                <a:spcPts val="1200"/>
              </a:spcBef>
              <a:buNone/>
              <a:defRPr sz="1600" b="0" baseline="0">
                <a:solidFill>
                  <a:schemeClr val="bg1">
                    <a:lumMod val="85000"/>
                  </a:schemeClr>
                </a:solidFill>
                <a:latin typeface="+mn-lt"/>
              </a:defRPr>
            </a:lvl1pPr>
          </a:lstStyle>
          <a:p>
            <a:pPr lvl="0"/>
            <a:r>
              <a:rPr lang="id-ID"/>
              <a:t>Lorem Ipsum Dolor sit Amet</a:t>
            </a:r>
            <a:endParaRPr lang="en-US"/>
          </a:p>
        </p:txBody>
      </p:sp>
      <p:sp>
        <p:nvSpPr>
          <p:cNvPr id="7" name="Picture Placeholder 7"/>
          <p:cNvSpPr>
            <a:spLocks noGrp="1"/>
          </p:cNvSpPr>
          <p:nvPr>
            <p:ph type="pic" sz="quarter" idx="10"/>
          </p:nvPr>
        </p:nvSpPr>
        <p:spPr>
          <a:xfrm>
            <a:off x="1" y="2015473"/>
            <a:ext cx="3036093" cy="2918564"/>
          </a:xfrm>
          <a:prstGeom prst="rect">
            <a:avLst/>
          </a:prstGeom>
        </p:spPr>
        <p:txBody>
          <a:bodyPr/>
          <a:lstStyle>
            <a:lvl1pPr>
              <a:defRPr sz="1800">
                <a:solidFill>
                  <a:schemeClr val="bg1">
                    <a:lumMod val="85000"/>
                  </a:schemeClr>
                </a:solidFill>
              </a:defRPr>
            </a:lvl1pPr>
          </a:lstStyle>
          <a:p>
            <a:endParaRPr lang="id-ID"/>
          </a:p>
        </p:txBody>
      </p:sp>
      <p:sp>
        <p:nvSpPr>
          <p:cNvPr id="8" name="Picture Placeholder 7"/>
          <p:cNvSpPr>
            <a:spLocks noGrp="1"/>
          </p:cNvSpPr>
          <p:nvPr>
            <p:ph type="pic" sz="quarter" idx="33"/>
          </p:nvPr>
        </p:nvSpPr>
        <p:spPr>
          <a:xfrm>
            <a:off x="3036094" y="2015473"/>
            <a:ext cx="3064669" cy="2918564"/>
          </a:xfrm>
          <a:prstGeom prst="rect">
            <a:avLst/>
          </a:prstGeom>
        </p:spPr>
        <p:txBody>
          <a:bodyPr/>
          <a:lstStyle>
            <a:lvl1pPr>
              <a:defRPr sz="1800">
                <a:solidFill>
                  <a:schemeClr val="bg1">
                    <a:lumMod val="85000"/>
                  </a:schemeClr>
                </a:solidFill>
              </a:defRPr>
            </a:lvl1pPr>
          </a:lstStyle>
          <a:p>
            <a:endParaRPr lang="id-ID"/>
          </a:p>
        </p:txBody>
      </p:sp>
      <p:sp>
        <p:nvSpPr>
          <p:cNvPr id="9" name="Picture Placeholder 7"/>
          <p:cNvSpPr>
            <a:spLocks noGrp="1"/>
          </p:cNvSpPr>
          <p:nvPr>
            <p:ph type="pic" sz="quarter" idx="34"/>
          </p:nvPr>
        </p:nvSpPr>
        <p:spPr>
          <a:xfrm>
            <a:off x="6100763" y="2015473"/>
            <a:ext cx="3064670" cy="2918564"/>
          </a:xfrm>
          <a:prstGeom prst="rect">
            <a:avLst/>
          </a:prstGeom>
        </p:spPr>
        <p:txBody>
          <a:bodyPr/>
          <a:lstStyle>
            <a:lvl1pPr>
              <a:defRPr sz="1800">
                <a:solidFill>
                  <a:schemeClr val="bg1">
                    <a:lumMod val="85000"/>
                  </a:schemeClr>
                </a:solidFill>
              </a:defRPr>
            </a:lvl1pPr>
          </a:lstStyle>
          <a:p>
            <a:endParaRPr lang="id-ID"/>
          </a:p>
        </p:txBody>
      </p:sp>
      <p:sp>
        <p:nvSpPr>
          <p:cNvPr id="10" name="Picture Placeholder 7"/>
          <p:cNvSpPr>
            <a:spLocks noGrp="1"/>
          </p:cNvSpPr>
          <p:nvPr>
            <p:ph type="pic" sz="quarter" idx="35"/>
          </p:nvPr>
        </p:nvSpPr>
        <p:spPr>
          <a:xfrm>
            <a:off x="9165433" y="2015473"/>
            <a:ext cx="3026568" cy="2918564"/>
          </a:xfrm>
          <a:prstGeom prst="rect">
            <a:avLst/>
          </a:prstGeom>
        </p:spPr>
        <p:txBody>
          <a:bodyPr/>
          <a:lstStyle>
            <a:lvl1pPr>
              <a:defRPr sz="1800">
                <a:solidFill>
                  <a:schemeClr val="bg1">
                    <a:lumMod val="85000"/>
                  </a:schemeClr>
                </a:solidFill>
              </a:defRPr>
            </a:lvl1pPr>
          </a:lstStyle>
          <a:p>
            <a:endParaRPr lang="id-ID"/>
          </a:p>
        </p:txBody>
      </p:sp>
    </p:spTree>
    <p:extLst>
      <p:ext uri="{BB962C8B-B14F-4D97-AF65-F5344CB8AC3E}">
        <p14:creationId xmlns:p14="http://schemas.microsoft.com/office/powerpoint/2010/main" val="3554681822"/>
      </p:ext>
    </p:extLst>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DEFAULT">
    <p:bg>
      <p:bgRef idx="1001">
        <a:schemeClr val="bg1"/>
      </p:bgRef>
    </p:bg>
    <p:spTree>
      <p:nvGrpSpPr>
        <p:cNvPr id="1" name=""/>
        <p:cNvGrpSpPr/>
        <p:nvPr/>
      </p:nvGrpSpPr>
      <p:grpSpPr>
        <a:xfrm>
          <a:off x="0" y="0"/>
          <a:ext cx="0" cy="0"/>
          <a:chOff x="0" y="0"/>
          <a:chExt cx="0" cy="0"/>
        </a:xfrm>
      </p:grpSpPr>
      <p:pic>
        <p:nvPicPr>
          <p:cNvPr id="2" name="Picture 1" descr="Icon&#10;&#10;Description automatically generated">
            <a:extLst>
              <a:ext uri="{FF2B5EF4-FFF2-40B4-BE49-F238E27FC236}">
                <a16:creationId xmlns:a16="http://schemas.microsoft.com/office/drawing/2014/main" id="{024D121C-5FCE-F173-F08E-052FADE41D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8587" y="139788"/>
            <a:ext cx="1388187" cy="411424"/>
          </a:xfrm>
          <a:prstGeom prst="rect">
            <a:avLst/>
          </a:prstGeom>
        </p:spPr>
      </p:pic>
    </p:spTree>
    <p:extLst>
      <p:ext uri="{BB962C8B-B14F-4D97-AF65-F5344CB8AC3E}">
        <p14:creationId xmlns:p14="http://schemas.microsoft.com/office/powerpoint/2010/main" val="37101255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32636-C0ED-58A6-F12F-B0B26F5EEF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B66D082-D007-441C-5573-0F65B9B6EF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12A3FC5-1B8D-831D-3527-0E92BB86F66B}"/>
              </a:ext>
            </a:extLst>
          </p:cNvPr>
          <p:cNvSpPr>
            <a:spLocks noGrp="1"/>
          </p:cNvSpPr>
          <p:nvPr>
            <p:ph type="dt" sz="half" idx="10"/>
          </p:nvPr>
        </p:nvSpPr>
        <p:spPr/>
        <p:txBody>
          <a:bodyPr/>
          <a:lstStyle/>
          <a:p>
            <a:fld id="{F9033075-EB9C-4516-8DDE-40FCBB3809A1}" type="datetimeFigureOut">
              <a:rPr lang="en-IN" smtClean="0"/>
              <a:t>16-09-2026</a:t>
            </a:fld>
            <a:endParaRPr lang="en-IN"/>
          </a:p>
        </p:txBody>
      </p:sp>
      <p:sp>
        <p:nvSpPr>
          <p:cNvPr id="5" name="Footer Placeholder 4">
            <a:extLst>
              <a:ext uri="{FF2B5EF4-FFF2-40B4-BE49-F238E27FC236}">
                <a16:creationId xmlns:a16="http://schemas.microsoft.com/office/drawing/2014/main" id="{1C0F2160-7B26-932B-287D-BF67F1D5B78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5C6502-92D3-4D01-FF28-BD2569C2B18E}"/>
              </a:ext>
            </a:extLst>
          </p:cNvPr>
          <p:cNvSpPr>
            <a:spLocks noGrp="1"/>
          </p:cNvSpPr>
          <p:nvPr>
            <p:ph type="sldNum" sz="quarter" idx="12"/>
          </p:nvPr>
        </p:nvSpPr>
        <p:spPr/>
        <p:txBody>
          <a:bodyPr/>
          <a:lstStyle/>
          <a:p>
            <a:fld id="{CB52CB92-8C3F-4ECB-A0C3-4B41DA1B7990}" type="slidenum">
              <a:rPr lang="en-IN" smtClean="0"/>
              <a:t>‹#›</a:t>
            </a:fld>
            <a:endParaRPr lang="en-IN"/>
          </a:p>
        </p:txBody>
      </p:sp>
    </p:spTree>
    <p:extLst>
      <p:ext uri="{BB962C8B-B14F-4D97-AF65-F5344CB8AC3E}">
        <p14:creationId xmlns:p14="http://schemas.microsoft.com/office/powerpoint/2010/main" val="5079653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731F7E-456F-1631-F522-1A150E08B1A7}"/>
              </a:ext>
            </a:extLst>
          </p:cNvPr>
          <p:cNvSpPr>
            <a:spLocks noGrp="1"/>
          </p:cNvSpPr>
          <p:nvPr>
            <p:ph type="dt" sz="half" idx="10"/>
          </p:nvPr>
        </p:nvSpPr>
        <p:spPr/>
        <p:txBody>
          <a:bodyPr/>
          <a:lstStyle/>
          <a:p>
            <a:fld id="{F9033075-EB9C-4516-8DDE-40FCBB3809A1}" type="datetimeFigureOut">
              <a:rPr lang="en-IN" smtClean="0"/>
              <a:t>16-09-2026</a:t>
            </a:fld>
            <a:endParaRPr lang="en-IN"/>
          </a:p>
        </p:txBody>
      </p:sp>
      <p:sp>
        <p:nvSpPr>
          <p:cNvPr id="3" name="Footer Placeholder 2">
            <a:extLst>
              <a:ext uri="{FF2B5EF4-FFF2-40B4-BE49-F238E27FC236}">
                <a16:creationId xmlns:a16="http://schemas.microsoft.com/office/drawing/2014/main" id="{7353069F-CBBD-995B-ED36-03C1DA8D36F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8DA419C-BCD7-19A3-FE36-012B4DA921C8}"/>
              </a:ext>
            </a:extLst>
          </p:cNvPr>
          <p:cNvSpPr>
            <a:spLocks noGrp="1"/>
          </p:cNvSpPr>
          <p:nvPr>
            <p:ph type="sldNum" sz="quarter" idx="12"/>
          </p:nvPr>
        </p:nvSpPr>
        <p:spPr/>
        <p:txBody>
          <a:bodyPr/>
          <a:lstStyle/>
          <a:p>
            <a:fld id="{CB52CB92-8C3F-4ECB-A0C3-4B41DA1B7990}" type="slidenum">
              <a:rPr lang="en-IN" smtClean="0"/>
              <a:t>‹#›</a:t>
            </a:fld>
            <a:endParaRPr lang="en-IN"/>
          </a:p>
        </p:txBody>
      </p:sp>
    </p:spTree>
    <p:extLst>
      <p:ext uri="{BB962C8B-B14F-4D97-AF65-F5344CB8AC3E}">
        <p14:creationId xmlns:p14="http://schemas.microsoft.com/office/powerpoint/2010/main" val="30178041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3_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03364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3_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03364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mp; Body" type="tx">
  <p:cSld name="Title &amp; Body">
    <p:bg>
      <p:bgPr>
        <a:noFill/>
        <a:effectLst/>
      </p:bgPr>
    </p:bg>
    <p:spTree>
      <p:nvGrpSpPr>
        <p:cNvPr id="1" name="Shape 26"/>
        <p:cNvGrpSpPr/>
        <p:nvPr/>
      </p:nvGrpSpPr>
      <p:grpSpPr>
        <a:xfrm>
          <a:off x="0" y="0"/>
          <a:ext cx="0" cy="0"/>
          <a:chOff x="0" y="0"/>
          <a:chExt cx="0" cy="0"/>
        </a:xfrm>
      </p:grpSpPr>
      <p:sp>
        <p:nvSpPr>
          <p:cNvPr id="27" name="Google Shape;27;p4"/>
          <p:cNvSpPr txBox="1">
            <a:spLocks noGrp="1"/>
          </p:cNvSpPr>
          <p:nvPr>
            <p:ph type="body" idx="1"/>
          </p:nvPr>
        </p:nvSpPr>
        <p:spPr>
          <a:xfrm>
            <a:off x="5780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28" name="Google Shape;28;p4"/>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pic>
        <p:nvPicPr>
          <p:cNvPr id="30" name="Google Shape;30;p4"/>
          <p:cNvPicPr preferRelativeResize="0"/>
          <p:nvPr/>
        </p:nvPicPr>
        <p:blipFill>
          <a:blip r:embed="rId2">
            <a:alphaModFix/>
          </a:blip>
          <a:stretch>
            <a:fillRect/>
          </a:stretch>
        </p:blipFill>
        <p:spPr>
          <a:xfrm rot="-5400000">
            <a:off x="-310983" y="6158649"/>
            <a:ext cx="884300" cy="200400"/>
          </a:xfrm>
          <a:prstGeom prst="rect">
            <a:avLst/>
          </a:prstGeom>
          <a:noFill/>
          <a:ln>
            <a:noFill/>
          </a:ln>
        </p:spPr>
      </p:pic>
      <p:pic>
        <p:nvPicPr>
          <p:cNvPr id="2" name="Google Shape;415;p63">
            <a:extLst>
              <a:ext uri="{FF2B5EF4-FFF2-40B4-BE49-F238E27FC236}">
                <a16:creationId xmlns:a16="http://schemas.microsoft.com/office/drawing/2014/main" id="{D37CA251-7442-4676-80AC-1F282409DCA7}"/>
              </a:ext>
            </a:extLst>
          </p:cNvPr>
          <p:cNvPicPr preferRelativeResize="0"/>
          <p:nvPr userDrawn="1"/>
        </p:nvPicPr>
        <p:blipFill>
          <a:blip r:embed="rId3">
            <a:alphaModFix/>
          </a:blip>
          <a:stretch>
            <a:fillRect/>
          </a:stretch>
        </p:blipFill>
        <p:spPr>
          <a:xfrm>
            <a:off x="10882861" y="6485743"/>
            <a:ext cx="1175703" cy="265223"/>
          </a:xfrm>
          <a:prstGeom prst="rect">
            <a:avLst/>
          </a:prstGeom>
          <a:noFill/>
          <a:ln>
            <a:noFill/>
          </a:ln>
        </p:spPr>
      </p:pic>
      <p:pic>
        <p:nvPicPr>
          <p:cNvPr id="3" name="Google Shape;19;p2">
            <a:extLst>
              <a:ext uri="{FF2B5EF4-FFF2-40B4-BE49-F238E27FC236}">
                <a16:creationId xmlns:a16="http://schemas.microsoft.com/office/drawing/2014/main" id="{899F213B-5645-76E7-1AF5-F69108E1842D}"/>
              </a:ext>
            </a:extLst>
          </p:cNvPr>
          <p:cNvPicPr preferRelativeResize="0"/>
          <p:nvPr userDrawn="1"/>
        </p:nvPicPr>
        <p:blipFill>
          <a:blip r:embed="rId4">
            <a:alphaModFix/>
          </a:blip>
          <a:stretch>
            <a:fillRect/>
          </a:stretch>
        </p:blipFill>
        <p:spPr>
          <a:xfrm>
            <a:off x="83724" y="6185753"/>
            <a:ext cx="701880" cy="719900"/>
          </a:xfrm>
          <a:prstGeom prst="rect">
            <a:avLst/>
          </a:prstGeom>
          <a:noFill/>
          <a:ln>
            <a:noFill/>
          </a:ln>
        </p:spPr>
      </p:pic>
    </p:spTree>
    <p:extLst>
      <p:ext uri="{BB962C8B-B14F-4D97-AF65-F5344CB8AC3E}">
        <p14:creationId xmlns:p14="http://schemas.microsoft.com/office/powerpoint/2010/main" val="33949520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mp; Two Columns" type="twoColTx">
  <p:cSld name="Title &amp; Two Columns">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40" name="Google Shape;40;p7"/>
          <p:cNvSpPr txBox="1">
            <a:spLocks noGrp="1"/>
          </p:cNvSpPr>
          <p:nvPr>
            <p:ph type="body" idx="1"/>
          </p:nvPr>
        </p:nvSpPr>
        <p:spPr>
          <a:xfrm>
            <a:off x="61888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41" name="Google Shape;41;p7"/>
          <p:cNvSpPr txBox="1">
            <a:spLocks noGrp="1"/>
          </p:cNvSpPr>
          <p:nvPr>
            <p:ph type="body" idx="2"/>
          </p:nvPr>
        </p:nvSpPr>
        <p:spPr>
          <a:xfrm>
            <a:off x="5780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42" name="Google Shape;42;p7"/>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43" name="Google Shape;43;p7"/>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6740367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hree Columns">
  <p:cSld name="Three Columns">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46" name="Google Shape;46;p8"/>
          <p:cNvSpPr txBox="1">
            <a:spLocks noGrp="1"/>
          </p:cNvSpPr>
          <p:nvPr>
            <p:ph type="body" idx="1"/>
          </p:nvPr>
        </p:nvSpPr>
        <p:spPr>
          <a:xfrm>
            <a:off x="578000" y="1999867"/>
            <a:ext cx="3569200" cy="1341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47" name="Google Shape;47;p8"/>
          <p:cNvSpPr/>
          <p:nvPr/>
        </p:nvSpPr>
        <p:spPr>
          <a:xfrm>
            <a:off x="578000" y="1880125"/>
            <a:ext cx="3569200" cy="608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533">
              <a:solidFill>
                <a:srgbClr val="000000"/>
              </a:solidFill>
              <a:latin typeface="Avenir"/>
              <a:ea typeface="Avenir"/>
              <a:cs typeface="Avenir"/>
              <a:sym typeface="Avenir"/>
            </a:endParaRPr>
          </a:p>
        </p:txBody>
      </p:sp>
      <p:sp>
        <p:nvSpPr>
          <p:cNvPr id="48" name="Google Shape;48;p8"/>
          <p:cNvSpPr/>
          <p:nvPr/>
        </p:nvSpPr>
        <p:spPr>
          <a:xfrm>
            <a:off x="8059200" y="1880125"/>
            <a:ext cx="3569200" cy="60800"/>
          </a:xfrm>
          <a:prstGeom prst="rect">
            <a:avLst/>
          </a:prstGeom>
          <a:gradFill>
            <a:gsLst>
              <a:gs pos="0">
                <a:schemeClr val="accent2"/>
              </a:gs>
              <a:gs pos="100000">
                <a:schemeClr val="accent3"/>
              </a:gs>
            </a:gsLst>
            <a:lin ang="18900732" scaled="0"/>
          </a:gra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533">
              <a:solidFill>
                <a:srgbClr val="000000"/>
              </a:solidFill>
              <a:latin typeface="Avenir"/>
              <a:ea typeface="Avenir"/>
              <a:cs typeface="Avenir"/>
              <a:sym typeface="Avenir"/>
            </a:endParaRPr>
          </a:p>
        </p:txBody>
      </p:sp>
      <p:sp>
        <p:nvSpPr>
          <p:cNvPr id="49" name="Google Shape;49;p8"/>
          <p:cNvSpPr/>
          <p:nvPr/>
        </p:nvSpPr>
        <p:spPr>
          <a:xfrm>
            <a:off x="4318800" y="1880128"/>
            <a:ext cx="3569200" cy="60800"/>
          </a:xfrm>
          <a:prstGeom prst="rect">
            <a:avLst/>
          </a:prstGeom>
          <a:gradFill>
            <a:gsLst>
              <a:gs pos="0">
                <a:srgbClr val="FC2474"/>
              </a:gs>
              <a:gs pos="100000">
                <a:srgbClr val="FF6918"/>
              </a:gs>
            </a:gsLst>
            <a:lin ang="18900732" scaled="0"/>
          </a:gra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533">
              <a:solidFill>
                <a:srgbClr val="000000"/>
              </a:solidFill>
              <a:latin typeface="Avenir"/>
              <a:ea typeface="Avenir"/>
              <a:cs typeface="Avenir"/>
              <a:sym typeface="Avenir"/>
            </a:endParaRPr>
          </a:p>
        </p:txBody>
      </p:sp>
      <p:sp>
        <p:nvSpPr>
          <p:cNvPr id="50" name="Google Shape;50;p8"/>
          <p:cNvSpPr txBox="1">
            <a:spLocks noGrp="1"/>
          </p:cNvSpPr>
          <p:nvPr>
            <p:ph type="body" idx="2"/>
          </p:nvPr>
        </p:nvSpPr>
        <p:spPr>
          <a:xfrm>
            <a:off x="4311400" y="1999867"/>
            <a:ext cx="3569200" cy="1341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51" name="Google Shape;51;p8"/>
          <p:cNvSpPr txBox="1">
            <a:spLocks noGrp="1"/>
          </p:cNvSpPr>
          <p:nvPr>
            <p:ph type="body" idx="3"/>
          </p:nvPr>
        </p:nvSpPr>
        <p:spPr>
          <a:xfrm>
            <a:off x="8059200" y="1999867"/>
            <a:ext cx="3569200" cy="1341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52" name="Google Shape;52;p8"/>
          <p:cNvSpPr txBox="1">
            <a:spLocks noGrp="1"/>
          </p:cNvSpPr>
          <p:nvPr>
            <p:ph type="body" idx="4"/>
          </p:nvPr>
        </p:nvSpPr>
        <p:spPr>
          <a:xfrm>
            <a:off x="578000" y="1396800"/>
            <a:ext cx="3569200" cy="424400"/>
          </a:xfrm>
          <a:prstGeom prst="rect">
            <a:avLst/>
          </a:prstGeom>
          <a:noFill/>
          <a:ln>
            <a:noFill/>
          </a:ln>
        </p:spPr>
        <p:txBody>
          <a:bodyPr spcFirstLastPara="1" wrap="square" lIns="0" tIns="0" rIns="0" bIns="0" anchor="b" anchorCtr="0">
            <a:noAutofit/>
          </a:bodyPr>
          <a:lstStyle>
            <a:lvl1pPr marL="609585" lvl="0"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1pPr>
            <a:lvl2pPr marL="1219170" lvl="1"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2pPr>
            <a:lvl3pPr marL="1828754" lvl="2"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3pPr>
            <a:lvl4pPr marL="2438339" lvl="3"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4pPr>
            <a:lvl5pPr marL="3047924" lvl="4"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5pPr>
            <a:lvl6pPr marL="3657509" lvl="5"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6pPr>
            <a:lvl7pPr marL="4267093" lvl="6"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7pPr>
            <a:lvl8pPr marL="4876678" lvl="7"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8pPr>
            <a:lvl9pPr marL="5486263" lvl="8"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9pPr>
          </a:lstStyle>
          <a:p>
            <a:endParaRPr/>
          </a:p>
        </p:txBody>
      </p:sp>
      <p:sp>
        <p:nvSpPr>
          <p:cNvPr id="53" name="Google Shape;53;p8"/>
          <p:cNvSpPr txBox="1">
            <a:spLocks noGrp="1"/>
          </p:cNvSpPr>
          <p:nvPr>
            <p:ph type="body" idx="5"/>
          </p:nvPr>
        </p:nvSpPr>
        <p:spPr>
          <a:xfrm>
            <a:off x="4311400" y="1396800"/>
            <a:ext cx="3569200" cy="424400"/>
          </a:xfrm>
          <a:prstGeom prst="rect">
            <a:avLst/>
          </a:prstGeom>
          <a:noFill/>
          <a:ln>
            <a:noFill/>
          </a:ln>
        </p:spPr>
        <p:txBody>
          <a:bodyPr spcFirstLastPara="1" wrap="square" lIns="0" tIns="0" rIns="0" bIns="0" anchor="b" anchorCtr="0">
            <a:noAutofit/>
          </a:bodyPr>
          <a:lstStyle>
            <a:lvl1pPr marL="609585" lvl="0"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1pPr>
            <a:lvl2pPr marL="1219170" lvl="1"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2pPr>
            <a:lvl3pPr marL="1828754" lvl="2"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3pPr>
            <a:lvl4pPr marL="2438339" lvl="3"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4pPr>
            <a:lvl5pPr marL="3047924" lvl="4"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5pPr>
            <a:lvl6pPr marL="3657509" lvl="5"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6pPr>
            <a:lvl7pPr marL="4267093" lvl="6"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7pPr>
            <a:lvl8pPr marL="4876678" lvl="7"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8pPr>
            <a:lvl9pPr marL="5486263" lvl="8"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9pPr>
          </a:lstStyle>
          <a:p>
            <a:endParaRPr/>
          </a:p>
        </p:txBody>
      </p:sp>
      <p:sp>
        <p:nvSpPr>
          <p:cNvPr id="54" name="Google Shape;54;p8"/>
          <p:cNvSpPr txBox="1">
            <a:spLocks noGrp="1"/>
          </p:cNvSpPr>
          <p:nvPr>
            <p:ph type="body" idx="6"/>
          </p:nvPr>
        </p:nvSpPr>
        <p:spPr>
          <a:xfrm>
            <a:off x="8059200" y="1396800"/>
            <a:ext cx="3569200" cy="424400"/>
          </a:xfrm>
          <a:prstGeom prst="rect">
            <a:avLst/>
          </a:prstGeom>
          <a:noFill/>
          <a:ln>
            <a:noFill/>
          </a:ln>
        </p:spPr>
        <p:txBody>
          <a:bodyPr spcFirstLastPara="1" wrap="square" lIns="0" tIns="0" rIns="0" bIns="0" anchor="b" anchorCtr="0">
            <a:noAutofit/>
          </a:bodyPr>
          <a:lstStyle>
            <a:lvl1pPr marL="609585" lvl="0"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1pPr>
            <a:lvl2pPr marL="1219170" lvl="1"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2pPr>
            <a:lvl3pPr marL="1828754" lvl="2"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3pPr>
            <a:lvl4pPr marL="2438339" lvl="3"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4pPr>
            <a:lvl5pPr marL="3047924" lvl="4"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5pPr>
            <a:lvl6pPr marL="3657509" lvl="5"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6pPr>
            <a:lvl7pPr marL="4267093" lvl="6"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7pPr>
            <a:lvl8pPr marL="4876678" lvl="7"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8pPr>
            <a:lvl9pPr marL="5486263" lvl="8"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9pPr>
          </a:lstStyle>
          <a:p>
            <a:endParaRPr/>
          </a:p>
        </p:txBody>
      </p:sp>
      <p:sp>
        <p:nvSpPr>
          <p:cNvPr id="55" name="Google Shape;55;p8"/>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56" name="Google Shape;56;p8"/>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13834681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Image with Description Gray ">
  <p:cSld name="Image with Description Gray ">
    <p:spTree>
      <p:nvGrpSpPr>
        <p:cNvPr id="1" name="Shape 57"/>
        <p:cNvGrpSpPr/>
        <p:nvPr/>
      </p:nvGrpSpPr>
      <p:grpSpPr>
        <a:xfrm>
          <a:off x="0" y="0"/>
          <a:ext cx="0" cy="0"/>
          <a:chOff x="0" y="0"/>
          <a:chExt cx="0" cy="0"/>
        </a:xfrm>
      </p:grpSpPr>
      <p:sp>
        <p:nvSpPr>
          <p:cNvPr id="58" name="Google Shape;58;p9"/>
          <p:cNvSpPr/>
          <p:nvPr/>
        </p:nvSpPr>
        <p:spPr>
          <a:xfrm>
            <a:off x="67" y="0"/>
            <a:ext cx="121920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 name="Google Shape;59;p9"/>
          <p:cNvSpPr txBox="1">
            <a:spLocks noGrp="1"/>
          </p:cNvSpPr>
          <p:nvPr>
            <p:ph type="title"/>
          </p:nvPr>
        </p:nvSpPr>
        <p:spPr>
          <a:xfrm>
            <a:off x="578000" y="3146867"/>
            <a:ext cx="2847200" cy="2857600"/>
          </a:xfrm>
          <a:prstGeom prst="rect">
            <a:avLst/>
          </a:prstGeom>
          <a:noFill/>
          <a:ln>
            <a:noFill/>
          </a:ln>
        </p:spPr>
        <p:txBody>
          <a:bodyPr spcFirstLastPara="1" wrap="square" lIns="0" tIns="0" rIns="0" bIns="0" anchor="b" anchorCtr="0">
            <a:noAutofit/>
          </a:bodyPr>
          <a:lstStyle>
            <a:lvl1pPr lvl="0" algn="r" rtl="0">
              <a:spcBef>
                <a:spcPts val="0"/>
              </a:spcBef>
              <a:spcAft>
                <a:spcPts val="0"/>
              </a:spcAft>
              <a:buSzPts val="1100"/>
              <a:buFont typeface="Manrope"/>
              <a:buChar char="●"/>
              <a:defRPr sz="1467">
                <a:latin typeface="Manrope"/>
                <a:ea typeface="Manrope"/>
                <a:cs typeface="Manrope"/>
                <a:sym typeface="Manrope"/>
              </a:defRPr>
            </a:lvl1pPr>
            <a:lvl2pPr lvl="1" algn="r" rtl="0">
              <a:spcBef>
                <a:spcPts val="0"/>
              </a:spcBef>
              <a:spcAft>
                <a:spcPts val="0"/>
              </a:spcAft>
              <a:buSzPts val="1100"/>
              <a:buFont typeface="Manrope"/>
              <a:buChar char="○"/>
              <a:defRPr sz="1467">
                <a:latin typeface="Manrope"/>
                <a:ea typeface="Manrope"/>
                <a:cs typeface="Manrope"/>
                <a:sym typeface="Manrope"/>
              </a:defRPr>
            </a:lvl2pPr>
            <a:lvl3pPr lvl="2" algn="r" rtl="0">
              <a:spcBef>
                <a:spcPts val="0"/>
              </a:spcBef>
              <a:spcAft>
                <a:spcPts val="0"/>
              </a:spcAft>
              <a:buSzPts val="1100"/>
              <a:buFont typeface="Manrope"/>
              <a:buChar char="■"/>
              <a:defRPr sz="1467">
                <a:latin typeface="Manrope"/>
                <a:ea typeface="Manrope"/>
                <a:cs typeface="Manrope"/>
                <a:sym typeface="Manrope"/>
              </a:defRPr>
            </a:lvl3pPr>
            <a:lvl4pPr lvl="3" algn="r" rtl="0">
              <a:spcBef>
                <a:spcPts val="0"/>
              </a:spcBef>
              <a:spcAft>
                <a:spcPts val="0"/>
              </a:spcAft>
              <a:buSzPts val="1100"/>
              <a:buFont typeface="Manrope"/>
              <a:buChar char="●"/>
              <a:defRPr sz="1467">
                <a:latin typeface="Manrope"/>
                <a:ea typeface="Manrope"/>
                <a:cs typeface="Manrope"/>
                <a:sym typeface="Manrope"/>
              </a:defRPr>
            </a:lvl4pPr>
            <a:lvl5pPr lvl="4" algn="r" rtl="0">
              <a:spcBef>
                <a:spcPts val="0"/>
              </a:spcBef>
              <a:spcAft>
                <a:spcPts val="0"/>
              </a:spcAft>
              <a:buSzPts val="1100"/>
              <a:buFont typeface="Manrope"/>
              <a:buChar char="○"/>
              <a:defRPr sz="1467">
                <a:latin typeface="Manrope"/>
                <a:ea typeface="Manrope"/>
                <a:cs typeface="Manrope"/>
                <a:sym typeface="Manrope"/>
              </a:defRPr>
            </a:lvl5pPr>
            <a:lvl6pPr lvl="5" algn="r" rtl="0">
              <a:spcBef>
                <a:spcPts val="0"/>
              </a:spcBef>
              <a:spcAft>
                <a:spcPts val="0"/>
              </a:spcAft>
              <a:buSzPts val="1100"/>
              <a:buFont typeface="Manrope"/>
              <a:buChar char="■"/>
              <a:defRPr sz="1467">
                <a:latin typeface="Manrope"/>
                <a:ea typeface="Manrope"/>
                <a:cs typeface="Manrope"/>
                <a:sym typeface="Manrope"/>
              </a:defRPr>
            </a:lvl6pPr>
            <a:lvl7pPr lvl="6" algn="r" rtl="0">
              <a:spcBef>
                <a:spcPts val="0"/>
              </a:spcBef>
              <a:spcAft>
                <a:spcPts val="0"/>
              </a:spcAft>
              <a:buSzPts val="1100"/>
              <a:buFont typeface="Manrope"/>
              <a:buChar char="●"/>
              <a:defRPr sz="1467">
                <a:latin typeface="Manrope"/>
                <a:ea typeface="Manrope"/>
                <a:cs typeface="Manrope"/>
                <a:sym typeface="Manrope"/>
              </a:defRPr>
            </a:lvl7pPr>
            <a:lvl8pPr lvl="7" algn="r" rtl="0">
              <a:spcBef>
                <a:spcPts val="0"/>
              </a:spcBef>
              <a:spcAft>
                <a:spcPts val="0"/>
              </a:spcAft>
              <a:buSzPts val="1100"/>
              <a:buFont typeface="Manrope"/>
              <a:buChar char="○"/>
              <a:defRPr sz="1467">
                <a:latin typeface="Manrope"/>
                <a:ea typeface="Manrope"/>
                <a:cs typeface="Manrope"/>
                <a:sym typeface="Manrope"/>
              </a:defRPr>
            </a:lvl8pPr>
            <a:lvl9pPr lvl="8" algn="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60" name="Google Shape;60;p9"/>
          <p:cNvSpPr/>
          <p:nvPr/>
        </p:nvSpPr>
        <p:spPr>
          <a:xfrm>
            <a:off x="3586867" y="290500"/>
            <a:ext cx="24400" cy="6294800"/>
          </a:xfrm>
          <a:prstGeom prst="rect">
            <a:avLst/>
          </a:prstGeom>
          <a:gradFill>
            <a:gsLst>
              <a:gs pos="0">
                <a:schemeClr val="lt2"/>
              </a:gs>
              <a:gs pos="100000">
                <a:schemeClr val="dk2"/>
              </a:gs>
            </a:gsLst>
            <a:lin ang="8099331"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Google Shape;61;p9"/>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62" name="Google Shape;62;p9"/>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2635668824"/>
      </p:ext>
    </p:extLst>
  </p:cSld>
  <p:clrMapOvr>
    <a:masterClrMapping/>
  </p:clrMapOvr>
  <p:extLst>
    <p:ext uri="{DCECCB84-F9BA-43D5-87BE-67443E8EF086}">
      <p15:sldGuideLst xmlns:p15="http://schemas.microsoft.com/office/powerpoint/2012/main">
        <p15:guide id="1" pos="2000">
          <p15:clr>
            <a:srgbClr val="FA7B17"/>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Image with Description">
  <p:cSld name="Image with Description">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578000" y="3146867"/>
            <a:ext cx="2847200" cy="2857600"/>
          </a:xfrm>
          <a:prstGeom prst="rect">
            <a:avLst/>
          </a:prstGeom>
          <a:noFill/>
          <a:ln>
            <a:noFill/>
          </a:ln>
        </p:spPr>
        <p:txBody>
          <a:bodyPr spcFirstLastPara="1" wrap="square" lIns="0" tIns="0" rIns="0" bIns="0" anchor="b" anchorCtr="0">
            <a:noAutofit/>
          </a:bodyPr>
          <a:lstStyle>
            <a:lvl1pPr lvl="0" algn="r" rtl="0">
              <a:spcBef>
                <a:spcPts val="0"/>
              </a:spcBef>
              <a:spcAft>
                <a:spcPts val="0"/>
              </a:spcAft>
              <a:buSzPts val="1100"/>
              <a:buFont typeface="Manrope"/>
              <a:buChar char="●"/>
              <a:defRPr sz="1467">
                <a:latin typeface="Manrope"/>
                <a:ea typeface="Manrope"/>
                <a:cs typeface="Manrope"/>
                <a:sym typeface="Manrope"/>
              </a:defRPr>
            </a:lvl1pPr>
            <a:lvl2pPr lvl="1" algn="r" rtl="0">
              <a:spcBef>
                <a:spcPts val="0"/>
              </a:spcBef>
              <a:spcAft>
                <a:spcPts val="0"/>
              </a:spcAft>
              <a:buSzPts val="1100"/>
              <a:buFont typeface="Manrope"/>
              <a:buChar char="○"/>
              <a:defRPr sz="1467">
                <a:latin typeface="Manrope"/>
                <a:ea typeface="Manrope"/>
                <a:cs typeface="Manrope"/>
                <a:sym typeface="Manrope"/>
              </a:defRPr>
            </a:lvl2pPr>
            <a:lvl3pPr lvl="2" algn="r" rtl="0">
              <a:spcBef>
                <a:spcPts val="0"/>
              </a:spcBef>
              <a:spcAft>
                <a:spcPts val="0"/>
              </a:spcAft>
              <a:buSzPts val="1100"/>
              <a:buFont typeface="Manrope"/>
              <a:buChar char="■"/>
              <a:defRPr sz="1467">
                <a:latin typeface="Manrope"/>
                <a:ea typeface="Manrope"/>
                <a:cs typeface="Manrope"/>
                <a:sym typeface="Manrope"/>
              </a:defRPr>
            </a:lvl3pPr>
            <a:lvl4pPr lvl="3" algn="r" rtl="0">
              <a:spcBef>
                <a:spcPts val="0"/>
              </a:spcBef>
              <a:spcAft>
                <a:spcPts val="0"/>
              </a:spcAft>
              <a:buSzPts val="1100"/>
              <a:buFont typeface="Manrope"/>
              <a:buChar char="●"/>
              <a:defRPr sz="1467">
                <a:latin typeface="Manrope"/>
                <a:ea typeface="Manrope"/>
                <a:cs typeface="Manrope"/>
                <a:sym typeface="Manrope"/>
              </a:defRPr>
            </a:lvl4pPr>
            <a:lvl5pPr lvl="4" algn="r" rtl="0">
              <a:spcBef>
                <a:spcPts val="0"/>
              </a:spcBef>
              <a:spcAft>
                <a:spcPts val="0"/>
              </a:spcAft>
              <a:buSzPts val="1100"/>
              <a:buFont typeface="Manrope"/>
              <a:buChar char="○"/>
              <a:defRPr sz="1467">
                <a:latin typeface="Manrope"/>
                <a:ea typeface="Manrope"/>
                <a:cs typeface="Manrope"/>
                <a:sym typeface="Manrope"/>
              </a:defRPr>
            </a:lvl5pPr>
            <a:lvl6pPr lvl="5" algn="r" rtl="0">
              <a:spcBef>
                <a:spcPts val="0"/>
              </a:spcBef>
              <a:spcAft>
                <a:spcPts val="0"/>
              </a:spcAft>
              <a:buSzPts val="1100"/>
              <a:buFont typeface="Manrope"/>
              <a:buChar char="■"/>
              <a:defRPr sz="1467">
                <a:latin typeface="Manrope"/>
                <a:ea typeface="Manrope"/>
                <a:cs typeface="Manrope"/>
                <a:sym typeface="Manrope"/>
              </a:defRPr>
            </a:lvl6pPr>
            <a:lvl7pPr lvl="6" algn="r" rtl="0">
              <a:spcBef>
                <a:spcPts val="0"/>
              </a:spcBef>
              <a:spcAft>
                <a:spcPts val="0"/>
              </a:spcAft>
              <a:buSzPts val="1100"/>
              <a:buFont typeface="Manrope"/>
              <a:buChar char="●"/>
              <a:defRPr sz="1467">
                <a:latin typeface="Manrope"/>
                <a:ea typeface="Manrope"/>
                <a:cs typeface="Manrope"/>
                <a:sym typeface="Manrope"/>
              </a:defRPr>
            </a:lvl7pPr>
            <a:lvl8pPr lvl="7" algn="r" rtl="0">
              <a:spcBef>
                <a:spcPts val="0"/>
              </a:spcBef>
              <a:spcAft>
                <a:spcPts val="0"/>
              </a:spcAft>
              <a:buSzPts val="1100"/>
              <a:buFont typeface="Manrope"/>
              <a:buChar char="○"/>
              <a:defRPr sz="1467">
                <a:latin typeface="Manrope"/>
                <a:ea typeface="Manrope"/>
                <a:cs typeface="Manrope"/>
                <a:sym typeface="Manrope"/>
              </a:defRPr>
            </a:lvl8pPr>
            <a:lvl9pPr lvl="8" algn="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65" name="Google Shape;65;p10"/>
          <p:cNvSpPr/>
          <p:nvPr/>
        </p:nvSpPr>
        <p:spPr>
          <a:xfrm>
            <a:off x="3586867" y="290500"/>
            <a:ext cx="24400" cy="6294800"/>
          </a:xfrm>
          <a:prstGeom prst="rect">
            <a:avLst/>
          </a:prstGeom>
          <a:gradFill>
            <a:gsLst>
              <a:gs pos="0">
                <a:schemeClr val="lt2"/>
              </a:gs>
              <a:gs pos="100000">
                <a:schemeClr val="dk2"/>
              </a:gs>
            </a:gsLst>
            <a:lin ang="8099331"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6" name="Google Shape;66;p10"/>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67" name="Google Shape;67;p10"/>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306471478"/>
      </p:ext>
    </p:extLst>
  </p:cSld>
  <p:clrMapOvr>
    <a:masterClrMapping/>
  </p:clrMapOvr>
  <p:extLst>
    <p:ext uri="{DCECCB84-F9BA-43D5-87BE-67443E8EF086}">
      <p15:sldGuideLst xmlns:p15="http://schemas.microsoft.com/office/powerpoint/2012/main">
        <p15:guide id="1" pos="2000">
          <p15:clr>
            <a:srgbClr val="FA7B17"/>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Body Gray">
  <p:cSld name="Title and Body Gray">
    <p:spTree>
      <p:nvGrpSpPr>
        <p:cNvPr id="1" name="Shape 68"/>
        <p:cNvGrpSpPr/>
        <p:nvPr/>
      </p:nvGrpSpPr>
      <p:grpSpPr>
        <a:xfrm>
          <a:off x="0" y="0"/>
          <a:ext cx="0" cy="0"/>
          <a:chOff x="0" y="0"/>
          <a:chExt cx="0" cy="0"/>
        </a:xfrm>
      </p:grpSpPr>
      <p:sp>
        <p:nvSpPr>
          <p:cNvPr id="69" name="Google Shape;69;p11"/>
          <p:cNvSpPr/>
          <p:nvPr/>
        </p:nvSpPr>
        <p:spPr>
          <a:xfrm>
            <a:off x="67" y="0"/>
            <a:ext cx="121920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 name="Google Shape;70;p11"/>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2pPr>
            <a:lvl3pPr lvl="2"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3pPr>
            <a:lvl4pPr lvl="3"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4pPr>
            <a:lvl5pPr lvl="4"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5pPr>
            <a:lvl6pPr lvl="5"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6pPr>
            <a:lvl7pPr lvl="6"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7pPr>
            <a:lvl8pPr lvl="7"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8pPr>
            <a:lvl9pPr lvl="8"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9pPr>
          </a:lstStyle>
          <a:p>
            <a:endParaRPr/>
          </a:p>
        </p:txBody>
      </p:sp>
      <p:sp>
        <p:nvSpPr>
          <p:cNvPr id="71" name="Google Shape;71;p11"/>
          <p:cNvSpPr txBox="1">
            <a:spLocks noGrp="1"/>
          </p:cNvSpPr>
          <p:nvPr>
            <p:ph type="body" idx="1"/>
          </p:nvPr>
        </p:nvSpPr>
        <p:spPr>
          <a:xfrm>
            <a:off x="5780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72" name="Google Shape;72;p11"/>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73" name="Google Shape;73;p11"/>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18458252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Gray Split 1/2 Gray">
  <p:cSld name="Gray Split 1/2 Gray">
    <p:spTree>
      <p:nvGrpSpPr>
        <p:cNvPr id="1" name="Shape 74"/>
        <p:cNvGrpSpPr/>
        <p:nvPr/>
      </p:nvGrpSpPr>
      <p:grpSpPr>
        <a:xfrm>
          <a:off x="0" y="0"/>
          <a:ext cx="0" cy="0"/>
          <a:chOff x="0" y="0"/>
          <a:chExt cx="0" cy="0"/>
        </a:xfrm>
      </p:grpSpPr>
      <p:sp>
        <p:nvSpPr>
          <p:cNvPr id="75" name="Google Shape;75;p12"/>
          <p:cNvSpPr/>
          <p:nvPr/>
        </p:nvSpPr>
        <p:spPr>
          <a:xfrm>
            <a:off x="6105667" y="0"/>
            <a:ext cx="60864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6" name="Google Shape;76;p12"/>
          <p:cNvSpPr txBox="1">
            <a:spLocks noGrp="1"/>
          </p:cNvSpPr>
          <p:nvPr>
            <p:ph type="body" idx="1"/>
          </p:nvPr>
        </p:nvSpPr>
        <p:spPr>
          <a:xfrm>
            <a:off x="6387600" y="487600"/>
            <a:ext cx="5240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77" name="Google Shape;77;p12"/>
          <p:cNvSpPr txBox="1">
            <a:spLocks noGrp="1"/>
          </p:cNvSpPr>
          <p:nvPr>
            <p:ph type="title"/>
          </p:nvPr>
        </p:nvSpPr>
        <p:spPr>
          <a:xfrm>
            <a:off x="5780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SzPts val="2400"/>
              <a:buFont typeface="Manrope Medium"/>
              <a:buChar char="○"/>
              <a:defRPr sz="3200">
                <a:latin typeface="Manrope Medium"/>
                <a:ea typeface="Manrope Medium"/>
                <a:cs typeface="Manrope Medium"/>
                <a:sym typeface="Manrope Medium"/>
              </a:defRPr>
            </a:lvl2pPr>
            <a:lvl3pPr lvl="2" rtl="0">
              <a:spcBef>
                <a:spcPts val="0"/>
              </a:spcBef>
              <a:spcAft>
                <a:spcPts val="0"/>
              </a:spcAft>
              <a:buSzPts val="2400"/>
              <a:buFont typeface="Manrope Medium"/>
              <a:buChar char="■"/>
              <a:defRPr sz="3200">
                <a:latin typeface="Manrope Medium"/>
                <a:ea typeface="Manrope Medium"/>
                <a:cs typeface="Manrope Medium"/>
                <a:sym typeface="Manrope Medium"/>
              </a:defRPr>
            </a:lvl3pPr>
            <a:lvl4pPr lvl="3" rtl="0">
              <a:spcBef>
                <a:spcPts val="0"/>
              </a:spcBef>
              <a:spcAft>
                <a:spcPts val="0"/>
              </a:spcAft>
              <a:buSzPts val="2400"/>
              <a:buFont typeface="Manrope Medium"/>
              <a:buChar char="●"/>
              <a:defRPr sz="3200">
                <a:latin typeface="Manrope Medium"/>
                <a:ea typeface="Manrope Medium"/>
                <a:cs typeface="Manrope Medium"/>
                <a:sym typeface="Manrope Medium"/>
              </a:defRPr>
            </a:lvl4pPr>
            <a:lvl5pPr lvl="4" rtl="0">
              <a:spcBef>
                <a:spcPts val="0"/>
              </a:spcBef>
              <a:spcAft>
                <a:spcPts val="0"/>
              </a:spcAft>
              <a:buSzPts val="2400"/>
              <a:buFont typeface="Manrope Medium"/>
              <a:buChar char="○"/>
              <a:defRPr sz="3200">
                <a:latin typeface="Manrope Medium"/>
                <a:ea typeface="Manrope Medium"/>
                <a:cs typeface="Manrope Medium"/>
                <a:sym typeface="Manrope Medium"/>
              </a:defRPr>
            </a:lvl5pPr>
            <a:lvl6pPr lvl="5" rtl="0">
              <a:spcBef>
                <a:spcPts val="0"/>
              </a:spcBef>
              <a:spcAft>
                <a:spcPts val="0"/>
              </a:spcAft>
              <a:buSzPts val="2400"/>
              <a:buFont typeface="Manrope Medium"/>
              <a:buChar char="■"/>
              <a:defRPr sz="3200">
                <a:latin typeface="Manrope Medium"/>
                <a:ea typeface="Manrope Medium"/>
                <a:cs typeface="Manrope Medium"/>
                <a:sym typeface="Manrope Medium"/>
              </a:defRPr>
            </a:lvl6pPr>
            <a:lvl7pPr lvl="6" rtl="0">
              <a:spcBef>
                <a:spcPts val="0"/>
              </a:spcBef>
              <a:spcAft>
                <a:spcPts val="0"/>
              </a:spcAft>
              <a:buSzPts val="2400"/>
              <a:buFont typeface="Manrope Medium"/>
              <a:buChar char="●"/>
              <a:defRPr sz="3200">
                <a:latin typeface="Manrope Medium"/>
                <a:ea typeface="Manrope Medium"/>
                <a:cs typeface="Manrope Medium"/>
                <a:sym typeface="Manrope Medium"/>
              </a:defRPr>
            </a:lvl7pPr>
            <a:lvl8pPr lvl="7" rtl="0">
              <a:spcBef>
                <a:spcPts val="0"/>
              </a:spcBef>
              <a:spcAft>
                <a:spcPts val="0"/>
              </a:spcAft>
              <a:buSzPts val="2400"/>
              <a:buFont typeface="Manrope Medium"/>
              <a:buChar char="○"/>
              <a:defRPr sz="3200">
                <a:latin typeface="Manrope Medium"/>
                <a:ea typeface="Manrope Medium"/>
                <a:cs typeface="Manrope Medium"/>
                <a:sym typeface="Manrope Medium"/>
              </a:defRPr>
            </a:lvl8pPr>
            <a:lvl9pPr lvl="8" rtl="0">
              <a:spcBef>
                <a:spcPts val="0"/>
              </a:spcBef>
              <a:spcAft>
                <a:spcPts val="0"/>
              </a:spcAft>
              <a:buSzPts val="2400"/>
              <a:buFont typeface="Manrope Medium"/>
              <a:buChar char="■"/>
              <a:defRPr sz="3200">
                <a:latin typeface="Manrope Medium"/>
                <a:ea typeface="Manrope Medium"/>
                <a:cs typeface="Manrope Medium"/>
                <a:sym typeface="Manrope Medium"/>
              </a:defRPr>
            </a:lvl9pPr>
          </a:lstStyle>
          <a:p>
            <a:endParaRPr/>
          </a:p>
        </p:txBody>
      </p:sp>
      <p:sp>
        <p:nvSpPr>
          <p:cNvPr id="78" name="Google Shape;78;p12"/>
          <p:cNvSpPr txBox="1">
            <a:spLocks noGrp="1"/>
          </p:cNvSpPr>
          <p:nvPr>
            <p:ph type="title" idx="2"/>
          </p:nvPr>
        </p:nvSpPr>
        <p:spPr>
          <a:xfrm>
            <a:off x="578000" y="1999867"/>
            <a:ext cx="52680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79" name="Google Shape;79;p12"/>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80" name="Google Shape;80;p12"/>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21167876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plit 1/2 Reverse Gray">
  <p:cSld name="Split 1/2 Reverse Gray">
    <p:spTree>
      <p:nvGrpSpPr>
        <p:cNvPr id="1" name="Shape 81"/>
        <p:cNvGrpSpPr/>
        <p:nvPr/>
      </p:nvGrpSpPr>
      <p:grpSpPr>
        <a:xfrm>
          <a:off x="0" y="0"/>
          <a:ext cx="0" cy="0"/>
          <a:chOff x="0" y="0"/>
          <a:chExt cx="0" cy="0"/>
        </a:xfrm>
      </p:grpSpPr>
      <p:sp>
        <p:nvSpPr>
          <p:cNvPr id="82" name="Google Shape;82;p13"/>
          <p:cNvSpPr/>
          <p:nvPr/>
        </p:nvSpPr>
        <p:spPr>
          <a:xfrm rot="10800000">
            <a:off x="0" y="0"/>
            <a:ext cx="61056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 name="Google Shape;83;p13"/>
          <p:cNvSpPr txBox="1">
            <a:spLocks noGrp="1"/>
          </p:cNvSpPr>
          <p:nvPr>
            <p:ph type="title"/>
          </p:nvPr>
        </p:nvSpPr>
        <p:spPr>
          <a:xfrm>
            <a:off x="63604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SzPts val="2400"/>
              <a:buFont typeface="Manrope"/>
              <a:buChar char="○"/>
              <a:defRPr sz="3200" b="1">
                <a:latin typeface="Manrope"/>
                <a:ea typeface="Manrope"/>
                <a:cs typeface="Manrope"/>
                <a:sym typeface="Manrope"/>
              </a:defRPr>
            </a:lvl2pPr>
            <a:lvl3pPr lvl="2" rtl="0">
              <a:spcBef>
                <a:spcPts val="0"/>
              </a:spcBef>
              <a:spcAft>
                <a:spcPts val="0"/>
              </a:spcAft>
              <a:buSzPts val="2400"/>
              <a:buFont typeface="Manrope"/>
              <a:buChar char="■"/>
              <a:defRPr sz="3200" b="1">
                <a:latin typeface="Manrope"/>
                <a:ea typeface="Manrope"/>
                <a:cs typeface="Manrope"/>
                <a:sym typeface="Manrope"/>
              </a:defRPr>
            </a:lvl3pPr>
            <a:lvl4pPr lvl="3" rtl="0">
              <a:spcBef>
                <a:spcPts val="0"/>
              </a:spcBef>
              <a:spcAft>
                <a:spcPts val="0"/>
              </a:spcAft>
              <a:buSzPts val="2400"/>
              <a:buFont typeface="Manrope"/>
              <a:buChar char="●"/>
              <a:defRPr sz="3200" b="1">
                <a:latin typeface="Manrope"/>
                <a:ea typeface="Manrope"/>
                <a:cs typeface="Manrope"/>
                <a:sym typeface="Manrope"/>
              </a:defRPr>
            </a:lvl4pPr>
            <a:lvl5pPr lvl="4" rtl="0">
              <a:spcBef>
                <a:spcPts val="0"/>
              </a:spcBef>
              <a:spcAft>
                <a:spcPts val="0"/>
              </a:spcAft>
              <a:buSzPts val="2400"/>
              <a:buFont typeface="Manrope"/>
              <a:buChar char="○"/>
              <a:defRPr sz="3200" b="1">
                <a:latin typeface="Manrope"/>
                <a:ea typeface="Manrope"/>
                <a:cs typeface="Manrope"/>
                <a:sym typeface="Manrope"/>
              </a:defRPr>
            </a:lvl5pPr>
            <a:lvl6pPr lvl="5" rtl="0">
              <a:spcBef>
                <a:spcPts val="0"/>
              </a:spcBef>
              <a:spcAft>
                <a:spcPts val="0"/>
              </a:spcAft>
              <a:buSzPts val="2400"/>
              <a:buFont typeface="Manrope"/>
              <a:buChar char="■"/>
              <a:defRPr sz="3200" b="1">
                <a:latin typeface="Manrope"/>
                <a:ea typeface="Manrope"/>
                <a:cs typeface="Manrope"/>
                <a:sym typeface="Manrope"/>
              </a:defRPr>
            </a:lvl6pPr>
            <a:lvl7pPr lvl="6" rtl="0">
              <a:spcBef>
                <a:spcPts val="0"/>
              </a:spcBef>
              <a:spcAft>
                <a:spcPts val="0"/>
              </a:spcAft>
              <a:buSzPts val="2400"/>
              <a:buFont typeface="Manrope"/>
              <a:buChar char="●"/>
              <a:defRPr sz="3200" b="1">
                <a:latin typeface="Manrope"/>
                <a:ea typeface="Manrope"/>
                <a:cs typeface="Manrope"/>
                <a:sym typeface="Manrope"/>
              </a:defRPr>
            </a:lvl7pPr>
            <a:lvl8pPr lvl="7" rtl="0">
              <a:spcBef>
                <a:spcPts val="0"/>
              </a:spcBef>
              <a:spcAft>
                <a:spcPts val="0"/>
              </a:spcAft>
              <a:buSzPts val="2400"/>
              <a:buFont typeface="Manrope"/>
              <a:buChar char="○"/>
              <a:defRPr sz="3200" b="1">
                <a:latin typeface="Manrope"/>
                <a:ea typeface="Manrope"/>
                <a:cs typeface="Manrope"/>
                <a:sym typeface="Manrope"/>
              </a:defRPr>
            </a:lvl8pPr>
            <a:lvl9pPr lvl="8" rtl="0">
              <a:spcBef>
                <a:spcPts val="0"/>
              </a:spcBef>
              <a:spcAft>
                <a:spcPts val="0"/>
              </a:spcAft>
              <a:buSzPts val="2400"/>
              <a:buFont typeface="Manrope"/>
              <a:buChar char="■"/>
              <a:defRPr sz="3200" b="1">
                <a:latin typeface="Manrope"/>
                <a:ea typeface="Manrope"/>
                <a:cs typeface="Manrope"/>
                <a:sym typeface="Manrope"/>
              </a:defRPr>
            </a:lvl9pPr>
          </a:lstStyle>
          <a:p>
            <a:endParaRPr/>
          </a:p>
        </p:txBody>
      </p:sp>
      <p:sp>
        <p:nvSpPr>
          <p:cNvPr id="84" name="Google Shape;84;p13"/>
          <p:cNvSpPr txBox="1">
            <a:spLocks noGrp="1"/>
          </p:cNvSpPr>
          <p:nvPr>
            <p:ph type="title" idx="2"/>
          </p:nvPr>
        </p:nvSpPr>
        <p:spPr>
          <a:xfrm>
            <a:off x="6360400" y="1999867"/>
            <a:ext cx="52680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1100"/>
              <a:buFont typeface="Manrope"/>
              <a:buChar char="○"/>
              <a:defRPr sz="1467">
                <a:latin typeface="Manrope"/>
                <a:ea typeface="Manrope"/>
                <a:cs typeface="Manrope"/>
                <a:sym typeface="Manrope"/>
              </a:defRPr>
            </a:lvl2pPr>
            <a:lvl3pPr lvl="2" rtl="0">
              <a:spcBef>
                <a:spcPts val="0"/>
              </a:spcBef>
              <a:spcAft>
                <a:spcPts val="0"/>
              </a:spcAft>
              <a:buSzPts val="1100"/>
              <a:buFont typeface="Manrope"/>
              <a:buChar char="■"/>
              <a:defRPr sz="1467">
                <a:latin typeface="Manrope"/>
                <a:ea typeface="Manrope"/>
                <a:cs typeface="Manrope"/>
                <a:sym typeface="Manrope"/>
              </a:defRPr>
            </a:lvl3pPr>
            <a:lvl4pPr lvl="3" rtl="0">
              <a:spcBef>
                <a:spcPts val="0"/>
              </a:spcBef>
              <a:spcAft>
                <a:spcPts val="0"/>
              </a:spcAft>
              <a:buSzPts val="1100"/>
              <a:buFont typeface="Manrope"/>
              <a:buChar char="●"/>
              <a:defRPr sz="1467">
                <a:latin typeface="Manrope"/>
                <a:ea typeface="Manrope"/>
                <a:cs typeface="Manrope"/>
                <a:sym typeface="Manrope"/>
              </a:defRPr>
            </a:lvl4pPr>
            <a:lvl5pPr lvl="4" rtl="0">
              <a:spcBef>
                <a:spcPts val="0"/>
              </a:spcBef>
              <a:spcAft>
                <a:spcPts val="0"/>
              </a:spcAft>
              <a:buSzPts val="1100"/>
              <a:buFont typeface="Manrope"/>
              <a:buChar char="○"/>
              <a:defRPr sz="1467">
                <a:latin typeface="Manrope"/>
                <a:ea typeface="Manrope"/>
                <a:cs typeface="Manrope"/>
                <a:sym typeface="Manrope"/>
              </a:defRPr>
            </a:lvl5pPr>
            <a:lvl6pPr lvl="5" rtl="0">
              <a:spcBef>
                <a:spcPts val="0"/>
              </a:spcBef>
              <a:spcAft>
                <a:spcPts val="0"/>
              </a:spcAft>
              <a:buSzPts val="1100"/>
              <a:buFont typeface="Manrope"/>
              <a:buChar char="■"/>
              <a:defRPr sz="1467">
                <a:latin typeface="Manrope"/>
                <a:ea typeface="Manrope"/>
                <a:cs typeface="Manrope"/>
                <a:sym typeface="Manrope"/>
              </a:defRPr>
            </a:lvl6pPr>
            <a:lvl7pPr lvl="6" rtl="0">
              <a:spcBef>
                <a:spcPts val="0"/>
              </a:spcBef>
              <a:spcAft>
                <a:spcPts val="0"/>
              </a:spcAft>
              <a:buSzPts val="1100"/>
              <a:buFont typeface="Manrope"/>
              <a:buChar char="●"/>
              <a:defRPr sz="1467">
                <a:latin typeface="Manrope"/>
                <a:ea typeface="Manrope"/>
                <a:cs typeface="Manrope"/>
                <a:sym typeface="Manrope"/>
              </a:defRPr>
            </a:lvl7pPr>
            <a:lvl8pPr lvl="7" rtl="0">
              <a:spcBef>
                <a:spcPts val="0"/>
              </a:spcBef>
              <a:spcAft>
                <a:spcPts val="0"/>
              </a:spcAft>
              <a:buSzPts val="1100"/>
              <a:buFont typeface="Manrope"/>
              <a:buChar char="○"/>
              <a:defRPr sz="1467">
                <a:latin typeface="Manrope"/>
                <a:ea typeface="Manrope"/>
                <a:cs typeface="Manrope"/>
                <a:sym typeface="Manrope"/>
              </a:defRPr>
            </a:lvl8pPr>
            <a:lvl9pPr lvl="8"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85" name="Google Shape;85;p13"/>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86" name="Google Shape;86;p13"/>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4068576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plit 1/2 Reverse Dark">
  <p:cSld name="Split 1/2 Reverse Dark">
    <p:spTree>
      <p:nvGrpSpPr>
        <p:cNvPr id="1" name="Shape 87"/>
        <p:cNvGrpSpPr/>
        <p:nvPr/>
      </p:nvGrpSpPr>
      <p:grpSpPr>
        <a:xfrm>
          <a:off x="0" y="0"/>
          <a:ext cx="0" cy="0"/>
          <a:chOff x="0" y="0"/>
          <a:chExt cx="0" cy="0"/>
        </a:xfrm>
      </p:grpSpPr>
      <p:sp>
        <p:nvSpPr>
          <p:cNvPr id="88" name="Google Shape;88;p14"/>
          <p:cNvSpPr/>
          <p:nvPr/>
        </p:nvSpPr>
        <p:spPr>
          <a:xfrm>
            <a:off x="0" y="-167"/>
            <a:ext cx="6105600" cy="6858000"/>
          </a:xfrm>
          <a:prstGeom prst="rect">
            <a:avLst/>
          </a:prstGeom>
          <a:gradFill>
            <a:gsLst>
              <a:gs pos="0">
                <a:schemeClr val="dk1"/>
              </a:gs>
              <a:gs pos="100000">
                <a:schemeClr val="accent6"/>
              </a:gs>
            </a:gsLst>
            <a:lin ang="18900044"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 name="Google Shape;89;p14"/>
          <p:cNvSpPr txBox="1">
            <a:spLocks noGrp="1"/>
          </p:cNvSpPr>
          <p:nvPr>
            <p:ph type="title"/>
          </p:nvPr>
        </p:nvSpPr>
        <p:spPr>
          <a:xfrm>
            <a:off x="63604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90" name="Google Shape;90;p14"/>
          <p:cNvSpPr txBox="1">
            <a:spLocks noGrp="1"/>
          </p:cNvSpPr>
          <p:nvPr>
            <p:ph type="title" idx="2"/>
          </p:nvPr>
        </p:nvSpPr>
        <p:spPr>
          <a:xfrm>
            <a:off x="6360400" y="3652300"/>
            <a:ext cx="5268000" cy="1202800"/>
          </a:xfrm>
          <a:prstGeom prst="rect">
            <a:avLst/>
          </a:prstGeom>
          <a:noFill/>
          <a:ln>
            <a:noFill/>
          </a:ln>
        </p:spPr>
        <p:txBody>
          <a:bodyPr spcFirstLastPara="1" wrap="square" lIns="0" tIns="0" rIns="0" bIns="0" anchor="b"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91" name="Google Shape;91;p14"/>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92" name="Google Shape;92;p14"/>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8315378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plit 2/3 Gray">
  <p:cSld name="Split 2/3 Gray">
    <p:spTree>
      <p:nvGrpSpPr>
        <p:cNvPr id="1" name="Shape 93"/>
        <p:cNvGrpSpPr/>
        <p:nvPr/>
      </p:nvGrpSpPr>
      <p:grpSpPr>
        <a:xfrm>
          <a:off x="0" y="0"/>
          <a:ext cx="0" cy="0"/>
          <a:chOff x="0" y="0"/>
          <a:chExt cx="0" cy="0"/>
        </a:xfrm>
      </p:grpSpPr>
      <p:sp>
        <p:nvSpPr>
          <p:cNvPr id="94" name="Google Shape;94;p15"/>
          <p:cNvSpPr/>
          <p:nvPr/>
        </p:nvSpPr>
        <p:spPr>
          <a:xfrm>
            <a:off x="4241267" y="0"/>
            <a:ext cx="79508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 name="Google Shape;95;p15"/>
          <p:cNvSpPr txBox="1">
            <a:spLocks noGrp="1"/>
          </p:cNvSpPr>
          <p:nvPr>
            <p:ph type="title"/>
          </p:nvPr>
        </p:nvSpPr>
        <p:spPr>
          <a:xfrm>
            <a:off x="578000" y="487600"/>
            <a:ext cx="33816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2pPr>
            <a:lvl3pPr lvl="2"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3pPr>
            <a:lvl4pPr lvl="3"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4pPr>
            <a:lvl5pPr lvl="4"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5pPr>
            <a:lvl6pPr lvl="5"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6pPr>
            <a:lvl7pPr lvl="6"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7pPr>
            <a:lvl8pPr lvl="7"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8pPr>
            <a:lvl9pPr lvl="8"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9pPr>
          </a:lstStyle>
          <a:p>
            <a:endParaRPr/>
          </a:p>
        </p:txBody>
      </p:sp>
      <p:sp>
        <p:nvSpPr>
          <p:cNvPr id="96" name="Google Shape;96;p15"/>
          <p:cNvSpPr txBox="1">
            <a:spLocks noGrp="1"/>
          </p:cNvSpPr>
          <p:nvPr>
            <p:ph type="title" idx="2"/>
          </p:nvPr>
        </p:nvSpPr>
        <p:spPr>
          <a:xfrm>
            <a:off x="578000" y="1999867"/>
            <a:ext cx="33816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97" name="Google Shape;97;p15"/>
          <p:cNvSpPr txBox="1">
            <a:spLocks noGrp="1"/>
          </p:cNvSpPr>
          <p:nvPr>
            <p:ph type="body" idx="1"/>
          </p:nvPr>
        </p:nvSpPr>
        <p:spPr>
          <a:xfrm>
            <a:off x="4553433" y="487600"/>
            <a:ext cx="7074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98" name="Google Shape;98;p15"/>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99" name="Google Shape;99;p15"/>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1402947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Highlight">
  <p:cSld name="Highlight">
    <p:bg>
      <p:bgPr>
        <a:noFill/>
        <a:effectLst/>
      </p:bgPr>
    </p:bg>
    <p:spTree>
      <p:nvGrpSpPr>
        <p:cNvPr id="1" name="Shape 100"/>
        <p:cNvGrpSpPr/>
        <p:nvPr/>
      </p:nvGrpSpPr>
      <p:grpSpPr>
        <a:xfrm>
          <a:off x="0" y="0"/>
          <a:ext cx="0" cy="0"/>
          <a:chOff x="0" y="0"/>
          <a:chExt cx="0" cy="0"/>
        </a:xfrm>
      </p:grpSpPr>
      <p:sp>
        <p:nvSpPr>
          <p:cNvPr id="101" name="Google Shape;101;p16"/>
          <p:cNvSpPr/>
          <p:nvPr/>
        </p:nvSpPr>
        <p:spPr>
          <a:xfrm>
            <a:off x="2277067" y="1999867"/>
            <a:ext cx="7481200" cy="1340800"/>
          </a:xfrm>
          <a:prstGeom prst="roundRect">
            <a:avLst>
              <a:gd name="adj" fmla="val 6712"/>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 name="Google Shape;102;p16"/>
          <p:cNvSpPr txBox="1">
            <a:spLocks noGrp="1"/>
          </p:cNvSpPr>
          <p:nvPr>
            <p:ph type="title"/>
          </p:nvPr>
        </p:nvSpPr>
        <p:spPr>
          <a:xfrm>
            <a:off x="2496800" y="2127667"/>
            <a:ext cx="7198400" cy="11080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1pPr>
            <a:lvl2pPr lvl="1"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2pPr>
            <a:lvl3pPr lvl="2"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3pPr>
            <a:lvl4pPr lvl="3"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4pPr>
            <a:lvl5pPr lvl="4"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5pPr>
            <a:lvl6pPr lvl="5"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6pPr>
            <a:lvl7pPr lvl="6"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7pPr>
            <a:lvl8pPr lvl="7"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8pPr>
            <a:lvl9pPr lvl="8"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9pPr>
          </a:lstStyle>
          <a:p>
            <a:endParaRPr/>
          </a:p>
        </p:txBody>
      </p:sp>
      <p:sp>
        <p:nvSpPr>
          <p:cNvPr id="103" name="Google Shape;103;p16"/>
          <p:cNvSpPr txBox="1">
            <a:spLocks noGrp="1"/>
          </p:cNvSpPr>
          <p:nvPr>
            <p:ph type="body" idx="1"/>
          </p:nvPr>
        </p:nvSpPr>
        <p:spPr>
          <a:xfrm>
            <a:off x="2445800" y="3514400"/>
            <a:ext cx="7312400" cy="1340800"/>
          </a:xfrm>
          <a:prstGeom prst="rect">
            <a:avLst/>
          </a:prstGeom>
          <a:noFill/>
          <a:ln>
            <a:noFill/>
          </a:ln>
        </p:spPr>
        <p:txBody>
          <a:bodyPr spcFirstLastPara="1" wrap="square" lIns="0" tIns="0" rIns="0" bIns="0" anchor="ctr" anchorCtr="0">
            <a:noAutofit/>
          </a:bodyPr>
          <a:lstStyle>
            <a:lvl1pPr marL="609585" lvl="0" indent="-397923" algn="ctr" rtl="0">
              <a:spcBef>
                <a:spcPts val="0"/>
              </a:spcBef>
              <a:spcAft>
                <a:spcPts val="0"/>
              </a:spcAft>
              <a:buSzPts val="1100"/>
              <a:buFont typeface="Manrope"/>
              <a:buChar char="●"/>
              <a:defRPr sz="1467">
                <a:latin typeface="Manrope"/>
                <a:ea typeface="Manrope"/>
                <a:cs typeface="Manrope"/>
                <a:sym typeface="Manrope"/>
              </a:defRPr>
            </a:lvl1pPr>
            <a:lvl2pPr marL="1219170" lvl="1" indent="-397923" algn="ctr" rtl="0">
              <a:spcBef>
                <a:spcPts val="0"/>
              </a:spcBef>
              <a:spcAft>
                <a:spcPts val="0"/>
              </a:spcAft>
              <a:buSzPts val="1100"/>
              <a:buFont typeface="Manrope"/>
              <a:buChar char="○"/>
              <a:defRPr sz="1467">
                <a:latin typeface="Manrope"/>
                <a:ea typeface="Manrope"/>
                <a:cs typeface="Manrope"/>
                <a:sym typeface="Manrope"/>
              </a:defRPr>
            </a:lvl2pPr>
            <a:lvl3pPr marL="1828754" lvl="2" indent="-397923" algn="ctr" rtl="0">
              <a:spcBef>
                <a:spcPts val="0"/>
              </a:spcBef>
              <a:spcAft>
                <a:spcPts val="0"/>
              </a:spcAft>
              <a:buSzPts val="1100"/>
              <a:buFont typeface="Manrope"/>
              <a:buChar char="■"/>
              <a:defRPr sz="1467">
                <a:latin typeface="Manrope"/>
                <a:ea typeface="Manrope"/>
                <a:cs typeface="Manrope"/>
                <a:sym typeface="Manrope"/>
              </a:defRPr>
            </a:lvl3pPr>
            <a:lvl4pPr marL="2438339" lvl="3" indent="-397923" algn="ctr" rtl="0">
              <a:spcBef>
                <a:spcPts val="0"/>
              </a:spcBef>
              <a:spcAft>
                <a:spcPts val="0"/>
              </a:spcAft>
              <a:buSzPts val="1100"/>
              <a:buFont typeface="Manrope"/>
              <a:buChar char="●"/>
              <a:defRPr sz="1467">
                <a:latin typeface="Manrope"/>
                <a:ea typeface="Manrope"/>
                <a:cs typeface="Manrope"/>
                <a:sym typeface="Manrope"/>
              </a:defRPr>
            </a:lvl4pPr>
            <a:lvl5pPr marL="3047924" lvl="4" indent="-397923" algn="ctr" rtl="0">
              <a:spcBef>
                <a:spcPts val="0"/>
              </a:spcBef>
              <a:spcAft>
                <a:spcPts val="0"/>
              </a:spcAft>
              <a:buSzPts val="1100"/>
              <a:buFont typeface="Manrope"/>
              <a:buChar char="○"/>
              <a:defRPr sz="1467">
                <a:latin typeface="Manrope"/>
                <a:ea typeface="Manrope"/>
                <a:cs typeface="Manrope"/>
                <a:sym typeface="Manrope"/>
              </a:defRPr>
            </a:lvl5pPr>
            <a:lvl6pPr marL="3657509" lvl="5" indent="-397923" algn="ctr" rtl="0">
              <a:spcBef>
                <a:spcPts val="0"/>
              </a:spcBef>
              <a:spcAft>
                <a:spcPts val="0"/>
              </a:spcAft>
              <a:buSzPts val="1100"/>
              <a:buFont typeface="Manrope"/>
              <a:buChar char="■"/>
              <a:defRPr sz="1467">
                <a:latin typeface="Manrope"/>
                <a:ea typeface="Manrope"/>
                <a:cs typeface="Manrope"/>
                <a:sym typeface="Manrope"/>
              </a:defRPr>
            </a:lvl6pPr>
            <a:lvl7pPr marL="4267093" lvl="6" indent="-397923" algn="ctr" rtl="0">
              <a:spcBef>
                <a:spcPts val="0"/>
              </a:spcBef>
              <a:spcAft>
                <a:spcPts val="0"/>
              </a:spcAft>
              <a:buSzPts val="1100"/>
              <a:buFont typeface="Manrope"/>
              <a:buChar char="●"/>
              <a:defRPr sz="1467">
                <a:latin typeface="Manrope"/>
                <a:ea typeface="Manrope"/>
                <a:cs typeface="Manrope"/>
                <a:sym typeface="Manrope"/>
              </a:defRPr>
            </a:lvl7pPr>
            <a:lvl8pPr marL="4876678" lvl="7" indent="-397923" algn="ctr" rtl="0">
              <a:spcBef>
                <a:spcPts val="0"/>
              </a:spcBef>
              <a:spcAft>
                <a:spcPts val="0"/>
              </a:spcAft>
              <a:buSzPts val="1100"/>
              <a:buFont typeface="Manrope"/>
              <a:buChar char="○"/>
              <a:defRPr sz="1467">
                <a:latin typeface="Manrope"/>
                <a:ea typeface="Manrope"/>
                <a:cs typeface="Manrope"/>
                <a:sym typeface="Manrope"/>
              </a:defRPr>
            </a:lvl8pPr>
            <a:lvl9pPr marL="5486263" lvl="8" indent="-397923" algn="ct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104" name="Google Shape;104;p16"/>
          <p:cNvSpPr/>
          <p:nvPr/>
        </p:nvSpPr>
        <p:spPr>
          <a:xfrm>
            <a:off x="6083800" y="5028933"/>
            <a:ext cx="24400" cy="18352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105" name="Google Shape;105;p16"/>
          <p:cNvPicPr preferRelativeResize="0"/>
          <p:nvPr/>
        </p:nvPicPr>
        <p:blipFill>
          <a:blip r:embed="rId2">
            <a:alphaModFix/>
          </a:blip>
          <a:stretch>
            <a:fillRect/>
          </a:stretch>
        </p:blipFill>
        <p:spPr>
          <a:xfrm>
            <a:off x="497334" y="263734"/>
            <a:ext cx="941933" cy="943767"/>
          </a:xfrm>
          <a:prstGeom prst="rect">
            <a:avLst/>
          </a:prstGeom>
          <a:noFill/>
          <a:ln>
            <a:noFill/>
          </a:ln>
        </p:spPr>
      </p:pic>
    </p:spTree>
    <p:extLst>
      <p:ext uri="{BB962C8B-B14F-4D97-AF65-F5344CB8AC3E}">
        <p14:creationId xmlns:p14="http://schemas.microsoft.com/office/powerpoint/2010/main" val="35416022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Quote">
  <p:cSld name="Quote">
    <p:bg>
      <p:bgPr>
        <a:noFill/>
        <a:effectLst/>
      </p:bgPr>
    </p:bg>
    <p:spTree>
      <p:nvGrpSpPr>
        <p:cNvPr id="1" name="Shape 106"/>
        <p:cNvGrpSpPr/>
        <p:nvPr/>
      </p:nvGrpSpPr>
      <p:grpSpPr>
        <a:xfrm>
          <a:off x="0" y="0"/>
          <a:ext cx="0" cy="0"/>
          <a:chOff x="0" y="0"/>
          <a:chExt cx="0" cy="0"/>
        </a:xfrm>
      </p:grpSpPr>
      <p:sp>
        <p:nvSpPr>
          <p:cNvPr id="107" name="Google Shape;107;p17"/>
          <p:cNvSpPr txBox="1">
            <a:spLocks noGrp="1"/>
          </p:cNvSpPr>
          <p:nvPr>
            <p:ph type="title"/>
          </p:nvPr>
        </p:nvSpPr>
        <p:spPr>
          <a:xfrm>
            <a:off x="2448267" y="1999867"/>
            <a:ext cx="7300400" cy="24036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9pPr>
          </a:lstStyle>
          <a:p>
            <a:endParaRPr/>
          </a:p>
        </p:txBody>
      </p:sp>
      <p:sp>
        <p:nvSpPr>
          <p:cNvPr id="108" name="Google Shape;108;p17"/>
          <p:cNvSpPr txBox="1">
            <a:spLocks noGrp="1"/>
          </p:cNvSpPr>
          <p:nvPr>
            <p:ph type="body" idx="1"/>
          </p:nvPr>
        </p:nvSpPr>
        <p:spPr>
          <a:xfrm>
            <a:off x="2473600" y="4624033"/>
            <a:ext cx="7275200" cy="231200"/>
          </a:xfrm>
          <a:prstGeom prst="rect">
            <a:avLst/>
          </a:prstGeom>
          <a:noFill/>
          <a:ln>
            <a:noFill/>
          </a:ln>
        </p:spPr>
        <p:txBody>
          <a:bodyPr spcFirstLastPara="1" wrap="square" lIns="0" tIns="0" rIns="0" bIns="0" anchor="ctr" anchorCtr="0">
            <a:noAutofit/>
          </a:bodyPr>
          <a:lstStyle>
            <a:lvl1pPr marL="609585" lvl="0" indent="-397923" algn="r" rtl="0">
              <a:spcBef>
                <a:spcPts val="0"/>
              </a:spcBef>
              <a:spcAft>
                <a:spcPts val="0"/>
              </a:spcAft>
              <a:buSzPts val="1100"/>
              <a:buFont typeface="Manrope"/>
              <a:buChar char="●"/>
              <a:defRPr sz="1467">
                <a:latin typeface="Manrope"/>
                <a:ea typeface="Manrope"/>
                <a:cs typeface="Manrope"/>
                <a:sym typeface="Manrope"/>
              </a:defRPr>
            </a:lvl1pPr>
            <a:lvl2pPr marL="1219170" lvl="1" indent="-397923" algn="r" rtl="0">
              <a:spcBef>
                <a:spcPts val="0"/>
              </a:spcBef>
              <a:spcAft>
                <a:spcPts val="0"/>
              </a:spcAft>
              <a:buSzPts val="1100"/>
              <a:buFont typeface="Manrope"/>
              <a:buChar char="○"/>
              <a:defRPr sz="1467">
                <a:latin typeface="Manrope"/>
                <a:ea typeface="Manrope"/>
                <a:cs typeface="Manrope"/>
                <a:sym typeface="Manrope"/>
              </a:defRPr>
            </a:lvl2pPr>
            <a:lvl3pPr marL="1828754" lvl="2" indent="-397923" algn="r" rtl="0">
              <a:spcBef>
                <a:spcPts val="0"/>
              </a:spcBef>
              <a:spcAft>
                <a:spcPts val="0"/>
              </a:spcAft>
              <a:buSzPts val="1100"/>
              <a:buFont typeface="Manrope"/>
              <a:buChar char="■"/>
              <a:defRPr sz="1467">
                <a:latin typeface="Manrope"/>
                <a:ea typeface="Manrope"/>
                <a:cs typeface="Manrope"/>
                <a:sym typeface="Manrope"/>
              </a:defRPr>
            </a:lvl3pPr>
            <a:lvl4pPr marL="2438339" lvl="3" indent="-397923" algn="r" rtl="0">
              <a:spcBef>
                <a:spcPts val="0"/>
              </a:spcBef>
              <a:spcAft>
                <a:spcPts val="0"/>
              </a:spcAft>
              <a:buSzPts val="1100"/>
              <a:buFont typeface="Manrope"/>
              <a:buChar char="●"/>
              <a:defRPr sz="1467">
                <a:latin typeface="Manrope"/>
                <a:ea typeface="Manrope"/>
                <a:cs typeface="Manrope"/>
                <a:sym typeface="Manrope"/>
              </a:defRPr>
            </a:lvl4pPr>
            <a:lvl5pPr marL="3047924" lvl="4" indent="-397923" algn="r" rtl="0">
              <a:spcBef>
                <a:spcPts val="0"/>
              </a:spcBef>
              <a:spcAft>
                <a:spcPts val="0"/>
              </a:spcAft>
              <a:buSzPts val="1100"/>
              <a:buFont typeface="Manrope"/>
              <a:buChar char="○"/>
              <a:defRPr sz="1467">
                <a:latin typeface="Manrope"/>
                <a:ea typeface="Manrope"/>
                <a:cs typeface="Manrope"/>
                <a:sym typeface="Manrope"/>
              </a:defRPr>
            </a:lvl5pPr>
            <a:lvl6pPr marL="3657509" lvl="5" indent="-397923" algn="r" rtl="0">
              <a:spcBef>
                <a:spcPts val="0"/>
              </a:spcBef>
              <a:spcAft>
                <a:spcPts val="0"/>
              </a:spcAft>
              <a:buSzPts val="1100"/>
              <a:buFont typeface="Manrope"/>
              <a:buChar char="■"/>
              <a:defRPr sz="1467">
                <a:latin typeface="Manrope"/>
                <a:ea typeface="Manrope"/>
                <a:cs typeface="Manrope"/>
                <a:sym typeface="Manrope"/>
              </a:defRPr>
            </a:lvl6pPr>
            <a:lvl7pPr marL="4267093" lvl="6" indent="-397923" algn="r" rtl="0">
              <a:spcBef>
                <a:spcPts val="0"/>
              </a:spcBef>
              <a:spcAft>
                <a:spcPts val="0"/>
              </a:spcAft>
              <a:buSzPts val="1100"/>
              <a:buFont typeface="Manrope"/>
              <a:buChar char="●"/>
              <a:defRPr sz="1467">
                <a:latin typeface="Manrope"/>
                <a:ea typeface="Manrope"/>
                <a:cs typeface="Manrope"/>
                <a:sym typeface="Manrope"/>
              </a:defRPr>
            </a:lvl7pPr>
            <a:lvl8pPr marL="4876678" lvl="7" indent="-397923" algn="r" rtl="0">
              <a:spcBef>
                <a:spcPts val="0"/>
              </a:spcBef>
              <a:spcAft>
                <a:spcPts val="0"/>
              </a:spcAft>
              <a:buSzPts val="1100"/>
              <a:buFont typeface="Manrope"/>
              <a:buChar char="○"/>
              <a:defRPr sz="1467">
                <a:latin typeface="Manrope"/>
                <a:ea typeface="Manrope"/>
                <a:cs typeface="Manrope"/>
                <a:sym typeface="Manrope"/>
              </a:defRPr>
            </a:lvl8pPr>
            <a:lvl9pPr marL="5486263" lvl="8" indent="-397923" algn="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109" name="Google Shape;109;p17"/>
          <p:cNvSpPr/>
          <p:nvPr/>
        </p:nvSpPr>
        <p:spPr>
          <a:xfrm>
            <a:off x="6083800" y="11267"/>
            <a:ext cx="24400" cy="18352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 name="Google Shape;110;p17"/>
          <p:cNvSpPr/>
          <p:nvPr/>
        </p:nvSpPr>
        <p:spPr>
          <a:xfrm>
            <a:off x="6083800" y="5017667"/>
            <a:ext cx="24400" cy="18352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Manrope"/>
              <a:ea typeface="Manrope"/>
              <a:cs typeface="Manrope"/>
              <a:sym typeface="Manrope"/>
            </a:endParaRPr>
          </a:p>
        </p:txBody>
      </p:sp>
      <p:sp>
        <p:nvSpPr>
          <p:cNvPr id="111" name="Google Shape;111;p17"/>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112" name="Google Shape;112;p17"/>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12949880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plit 1/2 Dark">
  <p:cSld name="Split 1/2 Dark">
    <p:bg>
      <p:bgPr>
        <a:noFill/>
        <a:effectLst/>
      </p:bgPr>
    </p:bg>
    <p:spTree>
      <p:nvGrpSpPr>
        <p:cNvPr id="1" name="Shape 113"/>
        <p:cNvGrpSpPr/>
        <p:nvPr/>
      </p:nvGrpSpPr>
      <p:grpSpPr>
        <a:xfrm>
          <a:off x="0" y="0"/>
          <a:ext cx="0" cy="0"/>
          <a:chOff x="0" y="0"/>
          <a:chExt cx="0" cy="0"/>
        </a:xfrm>
      </p:grpSpPr>
      <p:sp>
        <p:nvSpPr>
          <p:cNvPr id="114" name="Google Shape;114;p18"/>
          <p:cNvSpPr/>
          <p:nvPr/>
        </p:nvSpPr>
        <p:spPr>
          <a:xfrm>
            <a:off x="6098000" y="-167"/>
            <a:ext cx="6105600" cy="6858000"/>
          </a:xfrm>
          <a:prstGeom prst="rect">
            <a:avLst/>
          </a:prstGeom>
          <a:gradFill>
            <a:gsLst>
              <a:gs pos="0">
                <a:schemeClr val="dk1"/>
              </a:gs>
              <a:gs pos="100000">
                <a:schemeClr val="accent6"/>
              </a:gs>
            </a:gsLst>
            <a:lin ang="18900044"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5" name="Google Shape;115;p18"/>
          <p:cNvSpPr txBox="1">
            <a:spLocks noGrp="1"/>
          </p:cNvSpPr>
          <p:nvPr>
            <p:ph type="title"/>
          </p:nvPr>
        </p:nvSpPr>
        <p:spPr>
          <a:xfrm>
            <a:off x="5780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116" name="Google Shape;116;p18"/>
          <p:cNvSpPr txBox="1">
            <a:spLocks noGrp="1"/>
          </p:cNvSpPr>
          <p:nvPr>
            <p:ph type="title" idx="2"/>
          </p:nvPr>
        </p:nvSpPr>
        <p:spPr>
          <a:xfrm>
            <a:off x="578000" y="1999867"/>
            <a:ext cx="52680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1100"/>
              <a:buFont typeface="Manrope"/>
              <a:buChar char="○"/>
              <a:defRPr sz="1467">
                <a:latin typeface="Manrope"/>
                <a:ea typeface="Manrope"/>
                <a:cs typeface="Manrope"/>
                <a:sym typeface="Manrope"/>
              </a:defRPr>
            </a:lvl2pPr>
            <a:lvl3pPr lvl="2" rtl="0">
              <a:spcBef>
                <a:spcPts val="0"/>
              </a:spcBef>
              <a:spcAft>
                <a:spcPts val="0"/>
              </a:spcAft>
              <a:buSzPts val="1100"/>
              <a:buFont typeface="Manrope"/>
              <a:buChar char="■"/>
              <a:defRPr sz="1467">
                <a:latin typeface="Manrope"/>
                <a:ea typeface="Manrope"/>
                <a:cs typeface="Manrope"/>
                <a:sym typeface="Manrope"/>
              </a:defRPr>
            </a:lvl3pPr>
            <a:lvl4pPr lvl="3" rtl="0">
              <a:spcBef>
                <a:spcPts val="0"/>
              </a:spcBef>
              <a:spcAft>
                <a:spcPts val="0"/>
              </a:spcAft>
              <a:buSzPts val="1100"/>
              <a:buFont typeface="Manrope"/>
              <a:buChar char="●"/>
              <a:defRPr sz="1467">
                <a:latin typeface="Manrope"/>
                <a:ea typeface="Manrope"/>
                <a:cs typeface="Manrope"/>
                <a:sym typeface="Manrope"/>
              </a:defRPr>
            </a:lvl4pPr>
            <a:lvl5pPr lvl="4" rtl="0">
              <a:spcBef>
                <a:spcPts val="0"/>
              </a:spcBef>
              <a:spcAft>
                <a:spcPts val="0"/>
              </a:spcAft>
              <a:buSzPts val="1100"/>
              <a:buFont typeface="Manrope"/>
              <a:buChar char="○"/>
              <a:defRPr sz="1467">
                <a:latin typeface="Manrope"/>
                <a:ea typeface="Manrope"/>
                <a:cs typeface="Manrope"/>
                <a:sym typeface="Manrope"/>
              </a:defRPr>
            </a:lvl5pPr>
            <a:lvl6pPr lvl="5" rtl="0">
              <a:spcBef>
                <a:spcPts val="0"/>
              </a:spcBef>
              <a:spcAft>
                <a:spcPts val="0"/>
              </a:spcAft>
              <a:buSzPts val="1100"/>
              <a:buFont typeface="Manrope"/>
              <a:buChar char="■"/>
              <a:defRPr sz="1467">
                <a:latin typeface="Manrope"/>
                <a:ea typeface="Manrope"/>
                <a:cs typeface="Manrope"/>
                <a:sym typeface="Manrope"/>
              </a:defRPr>
            </a:lvl6pPr>
            <a:lvl7pPr lvl="6" rtl="0">
              <a:spcBef>
                <a:spcPts val="0"/>
              </a:spcBef>
              <a:spcAft>
                <a:spcPts val="0"/>
              </a:spcAft>
              <a:buSzPts val="1100"/>
              <a:buFont typeface="Manrope"/>
              <a:buChar char="●"/>
              <a:defRPr sz="1467">
                <a:latin typeface="Manrope"/>
                <a:ea typeface="Manrope"/>
                <a:cs typeface="Manrope"/>
                <a:sym typeface="Manrope"/>
              </a:defRPr>
            </a:lvl7pPr>
            <a:lvl8pPr lvl="7" rtl="0">
              <a:spcBef>
                <a:spcPts val="0"/>
              </a:spcBef>
              <a:spcAft>
                <a:spcPts val="0"/>
              </a:spcAft>
              <a:buSzPts val="1100"/>
              <a:buFont typeface="Manrope"/>
              <a:buChar char="○"/>
              <a:defRPr sz="1467">
                <a:latin typeface="Manrope"/>
                <a:ea typeface="Manrope"/>
                <a:cs typeface="Manrope"/>
                <a:sym typeface="Manrope"/>
              </a:defRPr>
            </a:lvl8pPr>
            <a:lvl9pPr lvl="8"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117" name="Google Shape;117;p18"/>
          <p:cNvSpPr txBox="1">
            <a:spLocks noGrp="1"/>
          </p:cNvSpPr>
          <p:nvPr>
            <p:ph type="body" idx="1"/>
          </p:nvPr>
        </p:nvSpPr>
        <p:spPr>
          <a:xfrm>
            <a:off x="6387600" y="487600"/>
            <a:ext cx="5240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1pPr>
            <a:lvl2pPr marL="1219170" lvl="1"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2pPr>
            <a:lvl3pPr marL="1828754" lvl="2"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3pPr>
            <a:lvl4pPr marL="2438339" lvl="3"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4pPr>
            <a:lvl5pPr marL="3047924" lvl="4"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5pPr>
            <a:lvl6pPr marL="3657509" lvl="5"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6pPr>
            <a:lvl7pPr marL="4267093" lvl="6"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7pPr>
            <a:lvl8pPr marL="4876678" lvl="7"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8pPr>
            <a:lvl9pPr marL="5486263" lvl="8"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9pPr>
          </a:lstStyle>
          <a:p>
            <a:endParaRPr/>
          </a:p>
        </p:txBody>
      </p:sp>
      <p:sp>
        <p:nvSpPr>
          <p:cNvPr id="118" name="Google Shape;118;p18"/>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119" name="Google Shape;119;p18"/>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6448560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Split 2/3 Dark">
  <p:cSld name="Split 2/3 Dark">
    <p:bg>
      <p:bgPr>
        <a:noFill/>
        <a:effectLst/>
      </p:bgPr>
    </p:bg>
    <p:spTree>
      <p:nvGrpSpPr>
        <p:cNvPr id="1" name="Shape 120"/>
        <p:cNvGrpSpPr/>
        <p:nvPr/>
      </p:nvGrpSpPr>
      <p:grpSpPr>
        <a:xfrm>
          <a:off x="0" y="0"/>
          <a:ext cx="0" cy="0"/>
          <a:chOff x="0" y="0"/>
          <a:chExt cx="0" cy="0"/>
        </a:xfrm>
      </p:grpSpPr>
      <p:sp>
        <p:nvSpPr>
          <p:cNvPr id="121" name="Google Shape;121;p19"/>
          <p:cNvSpPr/>
          <p:nvPr/>
        </p:nvSpPr>
        <p:spPr>
          <a:xfrm>
            <a:off x="4241200" y="-400"/>
            <a:ext cx="7950800" cy="6858000"/>
          </a:xfrm>
          <a:prstGeom prst="rect">
            <a:avLst/>
          </a:prstGeom>
          <a:gradFill>
            <a:gsLst>
              <a:gs pos="0">
                <a:schemeClr val="dk1"/>
              </a:gs>
              <a:gs pos="100000">
                <a:schemeClr val="accent6"/>
              </a:gs>
            </a:gsLst>
            <a:lin ang="18900044"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 name="Google Shape;122;p19"/>
          <p:cNvSpPr txBox="1">
            <a:spLocks noGrp="1"/>
          </p:cNvSpPr>
          <p:nvPr>
            <p:ph type="title"/>
          </p:nvPr>
        </p:nvSpPr>
        <p:spPr>
          <a:xfrm>
            <a:off x="578000" y="487600"/>
            <a:ext cx="33816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123" name="Google Shape;123;p19"/>
          <p:cNvSpPr txBox="1">
            <a:spLocks noGrp="1"/>
          </p:cNvSpPr>
          <p:nvPr>
            <p:ph type="title" idx="2"/>
          </p:nvPr>
        </p:nvSpPr>
        <p:spPr>
          <a:xfrm>
            <a:off x="578000" y="1999867"/>
            <a:ext cx="33816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124" name="Google Shape;124;p19"/>
          <p:cNvSpPr txBox="1">
            <a:spLocks noGrp="1"/>
          </p:cNvSpPr>
          <p:nvPr>
            <p:ph type="body" idx="1"/>
          </p:nvPr>
        </p:nvSpPr>
        <p:spPr>
          <a:xfrm>
            <a:off x="4553433" y="487600"/>
            <a:ext cx="7074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1pPr>
            <a:lvl2pPr marL="1219170" lvl="1"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2pPr>
            <a:lvl3pPr marL="1828754" lvl="2"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3pPr>
            <a:lvl4pPr marL="2438339" lvl="3"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4pPr>
            <a:lvl5pPr marL="3047924" lvl="4"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5pPr>
            <a:lvl6pPr marL="3657509" lvl="5"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6pPr>
            <a:lvl7pPr marL="4267093" lvl="6"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7pPr>
            <a:lvl8pPr marL="4876678" lvl="7"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8pPr>
            <a:lvl9pPr marL="5486263" lvl="8"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9pPr>
          </a:lstStyle>
          <a:p>
            <a:endParaRPr/>
          </a:p>
        </p:txBody>
      </p:sp>
      <p:sp>
        <p:nvSpPr>
          <p:cNvPr id="125" name="Google Shape;125;p19"/>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126" name="Google Shape;126;p19"/>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5205287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hank You">
  <p:cSld name="Thank You">
    <p:bg>
      <p:bgPr>
        <a:noFill/>
        <a:effectLst/>
      </p:bgPr>
    </p:bg>
    <p:spTree>
      <p:nvGrpSpPr>
        <p:cNvPr id="1" name="Shape 127"/>
        <p:cNvGrpSpPr/>
        <p:nvPr/>
      </p:nvGrpSpPr>
      <p:grpSpPr>
        <a:xfrm>
          <a:off x="0" y="0"/>
          <a:ext cx="0" cy="0"/>
          <a:chOff x="0" y="0"/>
          <a:chExt cx="0" cy="0"/>
        </a:xfrm>
      </p:grpSpPr>
      <p:pic>
        <p:nvPicPr>
          <p:cNvPr id="128" name="Google Shape;128;p20"/>
          <p:cNvPicPr preferRelativeResize="0"/>
          <p:nvPr/>
        </p:nvPicPr>
        <p:blipFill>
          <a:blip r:embed="rId2">
            <a:alphaModFix/>
          </a:blip>
          <a:stretch>
            <a:fillRect/>
          </a:stretch>
        </p:blipFill>
        <p:spPr>
          <a:xfrm>
            <a:off x="497334" y="263734"/>
            <a:ext cx="941933" cy="943767"/>
          </a:xfrm>
          <a:prstGeom prst="rect">
            <a:avLst/>
          </a:prstGeom>
          <a:noFill/>
          <a:ln>
            <a:noFill/>
          </a:ln>
        </p:spPr>
      </p:pic>
      <p:cxnSp>
        <p:nvCxnSpPr>
          <p:cNvPr id="129" name="Google Shape;129;p20"/>
          <p:cNvCxnSpPr/>
          <p:nvPr/>
        </p:nvCxnSpPr>
        <p:spPr>
          <a:xfrm>
            <a:off x="578000" y="5031033"/>
            <a:ext cx="0" cy="1323600"/>
          </a:xfrm>
          <a:prstGeom prst="straightConnector1">
            <a:avLst/>
          </a:prstGeom>
          <a:noFill/>
          <a:ln w="19050" cap="flat" cmpd="sng">
            <a:solidFill>
              <a:schemeClr val="dk2"/>
            </a:solidFill>
            <a:prstDash val="solid"/>
            <a:round/>
            <a:headEnd type="none" w="med" len="med"/>
            <a:tailEnd type="none" w="med" len="med"/>
          </a:ln>
        </p:spPr>
      </p:cxnSp>
      <p:sp>
        <p:nvSpPr>
          <p:cNvPr id="130" name="Google Shape;130;p20"/>
          <p:cNvSpPr txBox="1"/>
          <p:nvPr/>
        </p:nvSpPr>
        <p:spPr>
          <a:xfrm>
            <a:off x="569700" y="2020867"/>
            <a:ext cx="3577600" cy="1674305"/>
          </a:xfrm>
          <a:prstGeom prst="rect">
            <a:avLst/>
          </a:prstGeom>
          <a:noFill/>
          <a:ln>
            <a:noFill/>
          </a:ln>
        </p:spPr>
        <p:txBody>
          <a:bodyPr spcFirstLastPara="1" wrap="square" lIns="0" tIns="0" rIns="0" bIns="0" anchor="t" anchorCtr="0">
            <a:spAutoFit/>
          </a:bodyPr>
          <a:lstStyle/>
          <a:p>
            <a:pPr marL="0" lvl="0" indent="0" algn="l" rtl="0">
              <a:lnSpc>
                <a:spcPct val="85000"/>
              </a:lnSpc>
              <a:spcBef>
                <a:spcPts val="0"/>
              </a:spcBef>
              <a:spcAft>
                <a:spcPts val="0"/>
              </a:spcAft>
              <a:buNone/>
            </a:pPr>
            <a:r>
              <a:rPr lang="en" sz="6400">
                <a:solidFill>
                  <a:schemeClr val="accent6"/>
                </a:solidFill>
                <a:latin typeface="Manrope Medium"/>
                <a:ea typeface="Manrope Medium"/>
                <a:cs typeface="Manrope Medium"/>
                <a:sym typeface="Manrope Medium"/>
              </a:rPr>
              <a:t>Thank</a:t>
            </a:r>
            <a:endParaRPr sz="6400">
              <a:solidFill>
                <a:schemeClr val="accent6"/>
              </a:solidFill>
              <a:latin typeface="Manrope Medium"/>
              <a:ea typeface="Manrope Medium"/>
              <a:cs typeface="Manrope Medium"/>
              <a:sym typeface="Manrope Medium"/>
            </a:endParaRPr>
          </a:p>
          <a:p>
            <a:pPr marL="0" lvl="0" indent="0" algn="l" rtl="0">
              <a:lnSpc>
                <a:spcPct val="85000"/>
              </a:lnSpc>
              <a:spcBef>
                <a:spcPts val="0"/>
              </a:spcBef>
              <a:spcAft>
                <a:spcPts val="0"/>
              </a:spcAft>
              <a:buNone/>
            </a:pPr>
            <a:r>
              <a:rPr lang="en" sz="6400">
                <a:solidFill>
                  <a:schemeClr val="accent6"/>
                </a:solidFill>
                <a:latin typeface="Manrope Medium"/>
                <a:ea typeface="Manrope Medium"/>
                <a:cs typeface="Manrope Medium"/>
                <a:sym typeface="Manrope Medium"/>
              </a:rPr>
              <a:t>You</a:t>
            </a:r>
            <a:endParaRPr sz="6400">
              <a:solidFill>
                <a:schemeClr val="accent6"/>
              </a:solidFill>
              <a:latin typeface="Manrope Medium"/>
              <a:ea typeface="Manrope Medium"/>
              <a:cs typeface="Manrope Medium"/>
              <a:sym typeface="Manrope Medium"/>
            </a:endParaRPr>
          </a:p>
        </p:txBody>
      </p:sp>
      <p:sp>
        <p:nvSpPr>
          <p:cNvPr id="131" name="Google Shape;131;p20"/>
          <p:cNvSpPr txBox="1">
            <a:spLocks noGrp="1"/>
          </p:cNvSpPr>
          <p:nvPr>
            <p:ph type="body" idx="1"/>
          </p:nvPr>
        </p:nvSpPr>
        <p:spPr>
          <a:xfrm>
            <a:off x="757800" y="5017667"/>
            <a:ext cx="3389600" cy="1338000"/>
          </a:xfrm>
          <a:prstGeom prst="rect">
            <a:avLst/>
          </a:prstGeom>
          <a:noFill/>
          <a:ln>
            <a:noFill/>
          </a:ln>
        </p:spPr>
        <p:txBody>
          <a:bodyPr spcFirstLastPara="1" wrap="square" lIns="0" tIns="0" rIns="0" bIns="0" anchor="b" anchorCtr="0">
            <a:noAutofit/>
          </a:bodyPr>
          <a:lstStyle>
            <a:lvl1pPr marL="609585" lvl="0"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1pPr>
            <a:lvl2pPr marL="1219170" lvl="1"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2pPr>
            <a:lvl3pPr marL="1828754" lvl="2"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3pPr>
            <a:lvl4pPr marL="2438339" lvl="3"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4pPr>
            <a:lvl5pPr marL="3047924" lvl="4"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5pPr>
            <a:lvl6pPr marL="3657509" lvl="5"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6pPr>
            <a:lvl7pPr marL="4267093" lvl="6"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7pPr>
            <a:lvl8pPr marL="4876678" lvl="7"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8pPr>
            <a:lvl9pPr marL="5486263" lvl="8"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9pPr>
          </a:lstStyle>
          <a:p>
            <a:endParaRPr/>
          </a:p>
        </p:txBody>
      </p:sp>
      <p:sp>
        <p:nvSpPr>
          <p:cNvPr id="132" name="Google Shape;132;p20"/>
          <p:cNvSpPr txBox="1"/>
          <p:nvPr/>
        </p:nvSpPr>
        <p:spPr>
          <a:xfrm rot="-5400000">
            <a:off x="11052189" y="5607167"/>
            <a:ext cx="1316400" cy="164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933">
                <a:solidFill>
                  <a:schemeClr val="lt2"/>
                </a:solidFill>
                <a:latin typeface="Manrope"/>
                <a:ea typeface="Manrope"/>
                <a:cs typeface="Manrope"/>
                <a:sym typeface="Manrope"/>
              </a:rPr>
              <a:t>©️COGNITE 2023</a:t>
            </a:r>
            <a:endParaRPr sz="933">
              <a:solidFill>
                <a:schemeClr val="lt2"/>
              </a:solidFill>
              <a:latin typeface="Manrope"/>
              <a:ea typeface="Manrope"/>
              <a:cs typeface="Manrope"/>
              <a:sym typeface="Manrope"/>
            </a:endParaRPr>
          </a:p>
        </p:txBody>
      </p:sp>
    </p:spTree>
    <p:extLst>
      <p:ext uri="{BB962C8B-B14F-4D97-AF65-F5344CB8AC3E}">
        <p14:creationId xmlns:p14="http://schemas.microsoft.com/office/powerpoint/2010/main" val="36185859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61847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20F1A-8B1E-4FFB-806E-EB4D9DC597FB}"/>
              </a:ext>
            </a:extLst>
          </p:cNvPr>
          <p:cNvSpPr>
            <a:spLocks noGrp="1"/>
          </p:cNvSpPr>
          <p:nvPr>
            <p:ph type="pic" sz="quarter" idx="10"/>
          </p:nvPr>
        </p:nvSpPr>
        <p:spPr>
          <a:xfrm>
            <a:off x="1" y="2002972"/>
            <a:ext cx="7532913" cy="4855029"/>
          </a:xfrm>
          <a:custGeom>
            <a:avLst/>
            <a:gdLst>
              <a:gd name="connsiteX0" fmla="*/ 0 w 7532913"/>
              <a:gd name="connsiteY0" fmla="*/ 0 h 4855029"/>
              <a:gd name="connsiteX1" fmla="*/ 7532913 w 7532913"/>
              <a:gd name="connsiteY1" fmla="*/ 0 h 4855029"/>
              <a:gd name="connsiteX2" fmla="*/ 7532913 w 7532913"/>
              <a:gd name="connsiteY2" fmla="*/ 4855029 h 4855029"/>
              <a:gd name="connsiteX3" fmla="*/ 0 w 7532913"/>
              <a:gd name="connsiteY3" fmla="*/ 4855029 h 4855029"/>
            </a:gdLst>
            <a:ahLst/>
            <a:cxnLst>
              <a:cxn ang="0">
                <a:pos x="connsiteX0" y="connsiteY0"/>
              </a:cxn>
              <a:cxn ang="0">
                <a:pos x="connsiteX1" y="connsiteY1"/>
              </a:cxn>
              <a:cxn ang="0">
                <a:pos x="connsiteX2" y="connsiteY2"/>
              </a:cxn>
              <a:cxn ang="0">
                <a:pos x="connsiteX3" y="connsiteY3"/>
              </a:cxn>
            </a:cxnLst>
            <a:rect l="l" t="t" r="r" b="b"/>
            <a:pathLst>
              <a:path w="7532913" h="4855029">
                <a:moveTo>
                  <a:pt x="0" y="0"/>
                </a:moveTo>
                <a:lnTo>
                  <a:pt x="7532913" y="0"/>
                </a:lnTo>
                <a:lnTo>
                  <a:pt x="7532913" y="4855029"/>
                </a:lnTo>
                <a:lnTo>
                  <a:pt x="0" y="4855029"/>
                </a:lnTo>
                <a:close/>
              </a:path>
            </a:pathLst>
          </a:custGeom>
        </p:spPr>
        <p:txBody>
          <a:bodyPr wrap="square">
            <a:noAutofit/>
          </a:bodyPr>
          <a:lstStyle/>
          <a:p>
            <a:endParaRPr lang="en-US"/>
          </a:p>
        </p:txBody>
      </p:sp>
    </p:spTree>
    <p:extLst>
      <p:ext uri="{BB962C8B-B14F-4D97-AF65-F5344CB8AC3E}">
        <p14:creationId xmlns:p14="http://schemas.microsoft.com/office/powerpoint/2010/main" val="5307591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90DC2-B2CC-6509-74A7-E1275DE2E6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F1193DA-A7D9-B77D-63E8-E353070923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ECE13A8-0364-887F-1622-78790F484773}"/>
              </a:ext>
            </a:extLst>
          </p:cNvPr>
          <p:cNvSpPr>
            <a:spLocks noGrp="1"/>
          </p:cNvSpPr>
          <p:nvPr>
            <p:ph type="dt" sz="half" idx="10"/>
          </p:nvPr>
        </p:nvSpPr>
        <p:spPr/>
        <p:txBody>
          <a:bodyPr/>
          <a:lstStyle/>
          <a:p>
            <a:fld id="{516FDEEA-5950-4C4B-9438-38035448EA2B}" type="datetimeFigureOut">
              <a:rPr lang="en-IN" smtClean="0"/>
              <a:t>16-09-2026</a:t>
            </a:fld>
            <a:endParaRPr lang="en-IN"/>
          </a:p>
        </p:txBody>
      </p:sp>
      <p:sp>
        <p:nvSpPr>
          <p:cNvPr id="5" name="Footer Placeholder 4">
            <a:extLst>
              <a:ext uri="{FF2B5EF4-FFF2-40B4-BE49-F238E27FC236}">
                <a16:creationId xmlns:a16="http://schemas.microsoft.com/office/drawing/2014/main" id="{76C3C0B4-A7FB-00D4-F554-4480114E128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AFC5433-073D-88BD-290D-BB17BB2BA7CD}"/>
              </a:ext>
            </a:extLst>
          </p:cNvPr>
          <p:cNvSpPr>
            <a:spLocks noGrp="1"/>
          </p:cNvSpPr>
          <p:nvPr>
            <p:ph type="sldNum" sz="quarter" idx="12"/>
          </p:nvPr>
        </p:nvSpPr>
        <p:spPr/>
        <p:txBody>
          <a:bodyPr/>
          <a:lstStyle/>
          <a:p>
            <a:fld id="{DF793FF0-A6C9-4C1D-9F29-469222E2DC6B}" type="slidenum">
              <a:rPr lang="en-IN" smtClean="0"/>
              <a:t>‹#›</a:t>
            </a:fld>
            <a:endParaRPr lang="en-IN"/>
          </a:p>
        </p:txBody>
      </p:sp>
    </p:spTree>
    <p:extLst>
      <p:ext uri="{BB962C8B-B14F-4D97-AF65-F5344CB8AC3E}">
        <p14:creationId xmlns:p14="http://schemas.microsoft.com/office/powerpoint/2010/main" val="17261964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4494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About us 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9E6452-1F35-4780-905D-511393C2CB35}"/>
              </a:ext>
            </a:extLst>
          </p:cNvPr>
          <p:cNvGrpSpPr/>
          <p:nvPr userDrawn="1"/>
        </p:nvGrpSpPr>
        <p:grpSpPr>
          <a:xfrm>
            <a:off x="491337" y="0"/>
            <a:ext cx="11699731" cy="6554117"/>
            <a:chOff x="491337" y="0"/>
            <a:chExt cx="11699731" cy="6554117"/>
          </a:xfrm>
        </p:grpSpPr>
        <p:sp>
          <p:nvSpPr>
            <p:cNvPr id="4" name="Freeform: Shape 3">
              <a:extLst>
                <a:ext uri="{FF2B5EF4-FFF2-40B4-BE49-F238E27FC236}">
                  <a16:creationId xmlns:a16="http://schemas.microsoft.com/office/drawing/2014/main" id="{D7B638CF-C182-459C-A939-E0879DB0903E}"/>
                </a:ext>
              </a:extLst>
            </p:cNvPr>
            <p:cNvSpPr/>
            <p:nvPr/>
          </p:nvSpPr>
          <p:spPr>
            <a:xfrm rot="10800000">
              <a:off x="3515205" y="0"/>
              <a:ext cx="8675863" cy="6554117"/>
            </a:xfrm>
            <a:custGeom>
              <a:avLst/>
              <a:gdLst>
                <a:gd name="connsiteX0" fmla="*/ 8675863 w 8675863"/>
                <a:gd name="connsiteY0" fmla="*/ 6554117 h 6554117"/>
                <a:gd name="connsiteX1" fmla="*/ 0 w 8675863"/>
                <a:gd name="connsiteY1" fmla="*/ 6554117 h 6554117"/>
                <a:gd name="connsiteX2" fmla="*/ 2676 w 8675863"/>
                <a:gd name="connsiteY2" fmla="*/ 6214149 h 6554117"/>
                <a:gd name="connsiteX3" fmla="*/ 11030 w 8675863"/>
                <a:gd name="connsiteY3" fmla="*/ 4813506 h 6554117"/>
                <a:gd name="connsiteX4" fmla="*/ 14594 w 8675863"/>
                <a:gd name="connsiteY4" fmla="*/ 2576253 h 6554117"/>
                <a:gd name="connsiteX5" fmla="*/ 1143320 w 8675863"/>
                <a:gd name="connsiteY5" fmla="*/ 507714 h 6554117"/>
                <a:gd name="connsiteX6" fmla="*/ 1345304 w 8675863"/>
                <a:gd name="connsiteY6" fmla="*/ 379395 h 6554117"/>
                <a:gd name="connsiteX7" fmla="*/ 4452270 w 8675863"/>
                <a:gd name="connsiteY7" fmla="*/ 795242 h 6554117"/>
                <a:gd name="connsiteX8" fmla="*/ 4514053 w 8675863"/>
                <a:gd name="connsiteY8" fmla="*/ 865342 h 6554117"/>
                <a:gd name="connsiteX9" fmla="*/ 8099837 w 8675863"/>
                <a:gd name="connsiteY9" fmla="*/ 5110540 h 6554117"/>
                <a:gd name="connsiteX10" fmla="*/ 8656030 w 8675863"/>
                <a:gd name="connsiteY10" fmla="*/ 6340529 h 655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75863" h="6554117">
                  <a:moveTo>
                    <a:pt x="8675863" y="6554117"/>
                  </a:moveTo>
                  <a:lnTo>
                    <a:pt x="0" y="6554117"/>
                  </a:lnTo>
                  <a:lnTo>
                    <a:pt x="2676" y="6214149"/>
                  </a:lnTo>
                  <a:cubicBezTo>
                    <a:pt x="6129" y="5758295"/>
                    <a:pt x="9248" y="5282225"/>
                    <a:pt x="11030" y="4813506"/>
                  </a:cubicBezTo>
                  <a:cubicBezTo>
                    <a:pt x="15783" y="3999636"/>
                    <a:pt x="16971" y="3207151"/>
                    <a:pt x="14594" y="2576253"/>
                  </a:cubicBezTo>
                  <a:cubicBezTo>
                    <a:pt x="9842" y="1738619"/>
                    <a:pt x="436382" y="958016"/>
                    <a:pt x="1143320" y="507714"/>
                  </a:cubicBezTo>
                  <a:lnTo>
                    <a:pt x="1345304" y="379395"/>
                  </a:lnTo>
                  <a:cubicBezTo>
                    <a:pt x="2346899" y="-256257"/>
                    <a:pt x="3657410" y="-76849"/>
                    <a:pt x="4452270" y="795242"/>
                  </a:cubicBezTo>
                  <a:cubicBezTo>
                    <a:pt x="4473657" y="817816"/>
                    <a:pt x="4493855" y="841578"/>
                    <a:pt x="4514053" y="865342"/>
                  </a:cubicBezTo>
                  <a:lnTo>
                    <a:pt x="8099837" y="5110540"/>
                  </a:lnTo>
                  <a:cubicBezTo>
                    <a:pt x="8417960" y="5487475"/>
                    <a:pt x="8596570" y="5912195"/>
                    <a:pt x="8656030" y="6340529"/>
                  </a:cubicBezTo>
                  <a:close/>
                </a:path>
              </a:pathLst>
            </a:custGeom>
            <a:solidFill>
              <a:srgbClr val="EFF3F7"/>
            </a:solidFill>
            <a:ln w="8913" cap="flat">
              <a:noFill/>
              <a:prstDash val="solid"/>
              <a:miter/>
            </a:ln>
          </p:spPr>
          <p:txBody>
            <a:bodyPr wrap="square" rtlCol="0" anchor="ctr">
              <a:noAutofit/>
            </a:bodyPr>
            <a:lstStyle/>
            <a:p>
              <a:endParaRPr lang="en-US"/>
            </a:p>
          </p:txBody>
        </p:sp>
        <p:grpSp>
          <p:nvGrpSpPr>
            <p:cNvPr id="5" name="Group 4">
              <a:extLst>
                <a:ext uri="{FF2B5EF4-FFF2-40B4-BE49-F238E27FC236}">
                  <a16:creationId xmlns:a16="http://schemas.microsoft.com/office/drawing/2014/main" id="{98F88A06-271D-4DE2-9541-5B1B05B648E4}"/>
                </a:ext>
              </a:extLst>
            </p:cNvPr>
            <p:cNvGrpSpPr/>
            <p:nvPr/>
          </p:nvGrpSpPr>
          <p:grpSpPr>
            <a:xfrm>
              <a:off x="512448" y="638357"/>
              <a:ext cx="6433799" cy="5909196"/>
              <a:chOff x="512448" y="638357"/>
              <a:chExt cx="6433799" cy="5909196"/>
            </a:xfrm>
          </p:grpSpPr>
          <p:sp>
            <p:nvSpPr>
              <p:cNvPr id="39" name="Oval 38">
                <a:extLst>
                  <a:ext uri="{FF2B5EF4-FFF2-40B4-BE49-F238E27FC236}">
                    <a16:creationId xmlns:a16="http://schemas.microsoft.com/office/drawing/2014/main" id="{A6F64406-83BB-496E-AAA7-35B8530053FF}"/>
                  </a:ext>
                </a:extLst>
              </p:cNvPr>
              <p:cNvSpPr/>
              <p:nvPr/>
            </p:nvSpPr>
            <p:spPr>
              <a:xfrm flipH="1">
                <a:off x="512448" y="638357"/>
                <a:ext cx="1753431" cy="175343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E500FF9F-B994-441C-981F-7D53B16FB2D8}"/>
                  </a:ext>
                </a:extLst>
              </p:cNvPr>
              <p:cNvSpPr/>
              <p:nvPr/>
            </p:nvSpPr>
            <p:spPr>
              <a:xfrm flipH="1">
                <a:off x="5773464" y="5374770"/>
                <a:ext cx="1172783" cy="1172783"/>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7DC0168-C343-46CC-91EC-A439A524EE38}"/>
                  </a:ext>
                </a:extLst>
              </p:cNvPr>
              <p:cNvSpPr/>
              <p:nvPr/>
            </p:nvSpPr>
            <p:spPr>
              <a:xfrm flipH="1">
                <a:off x="872554" y="5185285"/>
                <a:ext cx="844421" cy="84442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C2025"/>
                  </a:solidFill>
                </a:endParaRPr>
              </a:p>
            </p:txBody>
          </p:sp>
        </p:grpSp>
        <p:grpSp>
          <p:nvGrpSpPr>
            <p:cNvPr id="6" name="Graphic 151">
              <a:extLst>
                <a:ext uri="{FF2B5EF4-FFF2-40B4-BE49-F238E27FC236}">
                  <a16:creationId xmlns:a16="http://schemas.microsoft.com/office/drawing/2014/main" id="{887B2782-3776-412B-B978-B7D5EE16C89D}"/>
                </a:ext>
              </a:extLst>
            </p:cNvPr>
            <p:cNvGrpSpPr/>
            <p:nvPr/>
          </p:nvGrpSpPr>
          <p:grpSpPr>
            <a:xfrm>
              <a:off x="491337" y="5311829"/>
              <a:ext cx="730618" cy="1107086"/>
              <a:chOff x="5299944" y="2226097"/>
              <a:chExt cx="1587677" cy="2405765"/>
            </a:xfrm>
            <a:solidFill>
              <a:srgbClr val="EFF3F7"/>
            </a:solidFill>
          </p:grpSpPr>
          <p:sp>
            <p:nvSpPr>
              <p:cNvPr id="7" name="Freeform: Shape 6">
                <a:extLst>
                  <a:ext uri="{FF2B5EF4-FFF2-40B4-BE49-F238E27FC236}">
                    <a16:creationId xmlns:a16="http://schemas.microsoft.com/office/drawing/2014/main" id="{F7B17ACB-0D5B-41CC-AEB5-7972D98D2280}"/>
                  </a:ext>
                </a:extLst>
              </p:cNvPr>
              <p:cNvSpPr/>
              <p:nvPr/>
            </p:nvSpPr>
            <p:spPr>
              <a:xfrm rot="-4049974">
                <a:off x="5329275" y="22477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3BC98A7-3F53-4C0B-B2AD-13141AB23C69}"/>
                  </a:ext>
                </a:extLst>
              </p:cNvPr>
              <p:cNvSpPr/>
              <p:nvPr/>
            </p:nvSpPr>
            <p:spPr>
              <a:xfrm rot="-797148">
                <a:off x="5329256" y="25650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380430C-CD16-433E-9F3D-95D2DED26A93}"/>
                  </a:ext>
                </a:extLst>
              </p:cNvPr>
              <p:cNvSpPr/>
              <p:nvPr/>
            </p:nvSpPr>
            <p:spPr>
              <a:xfrm rot="-2700000">
                <a:off x="5329139" y="288219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8BE73E8-FA50-4E1A-823E-3FE73300A388}"/>
                  </a:ext>
                </a:extLst>
              </p:cNvPr>
              <p:cNvSpPr/>
              <p:nvPr/>
            </p:nvSpPr>
            <p:spPr>
              <a:xfrm rot="-4049974">
                <a:off x="5329012" y="319945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89C50EA-CEFA-4AF1-9DDB-090C3A250C05}"/>
                  </a:ext>
                </a:extLst>
              </p:cNvPr>
              <p:cNvSpPr/>
              <p:nvPr/>
            </p:nvSpPr>
            <p:spPr>
              <a:xfrm rot="-4049974">
                <a:off x="5328923" y="351670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B171FCD-883B-4A1B-8022-95E45F64C7BF}"/>
                  </a:ext>
                </a:extLst>
              </p:cNvPr>
              <p:cNvSpPr/>
              <p:nvPr/>
            </p:nvSpPr>
            <p:spPr>
              <a:xfrm rot="-797148">
                <a:off x="5329223" y="38337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763544-52AA-4745-B61B-230D0EDD4AF8}"/>
                  </a:ext>
                </a:extLst>
              </p:cNvPr>
              <p:cNvSpPr/>
              <p:nvPr/>
            </p:nvSpPr>
            <p:spPr>
              <a:xfrm rot="-2700000">
                <a:off x="5329517" y="4151710"/>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DB591EC-0F6C-4BED-B728-E0C61A3D307A}"/>
                  </a:ext>
                </a:extLst>
              </p:cNvPr>
              <p:cNvSpPr/>
              <p:nvPr/>
            </p:nvSpPr>
            <p:spPr>
              <a:xfrm rot="-4049974">
                <a:off x="5329543" y="4468821"/>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30363A6-0DB7-45B3-AB5A-E982E2415A26}"/>
                  </a:ext>
                </a:extLst>
              </p:cNvPr>
              <p:cNvSpPr/>
              <p:nvPr/>
            </p:nvSpPr>
            <p:spPr>
              <a:xfrm rot="-4049974">
                <a:off x="5606759" y="224814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D3F18A6-55D1-4CA1-BFD7-5D141D080207}"/>
                  </a:ext>
                </a:extLst>
              </p:cNvPr>
              <p:cNvSpPr/>
              <p:nvPr/>
            </p:nvSpPr>
            <p:spPr>
              <a:xfrm rot="-797148">
                <a:off x="5606433" y="25651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BDDD42B-E632-410B-8105-0856831C489B}"/>
                  </a:ext>
                </a:extLst>
              </p:cNvPr>
              <p:cNvSpPr/>
              <p:nvPr/>
            </p:nvSpPr>
            <p:spPr>
              <a:xfrm rot="-2700000">
                <a:off x="5606458" y="2882543"/>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A60AE68-048E-424D-96E5-2D253E7997E9}"/>
                  </a:ext>
                </a:extLst>
              </p:cNvPr>
              <p:cNvSpPr/>
              <p:nvPr/>
            </p:nvSpPr>
            <p:spPr>
              <a:xfrm rot="-4049974">
                <a:off x="5606495" y="31999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AE91BF-7080-4229-962E-EBEA53F47D59}"/>
                  </a:ext>
                </a:extLst>
              </p:cNvPr>
              <p:cNvSpPr/>
              <p:nvPr/>
            </p:nvSpPr>
            <p:spPr>
              <a:xfrm rot="-4049974">
                <a:off x="5606411" y="3517154"/>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E63E84E-4482-403D-A7BC-498BF4D8E036}"/>
                  </a:ext>
                </a:extLst>
              </p:cNvPr>
              <p:cNvSpPr/>
              <p:nvPr/>
            </p:nvSpPr>
            <p:spPr>
              <a:xfrm rot="-797148">
                <a:off x="5606400" y="383381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BE15D58-692D-4F40-9BCE-2C16E95A1DB4}"/>
                  </a:ext>
                </a:extLst>
              </p:cNvPr>
              <p:cNvSpPr/>
              <p:nvPr/>
            </p:nvSpPr>
            <p:spPr>
              <a:xfrm rot="-2700000">
                <a:off x="5606834" y="4152057"/>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3533790-AB4C-4EA9-A02C-B24A596E5F2E}"/>
                  </a:ext>
                </a:extLst>
              </p:cNvPr>
              <p:cNvSpPr/>
              <p:nvPr/>
            </p:nvSpPr>
            <p:spPr>
              <a:xfrm rot="-4049974">
                <a:off x="5607021" y="4469273"/>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BE30E1E-DD2C-4D49-8863-33A37F180461}"/>
                  </a:ext>
                </a:extLst>
              </p:cNvPr>
              <p:cNvSpPr/>
              <p:nvPr/>
            </p:nvSpPr>
            <p:spPr>
              <a:xfrm rot="-797148">
                <a:off x="5884537" y="25650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DBF9AA2-C7E7-46A7-9FB1-EC7A33E40494}"/>
                  </a:ext>
                </a:extLst>
              </p:cNvPr>
              <p:cNvSpPr/>
              <p:nvPr/>
            </p:nvSpPr>
            <p:spPr>
              <a:xfrm rot="-2700000">
                <a:off x="5884450" y="288221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9A11888-BA8D-4CDC-B8DB-1C71466F096E}"/>
                  </a:ext>
                </a:extLst>
              </p:cNvPr>
              <p:cNvSpPr/>
              <p:nvPr/>
            </p:nvSpPr>
            <p:spPr>
              <a:xfrm rot="-4049974">
                <a:off x="5884255" y="3516717"/>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5" y="140974"/>
                      <a:pt x="70487" y="140974"/>
                    </a:cubicBezTo>
                    <a:cubicBezTo>
                      <a:pt x="31558" y="140974"/>
                      <a:pt x="0" y="109416"/>
                      <a:pt x="0" y="70487"/>
                    </a:cubicBezTo>
                    <a:cubicBezTo>
                      <a:pt x="0" y="31558"/>
                      <a:pt x="31558" y="0"/>
                      <a:pt x="70487" y="0"/>
                    </a:cubicBezTo>
                    <a:cubicBezTo>
                      <a:pt x="109415"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B2BC116-DAD8-4477-AFB8-55907A116DA9}"/>
                  </a:ext>
                </a:extLst>
              </p:cNvPr>
              <p:cNvSpPr/>
              <p:nvPr/>
            </p:nvSpPr>
            <p:spPr>
              <a:xfrm rot="-797148">
                <a:off x="5884503" y="383369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592E77A-C002-441E-9FCA-84492BA5DDCC}"/>
                  </a:ext>
                </a:extLst>
              </p:cNvPr>
              <p:cNvSpPr/>
              <p:nvPr/>
            </p:nvSpPr>
            <p:spPr>
              <a:xfrm rot="-2700000">
                <a:off x="5884824" y="415173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90D56D3-7E11-4033-81DF-C647D547C1BD}"/>
                  </a:ext>
                </a:extLst>
              </p:cNvPr>
              <p:cNvSpPr/>
              <p:nvPr/>
            </p:nvSpPr>
            <p:spPr>
              <a:xfrm rot="-4049974">
                <a:off x="5884873" y="446883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DD0B3EC-1589-4C1D-905D-32A6B53B75A0}"/>
                  </a:ext>
                </a:extLst>
              </p:cNvPr>
              <p:cNvSpPr/>
              <p:nvPr/>
            </p:nvSpPr>
            <p:spPr>
              <a:xfrm rot="-4049974">
                <a:off x="6161738" y="3517160"/>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6088D36-9518-4C0C-845A-F9A6B6E76754}"/>
                  </a:ext>
                </a:extLst>
              </p:cNvPr>
              <p:cNvSpPr/>
              <p:nvPr/>
            </p:nvSpPr>
            <p:spPr>
              <a:xfrm rot="-797148">
                <a:off x="6161681" y="3833788"/>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C59494E-5211-4CC5-9909-D6C5D2D2752F}"/>
                  </a:ext>
                </a:extLst>
              </p:cNvPr>
              <p:cNvSpPr/>
              <p:nvPr/>
            </p:nvSpPr>
            <p:spPr>
              <a:xfrm rot="-2700000">
                <a:off x="6162140" y="4152079"/>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FA56A64-240F-42F8-A4D2-90C94629F59D}"/>
                  </a:ext>
                </a:extLst>
              </p:cNvPr>
              <p:cNvSpPr/>
              <p:nvPr/>
            </p:nvSpPr>
            <p:spPr>
              <a:xfrm rot="-4049974">
                <a:off x="6162351" y="446927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26EC9AC-1444-4F54-A662-84BA65AB37CD}"/>
                  </a:ext>
                </a:extLst>
              </p:cNvPr>
              <p:cNvSpPr/>
              <p:nvPr/>
            </p:nvSpPr>
            <p:spPr>
              <a:xfrm rot="-797148">
                <a:off x="6439785" y="3833669"/>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7B8272E-7497-4603-B2BB-6B90A6269ACE}"/>
                  </a:ext>
                </a:extLst>
              </p:cNvPr>
              <p:cNvSpPr/>
              <p:nvPr/>
            </p:nvSpPr>
            <p:spPr>
              <a:xfrm rot="-2700000">
                <a:off x="6440140" y="415175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06B07B0-2F9D-463F-B353-31761ABB645B}"/>
                  </a:ext>
                </a:extLst>
              </p:cNvPr>
              <p:cNvSpPr/>
              <p:nvPr/>
            </p:nvSpPr>
            <p:spPr>
              <a:xfrm rot="-4049974">
                <a:off x="6440203" y="4468842"/>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A2D8C07-D063-4847-9CC9-86AB0CEAC10A}"/>
                  </a:ext>
                </a:extLst>
              </p:cNvPr>
              <p:cNvSpPr/>
              <p:nvPr/>
            </p:nvSpPr>
            <p:spPr>
              <a:xfrm rot="-797148">
                <a:off x="6716960" y="383377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6294835-66B0-43EC-9BC6-7C073001D61E}"/>
                  </a:ext>
                </a:extLst>
              </p:cNvPr>
              <p:cNvSpPr/>
              <p:nvPr/>
            </p:nvSpPr>
            <p:spPr>
              <a:xfrm rot="-2700000">
                <a:off x="6717457" y="4152098"/>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B0CC1BBA-6198-47E3-80A8-AA7DAD837385}"/>
              </a:ext>
            </a:extLst>
          </p:cNvPr>
          <p:cNvSpPr>
            <a:spLocks noGrp="1"/>
          </p:cNvSpPr>
          <p:nvPr>
            <p:ph type="pic" sz="quarter" idx="10"/>
          </p:nvPr>
        </p:nvSpPr>
        <p:spPr>
          <a:xfrm>
            <a:off x="905406" y="858492"/>
            <a:ext cx="4893740" cy="5141017"/>
          </a:xfrm>
          <a:custGeom>
            <a:avLst/>
            <a:gdLst>
              <a:gd name="connsiteX0" fmla="*/ 1317830 w 4468256"/>
              <a:gd name="connsiteY0" fmla="*/ 869 h 4694034"/>
              <a:gd name="connsiteX1" fmla="*/ 2292523 w 4468256"/>
              <a:gd name="connsiteY1" fmla="*/ 409394 h 4694034"/>
              <a:gd name="connsiteX2" fmla="*/ 2324329 w 4468256"/>
              <a:gd name="connsiteY2" fmla="*/ 445482 h 4694034"/>
              <a:gd name="connsiteX3" fmla="*/ 4170302 w 4468256"/>
              <a:gd name="connsiteY3" fmla="*/ 2630923 h 4694034"/>
              <a:gd name="connsiteX4" fmla="*/ 4147059 w 4468256"/>
              <a:gd name="connsiteY4" fmla="*/ 4276885 h 4694034"/>
              <a:gd name="connsiteX5" fmla="*/ 3211228 w 4468256"/>
              <a:gd name="connsiteY5" fmla="*/ 4694034 h 4694034"/>
              <a:gd name="connsiteX6" fmla="*/ 1253933 w 4468256"/>
              <a:gd name="connsiteY6" fmla="*/ 4694034 h 4694034"/>
              <a:gd name="connsiteX7" fmla="*/ 787853 w 4468256"/>
              <a:gd name="connsiteY7" fmla="*/ 4604732 h 4694034"/>
              <a:gd name="connsiteX8" fmla="*/ 42 w 4468256"/>
              <a:gd name="connsiteY8" fmla="*/ 3429744 h 4694034"/>
              <a:gd name="connsiteX9" fmla="*/ 6159 w 4468256"/>
              <a:gd name="connsiteY9" fmla="*/ 2478009 h 4694034"/>
              <a:gd name="connsiteX10" fmla="*/ 7993 w 4468256"/>
              <a:gd name="connsiteY10" fmla="*/ 1326264 h 4694034"/>
              <a:gd name="connsiteX11" fmla="*/ 589065 w 4468256"/>
              <a:gd name="connsiteY11" fmla="*/ 261374 h 4694034"/>
              <a:gd name="connsiteX12" fmla="*/ 693047 w 4468256"/>
              <a:gd name="connsiteY12" fmla="*/ 195315 h 4694034"/>
              <a:gd name="connsiteX13" fmla="*/ 1317830 w 4468256"/>
              <a:gd name="connsiteY13" fmla="*/ 869 h 469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8256" h="4694034">
                <a:moveTo>
                  <a:pt x="1317830" y="869"/>
                </a:moveTo>
                <a:cubicBezTo>
                  <a:pt x="1677332" y="-12504"/>
                  <a:pt x="2036775" y="128797"/>
                  <a:pt x="2292523" y="409394"/>
                </a:cubicBezTo>
                <a:cubicBezTo>
                  <a:pt x="2303533" y="421015"/>
                  <a:pt x="2313931" y="433248"/>
                  <a:pt x="2324329" y="445482"/>
                </a:cubicBezTo>
                <a:lnTo>
                  <a:pt x="4170302" y="2630923"/>
                </a:lnTo>
                <a:cubicBezTo>
                  <a:pt x="4607023" y="3148383"/>
                  <a:pt x="4533013" y="3840776"/>
                  <a:pt x="4147059" y="4276885"/>
                </a:cubicBezTo>
                <a:cubicBezTo>
                  <a:pt x="3925640" y="4527664"/>
                  <a:pt x="3600852" y="4694034"/>
                  <a:pt x="3211228" y="4694034"/>
                </a:cubicBezTo>
                <a:lnTo>
                  <a:pt x="1253933" y="4694034"/>
                </a:lnTo>
                <a:cubicBezTo>
                  <a:pt x="1088787" y="4694034"/>
                  <a:pt x="931591" y="4662228"/>
                  <a:pt x="787853" y="4604732"/>
                </a:cubicBezTo>
                <a:cubicBezTo>
                  <a:pt x="322995" y="4418790"/>
                  <a:pt x="-4240" y="3961884"/>
                  <a:pt x="42" y="3429744"/>
                </a:cubicBezTo>
                <a:cubicBezTo>
                  <a:pt x="2488" y="3128199"/>
                  <a:pt x="4935" y="2799740"/>
                  <a:pt x="6159" y="2478009"/>
                </a:cubicBezTo>
                <a:cubicBezTo>
                  <a:pt x="8605" y="2059026"/>
                  <a:pt x="9217" y="1651052"/>
                  <a:pt x="7993" y="1326264"/>
                </a:cubicBezTo>
                <a:cubicBezTo>
                  <a:pt x="5547" y="895048"/>
                  <a:pt x="225131" y="493191"/>
                  <a:pt x="589065" y="261374"/>
                </a:cubicBezTo>
                <a:lnTo>
                  <a:pt x="693047" y="195315"/>
                </a:lnTo>
                <a:cubicBezTo>
                  <a:pt x="886406" y="72601"/>
                  <a:pt x="1102128" y="8894"/>
                  <a:pt x="1317830" y="869"/>
                </a:cubicBezTo>
                <a:close/>
              </a:path>
            </a:pathLst>
          </a:custGeom>
          <a:pattFill prst="pct5">
            <a:fgClr>
              <a:schemeClr val="accent1"/>
            </a:fgClr>
            <a:bgClr>
              <a:schemeClr val="bg1"/>
            </a:bgClr>
          </a:pattFill>
        </p:spPr>
        <p:txBody>
          <a:bodyPr wrap="square">
            <a:noAutofit/>
          </a:bodyPr>
          <a:lstStyle>
            <a:lvl1pPr>
              <a:defRPr sz="1200"/>
            </a:lvl1pPr>
          </a:lstStyle>
          <a:p>
            <a:endParaRPr lang="en-US"/>
          </a:p>
        </p:txBody>
      </p:sp>
    </p:spTree>
    <p:extLst>
      <p:ext uri="{BB962C8B-B14F-4D97-AF65-F5344CB8AC3E}">
        <p14:creationId xmlns:p14="http://schemas.microsoft.com/office/powerpoint/2010/main" val="20565266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Option">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A8A83A78-C306-BF4C-A9FF-1CF870092F70}"/>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18" name="Rectangle 17">
            <a:extLst>
              <a:ext uri="{FF2B5EF4-FFF2-40B4-BE49-F238E27FC236}">
                <a16:creationId xmlns:a16="http://schemas.microsoft.com/office/drawing/2014/main" id="{697EA7A6-EED0-8049-95CF-277E667FEE09}"/>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13" name="Text Placeholder 2"/>
          <p:cNvSpPr>
            <a:spLocks noGrp="1"/>
          </p:cNvSpPr>
          <p:nvPr>
            <p:ph type="body" sz="quarter" idx="15" hasCustomPrompt="1"/>
          </p:nvPr>
        </p:nvSpPr>
        <p:spPr bwMode="auto">
          <a:xfrm>
            <a:off x="745323" y="4760586"/>
            <a:ext cx="6276531" cy="548640"/>
          </a:xfrm>
        </p:spPr>
        <p:txBody>
          <a:bodyPr lIns="0" tIns="109728" rIns="91440" bIns="109728">
            <a:noAutofit/>
          </a:bodyPr>
          <a:lstStyle>
            <a:lvl1pPr marL="0" indent="0">
              <a:spcBef>
                <a:spcPts val="600"/>
              </a:spcBef>
              <a:buNone/>
              <a:defRPr sz="1800" b="1" i="0">
                <a:solidFill>
                  <a:schemeClr val="tx1"/>
                </a:solidFill>
                <a:latin typeface="+mn-lt"/>
                <a:ea typeface="Helvetica Neue" panose="02000503000000020004" pitchFamily="2" charset="0"/>
                <a:cs typeface="Helvetica Neue" panose="02000503000000020004" pitchFamily="2" charset="0"/>
              </a:defRPr>
            </a:lvl1pPr>
          </a:lstStyle>
          <a:p>
            <a:pPr lvl="0"/>
            <a:r>
              <a:rPr lang="en-US"/>
              <a:t>Speaker Name</a:t>
            </a:r>
          </a:p>
        </p:txBody>
      </p:sp>
      <p:sp>
        <p:nvSpPr>
          <p:cNvPr id="16" name="Text Placeholder 2"/>
          <p:cNvSpPr>
            <a:spLocks noGrp="1"/>
          </p:cNvSpPr>
          <p:nvPr>
            <p:ph type="body" sz="quarter" idx="16" hasCustomPrompt="1"/>
          </p:nvPr>
        </p:nvSpPr>
        <p:spPr bwMode="auto">
          <a:xfrm>
            <a:off x="745323" y="5309508"/>
            <a:ext cx="6276531" cy="548640"/>
          </a:xfrm>
        </p:spPr>
        <p:txBody>
          <a:bodyPr lIns="0" tIns="109728" rIns="91440" bIns="109728">
            <a:noAutofit/>
          </a:bodyPr>
          <a:lstStyle>
            <a:lvl1pPr marL="0" indent="0">
              <a:spcBef>
                <a:spcPts val="600"/>
              </a:spcBef>
              <a:buNone/>
              <a:defRPr sz="1400" b="1" i="0" spc="0">
                <a:solidFill>
                  <a:schemeClr val="tx1"/>
                </a:solidFill>
                <a:latin typeface="+mn-lt"/>
                <a:ea typeface="Helvetica Neue" panose="02000503000000020004" pitchFamily="2" charset="0"/>
                <a:cs typeface="Helvetica Neue" panose="02000503000000020004" pitchFamily="2" charset="0"/>
              </a:defRPr>
            </a:lvl1pPr>
          </a:lstStyle>
          <a:p>
            <a:pPr lvl="0"/>
            <a:r>
              <a:rPr lang="en-US"/>
              <a:t>Date</a:t>
            </a:r>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98169" y="642112"/>
            <a:ext cx="1376456" cy="54864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169" y="2314719"/>
            <a:ext cx="5121974" cy="1307397"/>
          </a:xfrm>
          <a:prstGeom prst="rect">
            <a:avLst/>
          </a:prstGeom>
        </p:spPr>
      </p:pic>
    </p:spTree>
    <p:extLst>
      <p:ext uri="{BB962C8B-B14F-4D97-AF65-F5344CB8AC3E}">
        <p14:creationId xmlns:p14="http://schemas.microsoft.com/office/powerpoint/2010/main" val="115763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57646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442993076"/>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298546822"/>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Two Column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8"/>
            <a:ext cx="5670757" cy="1438855"/>
          </a:xfrm>
        </p:spPr>
        <p:txBody>
          <a:bodyPr wrap="square">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5" name="Text Placeholder 3"/>
          <p:cNvSpPr>
            <a:spLocks noGrp="1"/>
          </p:cNvSpPr>
          <p:nvPr>
            <p:ph type="body" sz="quarter" idx="11"/>
          </p:nvPr>
        </p:nvSpPr>
        <p:spPr>
          <a:xfrm>
            <a:off x="6254324" y="1189178"/>
            <a:ext cx="5670757" cy="1438855"/>
          </a:xfrm>
        </p:spPr>
        <p:txBody>
          <a:bodyPr wrap="square">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B7709138-67D2-8449-A11D-C8E09265C012}"/>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8" name="Graphic 7">
            <a:extLst>
              <a:ext uri="{FF2B5EF4-FFF2-40B4-BE49-F238E27FC236}">
                <a16:creationId xmlns:a16="http://schemas.microsoft.com/office/drawing/2014/main" id="{7BFDF358-CC03-2544-9231-3B60F96E19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974550770"/>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Title 5"/>
          <p:cNvSpPr>
            <a:spLocks noGrp="1"/>
          </p:cNvSpPr>
          <p:nvPr>
            <p:ph type="title"/>
          </p:nvPr>
        </p:nvSpPr>
        <p:spPr>
          <a:xfrm>
            <a:off x="274391" y="228600"/>
            <a:ext cx="11615905" cy="548640"/>
          </a:xfrm>
        </p:spPr>
        <p:txBody>
          <a:bodyPr/>
          <a:lstStyle/>
          <a:p>
            <a:r>
              <a:rPr lang="en-US"/>
              <a:t>Click to edit Master title style</a:t>
            </a:r>
          </a:p>
        </p:txBody>
      </p:sp>
      <p:sp>
        <p:nvSpPr>
          <p:cNvPr id="3" name="Text Placeholder 2"/>
          <p:cNvSpPr>
            <a:spLocks noGrp="1"/>
          </p:cNvSpPr>
          <p:nvPr>
            <p:ph type="body" sz="quarter" idx="11"/>
          </p:nvPr>
        </p:nvSpPr>
        <p:spPr>
          <a:xfrm>
            <a:off x="274391" y="866288"/>
            <a:ext cx="11615905" cy="276999"/>
          </a:xfrm>
        </p:spPr>
        <p:txBody>
          <a:bodyPr tIns="0" bIns="0"/>
          <a:lstStyle>
            <a:lvl1pPr marL="0" indent="0" algn="l">
              <a:buFontTx/>
              <a:buNone/>
              <a:defRPr sz="1800" b="1" i="0">
                <a:solidFill>
                  <a:schemeClr val="accent1"/>
                </a:solidFill>
                <a:latin typeface="+mn-lt"/>
                <a:ea typeface="Helvetica Neue" panose="02000503000000020004" pitchFamily="2" charset="0"/>
                <a:cs typeface="Helvetica Neue" panose="02000503000000020004" pitchFamily="2"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sp>
        <p:nvSpPr>
          <p:cNvPr id="9"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220D3EF1-413C-2246-9662-FCF08A65F7A7}"/>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03BAD107-700A-FE40-95F3-0354FE4EFEC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888369319"/>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 Sub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371599"/>
            <a:ext cx="11615905"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1" y="228600"/>
            <a:ext cx="11615905" cy="548640"/>
          </a:xfrm>
        </p:spPr>
        <p:txBody>
          <a:bodyPr/>
          <a:lstStyle>
            <a:lvl1pPr>
              <a:defRPr>
                <a:solidFill>
                  <a:schemeClr val="accent1"/>
                </a:solidFill>
              </a:defRPr>
            </a:lvl1pPr>
          </a:lstStyle>
          <a:p>
            <a:r>
              <a:rPr lang="en-US"/>
              <a:t>Click to edit Master title style</a:t>
            </a:r>
          </a:p>
        </p:txBody>
      </p:sp>
      <p:sp>
        <p:nvSpPr>
          <p:cNvPr id="3" name="Text Placeholder 2"/>
          <p:cNvSpPr>
            <a:spLocks noGrp="1"/>
          </p:cNvSpPr>
          <p:nvPr>
            <p:ph type="body" sz="quarter" idx="11"/>
          </p:nvPr>
        </p:nvSpPr>
        <p:spPr>
          <a:xfrm>
            <a:off x="274391" y="866288"/>
            <a:ext cx="11615905" cy="276999"/>
          </a:xfrm>
        </p:spPr>
        <p:txBody>
          <a:bodyPr tIns="0" bIns="0"/>
          <a:lstStyle>
            <a:lvl1pPr marL="0" indent="0" algn="l">
              <a:buFontTx/>
              <a:buNone/>
              <a:defRPr sz="1800" b="1">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02D5AC9C-6504-2547-9F14-41DD8F9EDB2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8" name="Graphic 7">
            <a:extLst>
              <a:ext uri="{FF2B5EF4-FFF2-40B4-BE49-F238E27FC236}">
                <a16:creationId xmlns:a16="http://schemas.microsoft.com/office/drawing/2014/main" id="{93A42516-3468-6346-96A7-96C28D436DC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692533755"/>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Heading">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p>
            <a:r>
              <a:rPr lang="en-US"/>
              <a:t>Click to edit Master title style</a:t>
            </a:r>
          </a:p>
        </p:txBody>
      </p:sp>
      <p:sp>
        <p:nvSpPr>
          <p:cNvPr id="6" name="Text Placeholder 5"/>
          <p:cNvSpPr>
            <a:spLocks noGrp="1"/>
          </p:cNvSpPr>
          <p:nvPr>
            <p:ph type="body" sz="quarter" idx="10"/>
          </p:nvPr>
        </p:nvSpPr>
        <p:spPr>
          <a:xfrm>
            <a:off x="274393" y="1189176"/>
            <a:ext cx="11655839" cy="1577355"/>
          </a:xfrm>
        </p:spPr>
        <p:txBody>
          <a:bodyPr rIns="0"/>
          <a:lstStyle>
            <a:lvl1pPr marL="0" indent="0">
              <a:buClr>
                <a:schemeClr val="tx1">
                  <a:lumMod val="50000"/>
                </a:schemeClr>
              </a:buClr>
              <a:buNone/>
              <a:defRPr sz="1800" b="1">
                <a:solidFill>
                  <a:schemeClr val="tx1"/>
                </a:solidFill>
              </a:defRPr>
            </a:lvl1pPr>
            <a:lvl2pPr marL="285750" indent="-220663">
              <a:buClr>
                <a:schemeClr val="tx1">
                  <a:lumMod val="50000"/>
                </a:schemeClr>
              </a:buClr>
              <a:buFont typeface="Arial" charset="0"/>
              <a:buChar char="•"/>
              <a:tabLst/>
              <a:defRPr sz="1600">
                <a:solidFill>
                  <a:schemeClr val="tx1"/>
                </a:solidFill>
              </a:defRPr>
            </a:lvl2pPr>
            <a:lvl3pPr marL="517525" indent="-173038">
              <a:buClr>
                <a:schemeClr val="tx1">
                  <a:lumMod val="50000"/>
                </a:schemeClr>
              </a:buClr>
              <a:buFont typeface="Arial" charset="0"/>
              <a:buChar char="•"/>
              <a:tabLst/>
              <a:defRPr sz="1400">
                <a:solidFill>
                  <a:schemeClr val="tx1"/>
                </a:solidFill>
              </a:defRPr>
            </a:lvl3pPr>
            <a:lvl4pPr marL="744538" indent="-166688">
              <a:buClr>
                <a:schemeClr val="tx1">
                  <a:lumMod val="50000"/>
                </a:schemeClr>
              </a:buClr>
              <a:buFont typeface="Arial" charset="0"/>
              <a:buChar char="•"/>
              <a:tabLst/>
              <a:defRPr sz="1200">
                <a:solidFill>
                  <a:schemeClr val="tx1"/>
                </a:solidFill>
              </a:defRPr>
            </a:lvl4pPr>
            <a:lvl5pPr marL="971550" indent="-173038">
              <a:buClr>
                <a:schemeClr val="tx1">
                  <a:lumMod val="50000"/>
                </a:schemeClr>
              </a:buClr>
              <a:buFont typeface="Arial" charset="0"/>
              <a:buChar char="•"/>
              <a:tabLst/>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hape 3">
            <a:extLst>
              <a:ext uri="{FF2B5EF4-FFF2-40B4-BE49-F238E27FC236}">
                <a16:creationId xmlns:a16="http://schemas.microsoft.com/office/drawing/2014/main" id="{0FB39B1C-7FCA-2D47-BFDD-94C358AF3816}"/>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99FAD52C-9D2A-DE42-85F3-D74E193CF288}"/>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D06B110B-30AC-0A4D-BBA1-1DE5FA5DF2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867851460"/>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wo Headings">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lvl1pPr>
              <a:defRPr>
                <a:solidFill>
                  <a:schemeClr val="accent1"/>
                </a:solidFill>
              </a:defRPr>
            </a:lvl1pPr>
          </a:lstStyle>
          <a:p>
            <a:r>
              <a:rPr lang="en-US"/>
              <a:t>Click to edit Master title style</a:t>
            </a:r>
          </a:p>
        </p:txBody>
      </p:sp>
      <p:sp>
        <p:nvSpPr>
          <p:cNvPr id="6" name="Text Placeholder 5"/>
          <p:cNvSpPr>
            <a:spLocks noGrp="1"/>
          </p:cNvSpPr>
          <p:nvPr>
            <p:ph type="body" sz="quarter" idx="10"/>
          </p:nvPr>
        </p:nvSpPr>
        <p:spPr>
          <a:xfrm>
            <a:off x="274392" y="1189176"/>
            <a:ext cx="5666316" cy="1577355"/>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1"/>
          </p:nvPr>
        </p:nvSpPr>
        <p:spPr>
          <a:xfrm>
            <a:off x="6259475" y="1189176"/>
            <a:ext cx="5670757" cy="1577355"/>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1" name="Shape 5">
            <a:extLst>
              <a:ext uri="{FF2B5EF4-FFF2-40B4-BE49-F238E27FC236}">
                <a16:creationId xmlns:a16="http://schemas.microsoft.com/office/drawing/2014/main" id="{DAD0DA99-DFB8-9742-82DB-4AAADCD6C96B}"/>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9" name="Graphic 8">
            <a:extLst>
              <a:ext uri="{FF2B5EF4-FFF2-40B4-BE49-F238E27FC236}">
                <a16:creationId xmlns:a16="http://schemas.microsoft.com/office/drawing/2014/main" id="{6A489CF9-ADF6-F949-88A4-40C0F0D26B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01320049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Three Headings">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p>
            <a:r>
              <a:rPr lang="en-US"/>
              <a:t>Click to edit Master title style</a:t>
            </a:r>
          </a:p>
        </p:txBody>
      </p:sp>
      <p:sp>
        <p:nvSpPr>
          <p:cNvPr id="6" name="Text Placeholder 5"/>
          <p:cNvSpPr>
            <a:spLocks noGrp="1"/>
          </p:cNvSpPr>
          <p:nvPr>
            <p:ph type="body" sz="quarter" idx="10"/>
          </p:nvPr>
        </p:nvSpPr>
        <p:spPr>
          <a:xfrm>
            <a:off x="274392" y="1189176"/>
            <a:ext cx="3750017" cy="1577355"/>
          </a:xfrm>
        </p:spPr>
        <p:txBody>
          <a:bodyPr rIns="0"/>
          <a:lstStyle>
            <a:lvl1pPr marL="0" indent="0">
              <a:buClr>
                <a:schemeClr val="tx1">
                  <a:lumMod val="50000"/>
                </a:schemeClr>
              </a:buClr>
              <a:buNone/>
              <a:defRPr sz="1800" b="1" i="0">
                <a:solidFill>
                  <a:schemeClr val="accent1"/>
                </a:solidFill>
                <a:latin typeface="+mn-lt"/>
                <a:ea typeface="Helvetica Neue" panose="02000503000000020004" pitchFamily="2" charset="0"/>
                <a:cs typeface="Helvetica Neue" panose="02000503000000020004" pitchFamily="2" charset="0"/>
              </a:defRPr>
            </a:lvl1pPr>
            <a:lvl2pPr marL="285750" indent="-220663">
              <a:buClr>
                <a:schemeClr val="tx1">
                  <a:lumMod val="50000"/>
                </a:schemeClr>
              </a:buClr>
              <a:buFont typeface="Arial" charset="0"/>
              <a:buChar char="•"/>
              <a:tabLst/>
              <a:defRPr sz="1600" b="0" i="0">
                <a:solidFill>
                  <a:schemeClr val="accent1"/>
                </a:solidFill>
                <a:latin typeface="+mn-lt"/>
                <a:ea typeface="Helvetica Neue" panose="02000503000000020004" pitchFamily="2" charset="0"/>
                <a:cs typeface="Helvetica Neue" panose="02000503000000020004" pitchFamily="2" charset="0"/>
              </a:defRPr>
            </a:lvl2pPr>
            <a:lvl3pPr marL="517525" indent="-173038">
              <a:buClr>
                <a:schemeClr val="tx1">
                  <a:lumMod val="50000"/>
                </a:schemeClr>
              </a:buClr>
              <a:buFont typeface="Arial" charset="0"/>
              <a:buChar char="•"/>
              <a:tabLst/>
              <a:defRPr sz="1400" b="0" i="0">
                <a:solidFill>
                  <a:schemeClr val="accent1"/>
                </a:solidFill>
                <a:latin typeface="+mn-lt"/>
                <a:ea typeface="Helvetica Neue" panose="02000503000000020004" pitchFamily="2" charset="0"/>
                <a:cs typeface="Helvetica Neue" panose="02000503000000020004" pitchFamily="2" charset="0"/>
              </a:defRPr>
            </a:lvl3pPr>
            <a:lvl4pPr marL="744538" indent="-166688">
              <a:buClr>
                <a:schemeClr val="tx1">
                  <a:lumMod val="50000"/>
                </a:schemeClr>
              </a:buClr>
              <a:buFont typeface="Arial" charset="0"/>
              <a:buChar char="•"/>
              <a:tabLst/>
              <a:defRPr sz="1200" b="0" i="0">
                <a:solidFill>
                  <a:schemeClr val="accent1"/>
                </a:solidFill>
                <a:latin typeface="+mn-lt"/>
                <a:ea typeface="Helvetica Neue" panose="02000503000000020004" pitchFamily="2" charset="0"/>
                <a:cs typeface="Helvetica Neue" panose="02000503000000020004" pitchFamily="2" charset="0"/>
              </a:defRPr>
            </a:lvl4pPr>
            <a:lvl5pPr marL="971550" indent="-173038">
              <a:buClr>
                <a:schemeClr val="tx1">
                  <a:lumMod val="50000"/>
                </a:schemeClr>
              </a:buClr>
              <a:buFont typeface="Arial" charset="0"/>
              <a:buChar char="•"/>
              <a:tabLst/>
              <a:defRPr sz="1050" b="0" i="0">
                <a:solidFill>
                  <a:schemeClr val="accent1"/>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1"/>
          </p:nvPr>
        </p:nvSpPr>
        <p:spPr>
          <a:xfrm>
            <a:off x="4217591" y="1189176"/>
            <a:ext cx="3750017" cy="1577355"/>
          </a:xfrm>
        </p:spPr>
        <p:txBody>
          <a:bodyPr rIns="0"/>
          <a:lstStyle>
            <a:lvl1pPr marL="0" indent="0">
              <a:buClr>
                <a:schemeClr val="tx1">
                  <a:lumMod val="50000"/>
                </a:schemeClr>
              </a:buClr>
              <a:buNone/>
              <a:defRPr sz="1800" b="1" i="0">
                <a:solidFill>
                  <a:schemeClr val="accent1"/>
                </a:solidFill>
                <a:latin typeface="+mn-lt"/>
                <a:ea typeface="Helvetica Neue" panose="02000503000000020004" pitchFamily="2" charset="0"/>
                <a:cs typeface="Helvetica Neue" panose="02000503000000020004" pitchFamily="2" charset="0"/>
              </a:defRPr>
            </a:lvl1pPr>
            <a:lvl2pPr marL="285750" indent="-220663">
              <a:buClr>
                <a:schemeClr val="tx1">
                  <a:lumMod val="50000"/>
                </a:schemeClr>
              </a:buClr>
              <a:buFont typeface="Arial" charset="0"/>
              <a:buChar char="•"/>
              <a:tabLst/>
              <a:defRPr sz="1600" b="0" i="0">
                <a:solidFill>
                  <a:schemeClr val="accent1"/>
                </a:solidFill>
                <a:latin typeface="+mn-lt"/>
                <a:ea typeface="Helvetica Neue" panose="02000503000000020004" pitchFamily="2" charset="0"/>
                <a:cs typeface="Helvetica Neue" panose="02000503000000020004" pitchFamily="2" charset="0"/>
              </a:defRPr>
            </a:lvl2pPr>
            <a:lvl3pPr marL="517525" indent="-173038">
              <a:buClr>
                <a:schemeClr val="tx1">
                  <a:lumMod val="50000"/>
                </a:schemeClr>
              </a:buClr>
              <a:buFont typeface="Arial" charset="0"/>
              <a:buChar char="•"/>
              <a:tabLst/>
              <a:defRPr sz="1400" b="0" i="0">
                <a:solidFill>
                  <a:schemeClr val="accent1"/>
                </a:solidFill>
                <a:latin typeface="+mn-lt"/>
                <a:ea typeface="Helvetica Neue" panose="02000503000000020004" pitchFamily="2" charset="0"/>
                <a:cs typeface="Helvetica Neue" panose="02000503000000020004" pitchFamily="2" charset="0"/>
              </a:defRPr>
            </a:lvl3pPr>
            <a:lvl4pPr marL="744538" indent="-166688">
              <a:buClr>
                <a:schemeClr val="tx1">
                  <a:lumMod val="50000"/>
                </a:schemeClr>
              </a:buClr>
              <a:buFont typeface="Arial" charset="0"/>
              <a:buChar char="•"/>
              <a:tabLst/>
              <a:defRPr sz="1200" b="0" i="0">
                <a:solidFill>
                  <a:schemeClr val="accent1"/>
                </a:solidFill>
                <a:latin typeface="+mn-lt"/>
                <a:ea typeface="Helvetica Neue" panose="02000503000000020004" pitchFamily="2" charset="0"/>
                <a:cs typeface="Helvetica Neue" panose="02000503000000020004" pitchFamily="2" charset="0"/>
              </a:defRPr>
            </a:lvl4pPr>
            <a:lvl5pPr marL="971550" indent="-173038">
              <a:buClr>
                <a:schemeClr val="tx1">
                  <a:lumMod val="50000"/>
                </a:schemeClr>
              </a:buClr>
              <a:buFont typeface="Arial" charset="0"/>
              <a:buChar char="•"/>
              <a:tabLst/>
              <a:defRPr sz="1050" b="0" i="0">
                <a:solidFill>
                  <a:schemeClr val="accent1"/>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5"/>
          <p:cNvSpPr>
            <a:spLocks noGrp="1"/>
          </p:cNvSpPr>
          <p:nvPr>
            <p:ph type="body" sz="quarter" idx="12"/>
          </p:nvPr>
        </p:nvSpPr>
        <p:spPr>
          <a:xfrm>
            <a:off x="8160790" y="1189176"/>
            <a:ext cx="3750017" cy="1577355"/>
          </a:xfrm>
        </p:spPr>
        <p:txBody>
          <a:bodyPr rIns="0"/>
          <a:lstStyle>
            <a:lvl1pPr marL="0" indent="0">
              <a:buClr>
                <a:schemeClr val="tx1">
                  <a:lumMod val="50000"/>
                </a:schemeClr>
              </a:buClr>
              <a:buNone/>
              <a:defRPr sz="1800" b="1" i="0">
                <a:solidFill>
                  <a:schemeClr val="accent1"/>
                </a:solidFill>
                <a:latin typeface="+mn-lt"/>
                <a:ea typeface="Helvetica Neue" panose="02000503000000020004" pitchFamily="2" charset="0"/>
                <a:cs typeface="Helvetica Neue" panose="02000503000000020004" pitchFamily="2" charset="0"/>
              </a:defRPr>
            </a:lvl1pPr>
            <a:lvl2pPr marL="285750" indent="-220663">
              <a:buClr>
                <a:schemeClr val="tx1">
                  <a:lumMod val="50000"/>
                </a:schemeClr>
              </a:buClr>
              <a:buFont typeface="Arial" charset="0"/>
              <a:buChar char="•"/>
              <a:tabLst/>
              <a:defRPr sz="1600" b="0" i="0">
                <a:solidFill>
                  <a:schemeClr val="accent1"/>
                </a:solidFill>
                <a:latin typeface="+mn-lt"/>
                <a:ea typeface="Helvetica Neue" panose="02000503000000020004" pitchFamily="2" charset="0"/>
                <a:cs typeface="Helvetica Neue" panose="02000503000000020004" pitchFamily="2" charset="0"/>
              </a:defRPr>
            </a:lvl2pPr>
            <a:lvl3pPr marL="517525" indent="-173038">
              <a:buClr>
                <a:schemeClr val="tx1">
                  <a:lumMod val="50000"/>
                </a:schemeClr>
              </a:buClr>
              <a:buFont typeface="Arial" charset="0"/>
              <a:buChar char="•"/>
              <a:tabLst/>
              <a:defRPr sz="1400" b="0" i="0">
                <a:solidFill>
                  <a:schemeClr val="accent1"/>
                </a:solidFill>
                <a:latin typeface="+mn-lt"/>
                <a:ea typeface="Helvetica Neue" panose="02000503000000020004" pitchFamily="2" charset="0"/>
                <a:cs typeface="Helvetica Neue" panose="02000503000000020004" pitchFamily="2" charset="0"/>
              </a:defRPr>
            </a:lvl3pPr>
            <a:lvl4pPr marL="744538" indent="-166688">
              <a:buClr>
                <a:schemeClr val="tx1">
                  <a:lumMod val="50000"/>
                </a:schemeClr>
              </a:buClr>
              <a:buFont typeface="Arial" charset="0"/>
              <a:buChar char="•"/>
              <a:tabLst/>
              <a:defRPr sz="1200" b="0" i="0">
                <a:solidFill>
                  <a:schemeClr val="accent1"/>
                </a:solidFill>
                <a:latin typeface="+mn-lt"/>
                <a:ea typeface="Helvetica Neue" panose="02000503000000020004" pitchFamily="2" charset="0"/>
                <a:cs typeface="Helvetica Neue" panose="02000503000000020004" pitchFamily="2" charset="0"/>
              </a:defRPr>
            </a:lvl4pPr>
            <a:lvl5pPr marL="971550" indent="-173038">
              <a:buClr>
                <a:schemeClr val="tx1">
                  <a:lumMod val="50000"/>
                </a:schemeClr>
              </a:buClr>
              <a:buFont typeface="Arial" charset="0"/>
              <a:buChar char="•"/>
              <a:tabLst/>
              <a:defRPr sz="1050" b="0" i="0">
                <a:solidFill>
                  <a:schemeClr val="accent1"/>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ACDE8D3E-C090-734E-8EB2-6DEAD01CB001}"/>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10" name="Graphic 9">
            <a:extLst>
              <a:ext uri="{FF2B5EF4-FFF2-40B4-BE49-F238E27FC236}">
                <a16:creationId xmlns:a16="http://schemas.microsoft.com/office/drawing/2014/main" id="{9E5B25F7-5498-4B4E-8D9A-DD0D986BC3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470307699"/>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Four Headings">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p>
            <a:r>
              <a:rPr lang="en-US"/>
              <a:t>Click to edit Master title style</a:t>
            </a:r>
          </a:p>
        </p:txBody>
      </p:sp>
      <p:sp>
        <p:nvSpPr>
          <p:cNvPr id="6" name="Text Placeholder 5"/>
          <p:cNvSpPr>
            <a:spLocks noGrp="1"/>
          </p:cNvSpPr>
          <p:nvPr>
            <p:ph type="body" sz="quarter" idx="10"/>
          </p:nvPr>
        </p:nvSpPr>
        <p:spPr>
          <a:xfrm>
            <a:off x="274393"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1"/>
          </p:nvPr>
        </p:nvSpPr>
        <p:spPr>
          <a:xfrm>
            <a:off x="3214546"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5"/>
          <p:cNvSpPr>
            <a:spLocks noGrp="1"/>
          </p:cNvSpPr>
          <p:nvPr>
            <p:ph type="body" sz="quarter" idx="12"/>
          </p:nvPr>
        </p:nvSpPr>
        <p:spPr>
          <a:xfrm>
            <a:off x="6154700"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5"/>
          <p:cNvSpPr>
            <a:spLocks noGrp="1"/>
          </p:cNvSpPr>
          <p:nvPr>
            <p:ph type="body" sz="quarter" idx="13"/>
          </p:nvPr>
        </p:nvSpPr>
        <p:spPr>
          <a:xfrm>
            <a:off x="9094854"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p:cNvSpPr>
            <a:spLocks noGrp="1"/>
          </p:cNvSpPr>
          <p:nvPr>
            <p:ph type="body" sz="quarter" idx="14"/>
          </p:nvPr>
        </p:nvSpPr>
        <p:spPr>
          <a:xfrm>
            <a:off x="274391" y="866288"/>
            <a:ext cx="11655840" cy="276999"/>
          </a:xfrm>
        </p:spPr>
        <p:txBody>
          <a:bodyPr tIns="0" bIns="0"/>
          <a:lstStyle>
            <a:lvl1pPr marL="0" indent="0" algn="l">
              <a:buFontTx/>
              <a:buNone/>
              <a:defRPr sz="1800" b="1" i="0">
                <a:solidFill>
                  <a:schemeClr val="accent1"/>
                </a:solidFill>
                <a:latin typeface="+mn-lt"/>
                <a:ea typeface="Helvetica Neue" panose="02000503000000020004" pitchFamily="2" charset="0"/>
                <a:cs typeface="Helvetica Neue" panose="02000503000000020004" pitchFamily="2"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sp>
        <p:nvSpPr>
          <p:cNvPr id="17"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6A0C810E-4C39-A94D-B416-E733B13627EA}"/>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13" name="Graphic 12">
            <a:extLst>
              <a:ext uri="{FF2B5EF4-FFF2-40B4-BE49-F238E27FC236}">
                <a16:creationId xmlns:a16="http://schemas.microsoft.com/office/drawing/2014/main" id="{95E12026-C38F-DD45-8192-0907D9B024C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636816040"/>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13" name="Shape 54"/>
          <p:cNvSpPr>
            <a:spLocks noGrp="1"/>
          </p:cNvSpPr>
          <p:nvPr>
            <p:ph type="title" hasCustomPrompt="1"/>
          </p:nvPr>
        </p:nvSpPr>
        <p:spPr>
          <a:xfrm>
            <a:off x="551605" y="2505084"/>
            <a:ext cx="10921437" cy="1522475"/>
          </a:xfrm>
          <a:prstGeom prst="rect">
            <a:avLst/>
          </a:prstGeom>
        </p:spPr>
        <p:txBody>
          <a:bodyPr anchor="ctr" anchorCtr="0"/>
          <a:lstStyle>
            <a:lvl1pPr algn="l">
              <a:defRPr sz="5400" b="1" i="0" cap="none" spc="-100" baseline="0">
                <a:solidFill>
                  <a:schemeClr val="accent1"/>
                </a:solidFill>
                <a:latin typeface="+mj-lt"/>
                <a:ea typeface="Helvetica Neue" panose="02000503000000020004" pitchFamily="2" charset="0"/>
                <a:cs typeface="Helvetica Neue" panose="02000503000000020004" pitchFamily="2" charset="0"/>
                <a:sym typeface="Helvetica Neue Thin"/>
              </a:defRPr>
            </a:lvl1pPr>
          </a:lstStyle>
          <a:p>
            <a:r>
              <a:rPr lang="en-US"/>
              <a:t>Section Title Slide</a:t>
            </a:r>
            <a:endParaRPr/>
          </a:p>
        </p:txBody>
      </p:sp>
      <p:sp>
        <p:nvSpPr>
          <p:cNvPr id="22" name="Shape 3">
            <a:extLst>
              <a:ext uri="{FF2B5EF4-FFF2-40B4-BE49-F238E27FC236}">
                <a16:creationId xmlns:a16="http://schemas.microsoft.com/office/drawing/2014/main" id="{52EF95B1-F2C2-FE41-8409-19ABBD626EAC}"/>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7" name="Shape 5">
            <a:extLst>
              <a:ext uri="{FF2B5EF4-FFF2-40B4-BE49-F238E27FC236}">
                <a16:creationId xmlns:a16="http://schemas.microsoft.com/office/drawing/2014/main" id="{8CCB10A3-88F9-8646-8524-77EF0D01A680}"/>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6" name="Graphic 5">
            <a:extLst>
              <a:ext uri="{FF2B5EF4-FFF2-40B4-BE49-F238E27FC236}">
                <a16:creationId xmlns:a16="http://schemas.microsoft.com/office/drawing/2014/main" id="{C8E20EED-DADE-C74B-9292-2A3671CB78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57200677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 Photo">
    <p:spTree>
      <p:nvGrpSpPr>
        <p:cNvPr id="1" name=""/>
        <p:cNvGrpSpPr/>
        <p:nvPr/>
      </p:nvGrpSpPr>
      <p:grpSpPr>
        <a:xfrm>
          <a:off x="0" y="0"/>
          <a:ext cx="0" cy="0"/>
          <a:chOff x="0" y="0"/>
          <a:chExt cx="0" cy="0"/>
        </a:xfrm>
      </p:grpSpPr>
      <p:sp>
        <p:nvSpPr>
          <p:cNvPr id="8" name="Picture Placeholder 13"/>
          <p:cNvSpPr>
            <a:spLocks noGrp="1"/>
          </p:cNvSpPr>
          <p:nvPr>
            <p:ph type="pic" sz="quarter" idx="11"/>
          </p:nvPr>
        </p:nvSpPr>
        <p:spPr>
          <a:xfrm>
            <a:off x="6097588" y="0"/>
            <a:ext cx="6094412" cy="6858000"/>
          </a:xfrm>
          <a:blipFill>
            <a:blip r:embed="rId2"/>
            <a:stretch>
              <a:fillRect/>
            </a:stretch>
          </a:blipFill>
        </p:spPr>
        <p:txBody>
          <a:bodyPr tIns="548640" anchor="ctr" anchorCtr="0">
            <a:noAutofit/>
          </a:bodyPr>
          <a:lstStyle>
            <a:lvl1pPr marL="0" indent="0" algn="ctr">
              <a:buFontTx/>
              <a:buNone/>
              <a:defRPr sz="1600" baseline="0">
                <a:solidFill>
                  <a:schemeClr val="tx1"/>
                </a:solidFill>
              </a:defRPr>
            </a:lvl1pPr>
          </a:lstStyle>
          <a:p>
            <a:r>
              <a:rPr lang="en-US"/>
              <a:t>Click icon to add picture</a:t>
            </a:r>
          </a:p>
        </p:txBody>
      </p:sp>
      <p:sp>
        <p:nvSpPr>
          <p:cNvPr id="4" name="Text Placeholder 3"/>
          <p:cNvSpPr>
            <a:spLocks noGrp="1"/>
          </p:cNvSpPr>
          <p:nvPr>
            <p:ph type="body" sz="quarter" idx="10"/>
          </p:nvPr>
        </p:nvSpPr>
        <p:spPr>
          <a:xfrm>
            <a:off x="274391" y="1458012"/>
            <a:ext cx="5670757" cy="1438855"/>
          </a:xfrm>
        </p:spPr>
        <p:txBody>
          <a:bodyPr wrap="square">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1" y="228600"/>
            <a:ext cx="5670757" cy="548640"/>
          </a:xfrm>
        </p:spPr>
        <p:txBody>
          <a:bodyPr lIns="91440"/>
          <a:lstStyle>
            <a:lvl1pPr algn="l">
              <a:defRPr/>
            </a:lvl1pPr>
          </a:lstStyle>
          <a:p>
            <a:r>
              <a:rPr lang="en-US"/>
              <a:t>Click to edit Master title style</a:t>
            </a:r>
          </a:p>
        </p:txBody>
      </p:sp>
      <p:sp>
        <p:nvSpPr>
          <p:cNvPr id="14"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39E92B43-3546-3A49-8960-F79EDA070FFB}"/>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Tree>
    <p:extLst>
      <p:ext uri="{BB962C8B-B14F-4D97-AF65-F5344CB8AC3E}">
        <p14:creationId xmlns:p14="http://schemas.microsoft.com/office/powerpoint/2010/main" val="1567196314"/>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accent1"/>
                </a:solidFill>
              </a:defRPr>
            </a:lvl1pPr>
          </a:lstStyle>
          <a:p>
            <a:r>
              <a:rPr lang="en-US"/>
              <a:t>Slide for developer code</a:t>
            </a:r>
          </a:p>
        </p:txBody>
      </p:sp>
      <p:sp>
        <p:nvSpPr>
          <p:cNvPr id="5" name="Text Placeholder 4"/>
          <p:cNvSpPr>
            <a:spLocks noGrp="1"/>
          </p:cNvSpPr>
          <p:nvPr>
            <p:ph type="body" sz="quarter" idx="10"/>
          </p:nvPr>
        </p:nvSpPr>
        <p:spPr>
          <a:xfrm>
            <a:off x="257285" y="2071384"/>
            <a:ext cx="11653522" cy="1392689"/>
          </a:xfrm>
          <a:solidFill>
            <a:schemeClr val="bg2"/>
          </a:solidFill>
        </p:spPr>
        <p:txBody>
          <a:bodyPr lIns="182880" tIns="182880" bIns="182880"/>
          <a:lstStyle>
            <a:lvl1pPr marL="0" indent="0">
              <a:buNone/>
              <a:defRPr sz="1800">
                <a:solidFill>
                  <a:schemeClr val="accent1"/>
                </a:solidFill>
                <a:latin typeface="Consolas" panose="020B0609020204030204" pitchFamily="49" charset="0"/>
                <a:cs typeface="Consolas" panose="020B0609020204030204" pitchFamily="49" charset="0"/>
              </a:defRPr>
            </a:lvl1pPr>
            <a:lvl2pPr marL="339657" indent="0">
              <a:buNone/>
              <a:defRPr sz="1200">
                <a:solidFill>
                  <a:schemeClr val="accent1"/>
                </a:solidFill>
                <a:latin typeface="Consolas" panose="020B0609020204030204" pitchFamily="49" charset="0"/>
                <a:cs typeface="Consolas" panose="020B0609020204030204" pitchFamily="49" charset="0"/>
              </a:defRPr>
            </a:lvl2pPr>
            <a:lvl3pPr marL="572973" indent="0">
              <a:buNone/>
              <a:defRPr sz="1100">
                <a:solidFill>
                  <a:schemeClr val="accent1"/>
                </a:solidFill>
                <a:latin typeface="Consolas" panose="020B0609020204030204" pitchFamily="49" charset="0"/>
                <a:cs typeface="Consolas" panose="020B0609020204030204" pitchFamily="49" charset="0"/>
              </a:defRPr>
            </a:lvl3pPr>
            <a:lvl4pPr marL="798353" indent="0">
              <a:buNone/>
              <a:defRPr sz="1050">
                <a:solidFill>
                  <a:schemeClr val="accent1"/>
                </a:solidFill>
                <a:latin typeface="Consolas" panose="020B0609020204030204" pitchFamily="49" charset="0"/>
                <a:cs typeface="Consolas" panose="020B0609020204030204" pitchFamily="49" charset="0"/>
              </a:defRPr>
            </a:lvl4pPr>
            <a:lvl5pPr marL="1030082" indent="0">
              <a:buNone/>
              <a:defRPr sz="105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5"/>
          <p:cNvSpPr>
            <a:spLocks noGrp="1"/>
          </p:cNvSpPr>
          <p:nvPr>
            <p:ph type="body" sz="quarter" idx="11"/>
          </p:nvPr>
        </p:nvSpPr>
        <p:spPr>
          <a:xfrm>
            <a:off x="274391" y="1189177"/>
            <a:ext cx="11653523" cy="784830"/>
          </a:xfrm>
        </p:spPr>
        <p:txBody>
          <a:bodyPr/>
          <a:lstStyle>
            <a:lvl1pPr marL="0" indent="0">
              <a:buNone/>
              <a:defRPr sz="1800" b="1">
                <a:solidFill>
                  <a:schemeClr val="accent1"/>
                </a:solidFill>
              </a:defRPr>
            </a:lvl1pPr>
            <a:lvl2pPr marL="285750" indent="-220663">
              <a:buFont typeface="Arial" charset="0"/>
              <a:buChar char="•"/>
              <a:tabLst/>
              <a:defRPr sz="1600">
                <a:solidFill>
                  <a:schemeClr val="accent1"/>
                </a:solidFill>
              </a:defRPr>
            </a:lvl2pPr>
            <a:lvl3pPr marL="517525" indent="-173038">
              <a:buFont typeface="Arial" charset="0"/>
              <a:buChar char="•"/>
              <a:tabLst/>
              <a:defRPr sz="1400"/>
            </a:lvl3pPr>
            <a:lvl4pPr marL="744538" indent="-166688">
              <a:buFont typeface="Arial" charset="0"/>
              <a:buChar char="•"/>
              <a:tabLst/>
              <a:defRPr sz="1200"/>
            </a:lvl4pPr>
            <a:lvl5pPr marL="971550" indent="-173038">
              <a:buFont typeface="Arial" charset="0"/>
              <a:buChar char="•"/>
              <a:tabLst/>
              <a:defRPr sz="1050"/>
            </a:lvl5pPr>
          </a:lstStyle>
          <a:p>
            <a:pPr lvl="0"/>
            <a:r>
              <a:rPr lang="en-US"/>
              <a:t>Click to edit Master text styles</a:t>
            </a:r>
          </a:p>
          <a:p>
            <a:pPr lvl="1"/>
            <a:r>
              <a:rPr lang="en-US"/>
              <a:t>Second level</a:t>
            </a:r>
          </a:p>
        </p:txBody>
      </p:sp>
      <p:sp>
        <p:nvSpPr>
          <p:cNvPr id="11"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F3A621D0-865E-B045-AFA1-305433D4695B}"/>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8" name="Graphic 7">
            <a:extLst>
              <a:ext uri="{FF2B5EF4-FFF2-40B4-BE49-F238E27FC236}">
                <a16:creationId xmlns:a16="http://schemas.microsoft.com/office/drawing/2014/main" id="{154DA75B-04D3-D941-9CD1-C2DA25E8172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596497079"/>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bg1">
                    <a:lumMod val="50000"/>
                    <a:lumOff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9" name="Shape 5">
            <a:extLst>
              <a:ext uri="{FF2B5EF4-FFF2-40B4-BE49-F238E27FC236}">
                <a16:creationId xmlns:a16="http://schemas.microsoft.com/office/drawing/2014/main" id="{E7668196-8426-454C-B678-A05F4AF25339}"/>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bg1">
                    <a:lumMod val="50000"/>
                    <a:lumOff val="50000"/>
                  </a:schemeClr>
                </a:solidFill>
                <a:latin typeface="Arial" charset="0"/>
                <a:ea typeface="Arial" charset="0"/>
                <a:cs typeface="Arial" charset="0"/>
              </a:rPr>
              <a:t>© </a:t>
            </a:r>
            <a:r>
              <a:rPr lang="en-US" sz="500" cap="all">
                <a:solidFill>
                  <a:schemeClr val="bg1">
                    <a:lumMod val="50000"/>
                    <a:lumOff val="50000"/>
                  </a:schemeClr>
                </a:solidFill>
                <a:latin typeface="Arial" charset="0"/>
                <a:ea typeface="Arial" charset="0"/>
                <a:cs typeface="Arial" charset="0"/>
              </a:rPr>
              <a:t>C3.</a:t>
            </a:r>
            <a:r>
              <a:rPr lang="en-US" sz="500" cap="none">
                <a:solidFill>
                  <a:schemeClr val="bg1">
                    <a:lumMod val="50000"/>
                    <a:lumOff val="50000"/>
                  </a:schemeClr>
                </a:solidFill>
                <a:latin typeface="Arial" charset="0"/>
                <a:ea typeface="Arial" charset="0"/>
                <a:cs typeface="Arial" charset="0"/>
              </a:rPr>
              <a:t>ai</a:t>
            </a:r>
            <a:r>
              <a:rPr sz="500" cap="all">
                <a:solidFill>
                  <a:schemeClr val="bg1">
                    <a:lumMod val="50000"/>
                    <a:lumOff val="50000"/>
                  </a:schemeClr>
                </a:solidFill>
                <a:latin typeface="Arial" charset="0"/>
                <a:ea typeface="Arial" charset="0"/>
                <a:cs typeface="Arial" charset="0"/>
              </a:rPr>
              <a:t> 20</a:t>
            </a:r>
            <a:r>
              <a:rPr lang="en-US" sz="500" cap="all">
                <a:solidFill>
                  <a:schemeClr val="bg1">
                    <a:lumMod val="50000"/>
                    <a:lumOff val="50000"/>
                  </a:schemeClr>
                </a:solidFill>
                <a:latin typeface="Arial" charset="0"/>
                <a:ea typeface="Arial" charset="0"/>
                <a:cs typeface="Arial" charset="0"/>
              </a:rPr>
              <a:t>21</a:t>
            </a:r>
            <a:r>
              <a:rPr sz="500" cap="all">
                <a:solidFill>
                  <a:schemeClr val="bg1">
                    <a:lumMod val="50000"/>
                    <a:lumOff val="50000"/>
                  </a:schemeClr>
                </a:solidFill>
                <a:latin typeface="Arial" charset="0"/>
                <a:ea typeface="Arial" charset="0"/>
                <a:cs typeface="Arial" charset="0"/>
              </a:rPr>
              <a:t>  |  confidential - DO not copy, repurpose or distribute</a:t>
            </a:r>
          </a:p>
        </p:txBody>
      </p:sp>
      <p:pic>
        <p:nvPicPr>
          <p:cNvPr id="5" name="Graphic 4">
            <a:extLst>
              <a:ext uri="{FF2B5EF4-FFF2-40B4-BE49-F238E27FC236}">
                <a16:creationId xmlns:a16="http://schemas.microsoft.com/office/drawing/2014/main" id="{7153C7F1-4A8B-1148-8D28-B6D0556ED5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848360680"/>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3357421955"/>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3935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3935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160750697"/>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userDrawn="1">
  <p:cSld name="1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788416913"/>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userDrawn="1">
  <p:cSld name="1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788416913"/>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913410498"/>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3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0228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3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0228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_Section Divider">
    <p:spTree>
      <p:nvGrpSpPr>
        <p:cNvPr id="1" name=""/>
        <p:cNvGrpSpPr/>
        <p:nvPr/>
      </p:nvGrpSpPr>
      <p:grpSpPr>
        <a:xfrm>
          <a:off x="0" y="0"/>
          <a:ext cx="0" cy="0"/>
          <a:chOff x="0" y="0"/>
          <a:chExt cx="0" cy="0"/>
        </a:xfrm>
      </p:grpSpPr>
      <p:sp>
        <p:nvSpPr>
          <p:cNvPr id="13" name="Shape 54"/>
          <p:cNvSpPr>
            <a:spLocks noGrp="1"/>
          </p:cNvSpPr>
          <p:nvPr>
            <p:ph type="title" hasCustomPrompt="1"/>
          </p:nvPr>
        </p:nvSpPr>
        <p:spPr>
          <a:xfrm>
            <a:off x="551605" y="2505084"/>
            <a:ext cx="10921437" cy="1522475"/>
          </a:xfrm>
          <a:prstGeom prst="rect">
            <a:avLst/>
          </a:prstGeom>
        </p:spPr>
        <p:txBody>
          <a:bodyPr anchor="ctr" anchorCtr="0"/>
          <a:lstStyle>
            <a:lvl1pPr algn="l">
              <a:defRPr sz="5400" b="1" i="0" cap="none" spc="-100" baseline="0">
                <a:solidFill>
                  <a:schemeClr val="accent1"/>
                </a:solidFill>
                <a:latin typeface="+mj-lt"/>
                <a:ea typeface="Helvetica Neue" panose="02000503000000020004" pitchFamily="2" charset="0"/>
                <a:cs typeface="Helvetica Neue" panose="02000503000000020004" pitchFamily="2" charset="0"/>
                <a:sym typeface="Helvetica Neue Thin"/>
              </a:defRPr>
            </a:lvl1pPr>
          </a:lstStyle>
          <a:p>
            <a:r>
              <a:rPr lang="en-US"/>
              <a:t>Section Title Slide</a:t>
            </a:r>
            <a:endParaRPr/>
          </a:p>
        </p:txBody>
      </p:sp>
      <p:sp>
        <p:nvSpPr>
          <p:cNvPr id="22" name="Shape 3">
            <a:extLst>
              <a:ext uri="{FF2B5EF4-FFF2-40B4-BE49-F238E27FC236}">
                <a16:creationId xmlns:a16="http://schemas.microsoft.com/office/drawing/2014/main" id="{52EF95B1-F2C2-FE41-8409-19ABBD626EAC}"/>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7" name="Shape 5">
            <a:extLst>
              <a:ext uri="{FF2B5EF4-FFF2-40B4-BE49-F238E27FC236}">
                <a16:creationId xmlns:a16="http://schemas.microsoft.com/office/drawing/2014/main" id="{8CCB10A3-88F9-8646-8524-77EF0D01A680}"/>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6" name="Graphic 5">
            <a:extLst>
              <a:ext uri="{FF2B5EF4-FFF2-40B4-BE49-F238E27FC236}">
                <a16:creationId xmlns:a16="http://schemas.microsoft.com/office/drawing/2014/main" id="{C8E20EED-DADE-C74B-9292-2A3671CB78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055284521"/>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2_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700005278"/>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2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2831790187"/>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2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283179018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2_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231842564"/>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4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84274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4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84274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2_Section Divider">
    <p:spTree>
      <p:nvGrpSpPr>
        <p:cNvPr id="1" name=""/>
        <p:cNvGrpSpPr/>
        <p:nvPr/>
      </p:nvGrpSpPr>
      <p:grpSpPr>
        <a:xfrm>
          <a:off x="0" y="0"/>
          <a:ext cx="0" cy="0"/>
          <a:chOff x="0" y="0"/>
          <a:chExt cx="0" cy="0"/>
        </a:xfrm>
      </p:grpSpPr>
      <p:sp>
        <p:nvSpPr>
          <p:cNvPr id="13" name="Shape 54"/>
          <p:cNvSpPr>
            <a:spLocks noGrp="1"/>
          </p:cNvSpPr>
          <p:nvPr>
            <p:ph type="title" hasCustomPrompt="1"/>
          </p:nvPr>
        </p:nvSpPr>
        <p:spPr>
          <a:xfrm>
            <a:off x="551605" y="2505084"/>
            <a:ext cx="10921437" cy="1522475"/>
          </a:xfrm>
          <a:prstGeom prst="rect">
            <a:avLst/>
          </a:prstGeom>
        </p:spPr>
        <p:txBody>
          <a:bodyPr anchor="ctr" anchorCtr="0"/>
          <a:lstStyle>
            <a:lvl1pPr algn="l">
              <a:defRPr sz="5400" b="1" i="0" cap="none" spc="-100" baseline="0">
                <a:solidFill>
                  <a:schemeClr val="accent1"/>
                </a:solidFill>
                <a:latin typeface="+mj-lt"/>
                <a:ea typeface="Helvetica Neue" panose="02000503000000020004" pitchFamily="2" charset="0"/>
                <a:cs typeface="Helvetica Neue" panose="02000503000000020004" pitchFamily="2" charset="0"/>
                <a:sym typeface="Helvetica Neue Thin"/>
              </a:defRPr>
            </a:lvl1pPr>
          </a:lstStyle>
          <a:p>
            <a:r>
              <a:rPr lang="en-US"/>
              <a:t>Section Title Slide</a:t>
            </a:r>
            <a:endParaRPr/>
          </a:p>
        </p:txBody>
      </p:sp>
      <p:sp>
        <p:nvSpPr>
          <p:cNvPr id="22" name="Shape 3">
            <a:extLst>
              <a:ext uri="{FF2B5EF4-FFF2-40B4-BE49-F238E27FC236}">
                <a16:creationId xmlns:a16="http://schemas.microsoft.com/office/drawing/2014/main" id="{52EF95B1-F2C2-FE41-8409-19ABBD626EAC}"/>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7" name="Shape 5">
            <a:extLst>
              <a:ext uri="{FF2B5EF4-FFF2-40B4-BE49-F238E27FC236}">
                <a16:creationId xmlns:a16="http://schemas.microsoft.com/office/drawing/2014/main" id="{8CCB10A3-88F9-8646-8524-77EF0D01A680}"/>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6" name="Graphic 5">
            <a:extLst>
              <a:ext uri="{FF2B5EF4-FFF2-40B4-BE49-F238E27FC236}">
                <a16:creationId xmlns:a16="http://schemas.microsoft.com/office/drawing/2014/main" id="{C8E20EED-DADE-C74B-9292-2A3671CB78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140422966"/>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3_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266182134"/>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3_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834904725"/>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35D50-79E1-F29F-62C6-E375E1580C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8D2106D-6180-84A2-E5AD-6800E797FD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DC0A55F-4FB5-2339-1952-E983D9347B3E}"/>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5" name="Footer Placeholder 4">
            <a:extLst>
              <a:ext uri="{FF2B5EF4-FFF2-40B4-BE49-F238E27FC236}">
                <a16:creationId xmlns:a16="http://schemas.microsoft.com/office/drawing/2014/main" id="{490902F5-502B-3536-D88C-846BCA78E85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68FFDAC-FD73-DE08-2CD6-742C66C404C4}"/>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11889728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A9DFF-C0B3-1702-8F85-9E410D831F2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888B93E-27F2-3D1B-E9B8-C604F35845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96B3A20-DB4A-7E33-E254-642F4F5302BD}"/>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5" name="Footer Placeholder 4">
            <a:extLst>
              <a:ext uri="{FF2B5EF4-FFF2-40B4-BE49-F238E27FC236}">
                <a16:creationId xmlns:a16="http://schemas.microsoft.com/office/drawing/2014/main" id="{6F04EC77-21C0-48B0-74B2-436603772D9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8BA89F6-514A-34DA-350E-6C1756AE1A50}"/>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24896295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1C27C-2374-E522-2230-0C683A4C95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FFF423D-614B-8192-C473-778F3E90ED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BA1419-AF70-2A48-9399-DC309AAD8CC7}"/>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5" name="Footer Placeholder 4">
            <a:extLst>
              <a:ext uri="{FF2B5EF4-FFF2-40B4-BE49-F238E27FC236}">
                <a16:creationId xmlns:a16="http://schemas.microsoft.com/office/drawing/2014/main" id="{5D7B15B2-D8FA-D72C-9EBA-BDFE311E76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15F4897-7F20-6E22-ECF7-EA0393E854E0}"/>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20474660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20769-328F-91CF-7A3E-8834A6D68EE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24A7A33-91CF-6402-EB1C-F9129F0EB6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688366F-62B7-8F30-9CC4-67394C6B9D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2FF628E-38F3-7049-1B61-8E2FC859CFEB}"/>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6" name="Footer Placeholder 5">
            <a:extLst>
              <a:ext uri="{FF2B5EF4-FFF2-40B4-BE49-F238E27FC236}">
                <a16:creationId xmlns:a16="http://schemas.microsoft.com/office/drawing/2014/main" id="{B211E95F-5EA0-DBBC-E99A-87515022B3D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C1E6B41-B2F9-C11C-710D-AED2FEBBB376}"/>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186085116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5349A-6065-7E41-28BB-B5327B5B6E6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260D54B-C7B3-BF32-CC88-A0F9622928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E751BE-017B-3B70-E231-642172CCAC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BB554CA-977A-6FD5-BD05-4224B84460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5A0924-7E97-E792-1DDD-127238F8CE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E181887-63F8-19E1-9E97-08B24DB0FBC0}"/>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8" name="Footer Placeholder 7">
            <a:extLst>
              <a:ext uri="{FF2B5EF4-FFF2-40B4-BE49-F238E27FC236}">
                <a16:creationId xmlns:a16="http://schemas.microsoft.com/office/drawing/2014/main" id="{5C06F2FE-A9B4-17AC-466F-0C5E57194A2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CC35ABC-3875-9AE0-5506-FB11A4C3AEF7}"/>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247758776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E96F6-3401-CC33-D78E-4146DE34D79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87B2D65-D421-8022-8849-504562C7A2BA}"/>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4" name="Footer Placeholder 3">
            <a:extLst>
              <a:ext uri="{FF2B5EF4-FFF2-40B4-BE49-F238E27FC236}">
                <a16:creationId xmlns:a16="http://schemas.microsoft.com/office/drawing/2014/main" id="{3D574362-655D-E75B-D30D-4A41C350510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F5F802C-199C-EAC8-27D2-CDF9AE07005E}"/>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95713332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16A1848E-B7FC-0FE1-6B0F-8CF5F7C5D5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8587" y="139788"/>
            <a:ext cx="1388187" cy="411424"/>
          </a:xfrm>
          <a:prstGeom prst="rect">
            <a:avLst/>
          </a:prstGeom>
        </p:spPr>
      </p:pic>
    </p:spTree>
    <p:extLst>
      <p:ext uri="{BB962C8B-B14F-4D97-AF65-F5344CB8AC3E}">
        <p14:creationId xmlns:p14="http://schemas.microsoft.com/office/powerpoint/2010/main" val="329816076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392AE-C978-4641-E376-4CE752CC2C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1AE0B1B1-D359-AA76-D3DC-80B8F9F37B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0075ACF-6548-1A18-EAFA-712D37A374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23EB4-51F4-8B51-48AC-0F00FD7E0A57}"/>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6" name="Footer Placeholder 5">
            <a:extLst>
              <a:ext uri="{FF2B5EF4-FFF2-40B4-BE49-F238E27FC236}">
                <a16:creationId xmlns:a16="http://schemas.microsoft.com/office/drawing/2014/main" id="{14B15F9E-59FB-3818-C5D2-106598B1519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105A5AB-4D3B-59C3-A9C7-FEFEE698C133}"/>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423601170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1D57A-376E-F87F-524D-4184D6E1A7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BEEDCDF-A739-31A5-7D6F-D34E8EDFB5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61D3E83-DECC-97F3-EE50-63F4E55EC6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FB4229-6BBA-8E76-0103-3DE9D307A42E}"/>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6" name="Footer Placeholder 5">
            <a:extLst>
              <a:ext uri="{FF2B5EF4-FFF2-40B4-BE49-F238E27FC236}">
                <a16:creationId xmlns:a16="http://schemas.microsoft.com/office/drawing/2014/main" id="{9D37970C-2213-9B98-C47C-7CCDC5BE742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950E93F-C732-2255-CC85-544498C1DC33}"/>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374645143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D5F79-7289-F117-F9C6-DCA44E761B3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F36EA20-5632-370A-0006-A01FD60627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257EE8A-7452-E29A-264F-968E3FCA8628}"/>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5" name="Footer Placeholder 4">
            <a:extLst>
              <a:ext uri="{FF2B5EF4-FFF2-40B4-BE49-F238E27FC236}">
                <a16:creationId xmlns:a16="http://schemas.microsoft.com/office/drawing/2014/main" id="{71DB64E5-EFC5-4064-FC75-E8C707EA9E1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7314BEA-B552-4E30-D598-990CD75A856B}"/>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239642675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264DD6-7E1F-397C-9B28-9FE4B27BB1C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CDB0AC5-8043-37E2-91FB-3DF9519921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B70334E-17FA-A24E-AC8D-212ED83512A3}"/>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5" name="Footer Placeholder 4">
            <a:extLst>
              <a:ext uri="{FF2B5EF4-FFF2-40B4-BE49-F238E27FC236}">
                <a16:creationId xmlns:a16="http://schemas.microsoft.com/office/drawing/2014/main" id="{600613E6-4829-FDB7-E80D-30F5CAC88D0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9427047-FADA-91C1-3F47-125057014E17}"/>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16984834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401163458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20F1A-8B1E-4FFB-806E-EB4D9DC597FB}"/>
              </a:ext>
            </a:extLst>
          </p:cNvPr>
          <p:cNvSpPr>
            <a:spLocks noGrp="1"/>
          </p:cNvSpPr>
          <p:nvPr>
            <p:ph type="pic" sz="quarter" idx="10"/>
          </p:nvPr>
        </p:nvSpPr>
        <p:spPr>
          <a:xfrm>
            <a:off x="1" y="2002972"/>
            <a:ext cx="7532913" cy="4855029"/>
          </a:xfrm>
          <a:custGeom>
            <a:avLst/>
            <a:gdLst>
              <a:gd name="connsiteX0" fmla="*/ 0 w 7532913"/>
              <a:gd name="connsiteY0" fmla="*/ 0 h 4855029"/>
              <a:gd name="connsiteX1" fmla="*/ 7532913 w 7532913"/>
              <a:gd name="connsiteY1" fmla="*/ 0 h 4855029"/>
              <a:gd name="connsiteX2" fmla="*/ 7532913 w 7532913"/>
              <a:gd name="connsiteY2" fmla="*/ 4855029 h 4855029"/>
              <a:gd name="connsiteX3" fmla="*/ 0 w 7532913"/>
              <a:gd name="connsiteY3" fmla="*/ 4855029 h 4855029"/>
            </a:gdLst>
            <a:ahLst/>
            <a:cxnLst>
              <a:cxn ang="0">
                <a:pos x="connsiteX0" y="connsiteY0"/>
              </a:cxn>
              <a:cxn ang="0">
                <a:pos x="connsiteX1" y="connsiteY1"/>
              </a:cxn>
              <a:cxn ang="0">
                <a:pos x="connsiteX2" y="connsiteY2"/>
              </a:cxn>
              <a:cxn ang="0">
                <a:pos x="connsiteX3" y="connsiteY3"/>
              </a:cxn>
            </a:cxnLst>
            <a:rect l="l" t="t" r="r" b="b"/>
            <a:pathLst>
              <a:path w="7532913" h="4855029">
                <a:moveTo>
                  <a:pt x="0" y="0"/>
                </a:moveTo>
                <a:lnTo>
                  <a:pt x="7532913" y="0"/>
                </a:lnTo>
                <a:lnTo>
                  <a:pt x="7532913" y="4855029"/>
                </a:lnTo>
                <a:lnTo>
                  <a:pt x="0" y="4855029"/>
                </a:lnTo>
                <a:close/>
              </a:path>
            </a:pathLst>
          </a:custGeom>
        </p:spPr>
        <p:txBody>
          <a:bodyPr wrap="square">
            <a:noAutofit/>
          </a:bodyPr>
          <a:lstStyle/>
          <a:p>
            <a:endParaRPr lang="en-US"/>
          </a:p>
        </p:txBody>
      </p:sp>
    </p:spTree>
    <p:extLst>
      <p:ext uri="{BB962C8B-B14F-4D97-AF65-F5344CB8AC3E}">
        <p14:creationId xmlns:p14="http://schemas.microsoft.com/office/powerpoint/2010/main" val="30952285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ection_Gradient_Dark Blue">
    <p:bg>
      <p:bgPr>
        <a:solidFill>
          <a:schemeClr val="bg2"/>
        </a:solid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1C9D6987-B7F5-0C98-A76B-1F2B3C15A8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924" y="0"/>
            <a:ext cx="12188952" cy="6856285"/>
          </a:xfrm>
          <a:prstGeom prst="rect">
            <a:avLst/>
          </a:prstGeom>
        </p:spPr>
      </p:pic>
      <p:sp>
        <p:nvSpPr>
          <p:cNvPr id="4" name="Title 1">
            <a:extLst>
              <a:ext uri="{FF2B5EF4-FFF2-40B4-BE49-F238E27FC236}">
                <a16:creationId xmlns:a16="http://schemas.microsoft.com/office/drawing/2014/main" id="{782285C3-99A0-8CCF-D634-885F1C5CB19F}"/>
              </a:ext>
            </a:extLst>
          </p:cNvPr>
          <p:cNvSpPr>
            <a:spLocks noGrp="1"/>
          </p:cNvSpPr>
          <p:nvPr>
            <p:ph type="title" hasCustomPrompt="1"/>
          </p:nvPr>
        </p:nvSpPr>
        <p:spPr bwMode="white">
          <a:xfrm>
            <a:off x="569911" y="3384610"/>
            <a:ext cx="8193024" cy="615553"/>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Section divider title</a:t>
            </a:r>
          </a:p>
        </p:txBody>
      </p:sp>
      <p:sp>
        <p:nvSpPr>
          <p:cNvPr id="3" name="Text Placeholder 4">
            <a:extLst>
              <a:ext uri="{FF2B5EF4-FFF2-40B4-BE49-F238E27FC236}">
                <a16:creationId xmlns:a16="http://schemas.microsoft.com/office/drawing/2014/main" id="{2EC080A7-654B-D07C-9038-BDE71311A26B}"/>
              </a:ext>
            </a:extLst>
          </p:cNvPr>
          <p:cNvSpPr>
            <a:spLocks noGrp="1"/>
          </p:cNvSpPr>
          <p:nvPr>
            <p:ph type="body" sz="quarter" idx="12" hasCustomPrompt="1"/>
          </p:nvPr>
        </p:nvSpPr>
        <p:spPr bwMode="white">
          <a:xfrm>
            <a:off x="582042" y="4215828"/>
            <a:ext cx="8193024"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Tree>
    <p:extLst>
      <p:ext uri="{BB962C8B-B14F-4D97-AF65-F5344CB8AC3E}">
        <p14:creationId xmlns:p14="http://schemas.microsoft.com/office/powerpoint/2010/main" val="314749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097286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015DE-ED3F-4404-8366-3F667F0F55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216375-1100-4BDC-A2DF-7E7DD69494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A5C86D-C172-48EE-8A21-9BA4B937BFB0}"/>
              </a:ext>
            </a:extLst>
          </p:cNvPr>
          <p:cNvSpPr>
            <a:spLocks noGrp="1"/>
          </p:cNvSpPr>
          <p:nvPr>
            <p:ph type="dt" sz="half" idx="10"/>
          </p:nvPr>
        </p:nvSpPr>
        <p:spPr/>
        <p:txBody>
          <a:bodyPr/>
          <a:lstStyle/>
          <a:p>
            <a:fld id="{DF6C5836-888C-431F-B359-88FB1325DDEA}" type="datetimeFigureOut">
              <a:rPr lang="en-US" smtClean="0"/>
              <a:t>9/16/2026</a:t>
            </a:fld>
            <a:endParaRPr lang="en-US"/>
          </a:p>
        </p:txBody>
      </p:sp>
      <p:sp>
        <p:nvSpPr>
          <p:cNvPr id="5" name="Footer Placeholder 4">
            <a:extLst>
              <a:ext uri="{FF2B5EF4-FFF2-40B4-BE49-F238E27FC236}">
                <a16:creationId xmlns:a16="http://schemas.microsoft.com/office/drawing/2014/main" id="{DD9FA4D0-8EB8-467E-908C-3F53377099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E73584-C6E2-4CDD-A9CC-E35E50CFB7CB}"/>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139823176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A7B79-FE06-4A38-BFC0-2017719514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7C3781-182A-4D2B-84EE-CD447B3BDD9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4C14A-1EDB-475D-8C25-E883B7412F7F}"/>
              </a:ext>
            </a:extLst>
          </p:cNvPr>
          <p:cNvSpPr>
            <a:spLocks noGrp="1"/>
          </p:cNvSpPr>
          <p:nvPr>
            <p:ph type="dt" sz="half" idx="10"/>
          </p:nvPr>
        </p:nvSpPr>
        <p:spPr/>
        <p:txBody>
          <a:bodyPr/>
          <a:lstStyle/>
          <a:p>
            <a:fld id="{DF6C5836-888C-431F-B359-88FB1325DDEA}" type="datetimeFigureOut">
              <a:rPr lang="en-US" smtClean="0"/>
              <a:t>9/16/2026</a:t>
            </a:fld>
            <a:endParaRPr lang="en-US"/>
          </a:p>
        </p:txBody>
      </p:sp>
      <p:sp>
        <p:nvSpPr>
          <p:cNvPr id="5" name="Footer Placeholder 4">
            <a:extLst>
              <a:ext uri="{FF2B5EF4-FFF2-40B4-BE49-F238E27FC236}">
                <a16:creationId xmlns:a16="http://schemas.microsoft.com/office/drawing/2014/main" id="{59D5FBD4-522F-47F9-8941-71DD153E61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8269E2-302C-46CF-B039-72D7C1CABF66}"/>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178164389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936DF-4908-4F90-9B0F-A807A81A63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D76C51-DA50-475F-8DA6-09E42B912F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27CAE59-2000-4BF5-92C4-F5EFC88534EA}"/>
              </a:ext>
            </a:extLst>
          </p:cNvPr>
          <p:cNvSpPr>
            <a:spLocks noGrp="1"/>
          </p:cNvSpPr>
          <p:nvPr>
            <p:ph type="dt" sz="half" idx="10"/>
          </p:nvPr>
        </p:nvSpPr>
        <p:spPr/>
        <p:txBody>
          <a:bodyPr/>
          <a:lstStyle/>
          <a:p>
            <a:fld id="{DF6C5836-888C-431F-B359-88FB1325DDEA}" type="datetimeFigureOut">
              <a:rPr lang="en-US" smtClean="0"/>
              <a:t>9/16/2026</a:t>
            </a:fld>
            <a:endParaRPr lang="en-US"/>
          </a:p>
        </p:txBody>
      </p:sp>
      <p:sp>
        <p:nvSpPr>
          <p:cNvPr id="5" name="Footer Placeholder 4">
            <a:extLst>
              <a:ext uri="{FF2B5EF4-FFF2-40B4-BE49-F238E27FC236}">
                <a16:creationId xmlns:a16="http://schemas.microsoft.com/office/drawing/2014/main" id="{89A66F6A-2B8A-41D9-B78A-019EE67C4F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D6E700-2737-41A4-9E16-1D95462EA319}"/>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145003498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2C521-EC7F-47DF-A115-92463E96D5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615106-8EEE-4713-A62F-C4A31677BFB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3916A9-8521-4A06-B6E9-2ECA43C4F53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B23554-6D18-4EAE-9096-ECFCF85816EC}"/>
              </a:ext>
            </a:extLst>
          </p:cNvPr>
          <p:cNvSpPr>
            <a:spLocks noGrp="1"/>
          </p:cNvSpPr>
          <p:nvPr>
            <p:ph type="dt" sz="half" idx="10"/>
          </p:nvPr>
        </p:nvSpPr>
        <p:spPr/>
        <p:txBody>
          <a:bodyPr/>
          <a:lstStyle/>
          <a:p>
            <a:fld id="{DF6C5836-888C-431F-B359-88FB1325DDEA}" type="datetimeFigureOut">
              <a:rPr lang="en-US" smtClean="0"/>
              <a:t>9/16/2026</a:t>
            </a:fld>
            <a:endParaRPr lang="en-US"/>
          </a:p>
        </p:txBody>
      </p:sp>
      <p:sp>
        <p:nvSpPr>
          <p:cNvPr id="6" name="Footer Placeholder 5">
            <a:extLst>
              <a:ext uri="{FF2B5EF4-FFF2-40B4-BE49-F238E27FC236}">
                <a16:creationId xmlns:a16="http://schemas.microsoft.com/office/drawing/2014/main" id="{E7C91F93-ACB5-41E2-AB60-16E9D69F2F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C1F9A2-4500-43D1-889B-BE355E2AE08E}"/>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20437754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9EED8-9AD7-4B46-B5AB-C6D698E777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294912-91E4-446E-8F1F-0A0A6B0B47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F73A8C-0FB9-4C99-9E3F-9228E9C2483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A95995-0F75-4A88-B0B0-6EC5EB6741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8B03E5F-F52E-4128-991E-4D097AB7A2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48A6C2-8977-4254-A35C-E3BA008B534D}"/>
              </a:ext>
            </a:extLst>
          </p:cNvPr>
          <p:cNvSpPr>
            <a:spLocks noGrp="1"/>
          </p:cNvSpPr>
          <p:nvPr>
            <p:ph type="dt" sz="half" idx="10"/>
          </p:nvPr>
        </p:nvSpPr>
        <p:spPr/>
        <p:txBody>
          <a:bodyPr/>
          <a:lstStyle/>
          <a:p>
            <a:fld id="{DF6C5836-888C-431F-B359-88FB1325DDEA}" type="datetimeFigureOut">
              <a:rPr lang="en-US" smtClean="0"/>
              <a:t>9/16/2026</a:t>
            </a:fld>
            <a:endParaRPr lang="en-US"/>
          </a:p>
        </p:txBody>
      </p:sp>
      <p:sp>
        <p:nvSpPr>
          <p:cNvPr id="8" name="Footer Placeholder 7">
            <a:extLst>
              <a:ext uri="{FF2B5EF4-FFF2-40B4-BE49-F238E27FC236}">
                <a16:creationId xmlns:a16="http://schemas.microsoft.com/office/drawing/2014/main" id="{551A594E-DC8A-45F4-BE62-911554D7064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13DE1C-A512-42C3-82F2-E9DAA328CA0E}"/>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376941418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3A38A-8B0B-4500-9977-47DADBD87FB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583467-4EA1-4326-BB00-477EE7B131C8}"/>
              </a:ext>
            </a:extLst>
          </p:cNvPr>
          <p:cNvSpPr>
            <a:spLocks noGrp="1"/>
          </p:cNvSpPr>
          <p:nvPr>
            <p:ph type="dt" sz="half" idx="10"/>
          </p:nvPr>
        </p:nvSpPr>
        <p:spPr/>
        <p:txBody>
          <a:bodyPr/>
          <a:lstStyle/>
          <a:p>
            <a:fld id="{DF6C5836-888C-431F-B359-88FB1325DDEA}" type="datetimeFigureOut">
              <a:rPr lang="en-US" smtClean="0"/>
              <a:t>9/16/2026</a:t>
            </a:fld>
            <a:endParaRPr lang="en-US"/>
          </a:p>
        </p:txBody>
      </p:sp>
      <p:sp>
        <p:nvSpPr>
          <p:cNvPr id="4" name="Footer Placeholder 3">
            <a:extLst>
              <a:ext uri="{FF2B5EF4-FFF2-40B4-BE49-F238E27FC236}">
                <a16:creationId xmlns:a16="http://schemas.microsoft.com/office/drawing/2014/main" id="{966AAB4B-1A42-4EFD-B072-AF17C33510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46D7F5-9E97-44BE-A1D8-C5F8310A5FB8}"/>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173885006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E8E1D3-E97A-4D5C-AB01-E28AD19B5E8B}"/>
              </a:ext>
            </a:extLst>
          </p:cNvPr>
          <p:cNvSpPr>
            <a:spLocks noGrp="1"/>
          </p:cNvSpPr>
          <p:nvPr>
            <p:ph type="dt" sz="half" idx="10"/>
          </p:nvPr>
        </p:nvSpPr>
        <p:spPr/>
        <p:txBody>
          <a:bodyPr/>
          <a:lstStyle/>
          <a:p>
            <a:fld id="{DF6C5836-888C-431F-B359-88FB1325DDEA}" type="datetimeFigureOut">
              <a:rPr lang="en-US" smtClean="0"/>
              <a:t>9/16/2026</a:t>
            </a:fld>
            <a:endParaRPr lang="en-US"/>
          </a:p>
        </p:txBody>
      </p:sp>
      <p:sp>
        <p:nvSpPr>
          <p:cNvPr id="3" name="Footer Placeholder 2">
            <a:extLst>
              <a:ext uri="{FF2B5EF4-FFF2-40B4-BE49-F238E27FC236}">
                <a16:creationId xmlns:a16="http://schemas.microsoft.com/office/drawing/2014/main" id="{8EBFDC42-4A63-436D-A68B-802CE3D669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A7DDA1-0E22-4B2F-B8CC-A6C565D08CBE}"/>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100395966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3F936-F113-46F9-AACF-AF7520E6D4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074765-0437-4578-8DC2-1DBC23651A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D99F72-BDF3-4D9A-9B2B-3E12EB9E59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7D2B54-1B1F-4545-B252-14149D99DA23}"/>
              </a:ext>
            </a:extLst>
          </p:cNvPr>
          <p:cNvSpPr>
            <a:spLocks noGrp="1"/>
          </p:cNvSpPr>
          <p:nvPr>
            <p:ph type="dt" sz="half" idx="10"/>
          </p:nvPr>
        </p:nvSpPr>
        <p:spPr/>
        <p:txBody>
          <a:bodyPr/>
          <a:lstStyle/>
          <a:p>
            <a:fld id="{DF6C5836-888C-431F-B359-88FB1325DDEA}" type="datetimeFigureOut">
              <a:rPr lang="en-US" smtClean="0"/>
              <a:t>9/16/2026</a:t>
            </a:fld>
            <a:endParaRPr lang="en-US"/>
          </a:p>
        </p:txBody>
      </p:sp>
      <p:sp>
        <p:nvSpPr>
          <p:cNvPr id="6" name="Footer Placeholder 5">
            <a:extLst>
              <a:ext uri="{FF2B5EF4-FFF2-40B4-BE49-F238E27FC236}">
                <a16:creationId xmlns:a16="http://schemas.microsoft.com/office/drawing/2014/main" id="{C8221425-7EF5-48E0-94C8-566EA37FB5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33A88-4872-40A4-80A1-BF6FD5E8F408}"/>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309337476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740BA-DA8F-4034-9CD2-F3477C26C2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F2D193-D91F-41DB-9BF4-500BE79C7C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936E4B-2DFA-45BD-BA1B-878C653DC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18509F5-8CE0-45CF-9C8D-799255D07655}"/>
              </a:ext>
            </a:extLst>
          </p:cNvPr>
          <p:cNvSpPr>
            <a:spLocks noGrp="1"/>
          </p:cNvSpPr>
          <p:nvPr>
            <p:ph type="dt" sz="half" idx="10"/>
          </p:nvPr>
        </p:nvSpPr>
        <p:spPr/>
        <p:txBody>
          <a:bodyPr/>
          <a:lstStyle/>
          <a:p>
            <a:fld id="{DF6C5836-888C-431F-B359-88FB1325DDEA}" type="datetimeFigureOut">
              <a:rPr lang="en-US" smtClean="0"/>
              <a:t>9/16/2026</a:t>
            </a:fld>
            <a:endParaRPr lang="en-US"/>
          </a:p>
        </p:txBody>
      </p:sp>
      <p:sp>
        <p:nvSpPr>
          <p:cNvPr id="6" name="Footer Placeholder 5">
            <a:extLst>
              <a:ext uri="{FF2B5EF4-FFF2-40B4-BE49-F238E27FC236}">
                <a16:creationId xmlns:a16="http://schemas.microsoft.com/office/drawing/2014/main" id="{14BC8BBF-250C-46FA-8F04-FF0BDFF4E5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94B2C9-5FC4-4F8F-B840-B64BD546E513}"/>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169479043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16B0B-AF26-4A3F-BC51-E86636EA45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2D5DD2-10E4-4B9E-B2C4-166CF3B40E7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8577C5-AF6B-41F3-9181-257FA28DB628}"/>
              </a:ext>
            </a:extLst>
          </p:cNvPr>
          <p:cNvSpPr>
            <a:spLocks noGrp="1"/>
          </p:cNvSpPr>
          <p:nvPr>
            <p:ph type="dt" sz="half" idx="10"/>
          </p:nvPr>
        </p:nvSpPr>
        <p:spPr/>
        <p:txBody>
          <a:bodyPr/>
          <a:lstStyle/>
          <a:p>
            <a:fld id="{DF6C5836-888C-431F-B359-88FB1325DDEA}" type="datetimeFigureOut">
              <a:rPr lang="en-US" smtClean="0"/>
              <a:t>9/16/2026</a:t>
            </a:fld>
            <a:endParaRPr lang="en-US"/>
          </a:p>
        </p:txBody>
      </p:sp>
      <p:sp>
        <p:nvSpPr>
          <p:cNvPr id="5" name="Footer Placeholder 4">
            <a:extLst>
              <a:ext uri="{FF2B5EF4-FFF2-40B4-BE49-F238E27FC236}">
                <a16:creationId xmlns:a16="http://schemas.microsoft.com/office/drawing/2014/main" id="{20085D8D-CFAE-4215-A95B-BBCF642B3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D85EE3-F7B4-46C1-95F2-4E3D0D02D49C}"/>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219092251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D3C480-ECE3-4A84-848E-F307FDF8BC2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F28877-451B-4EAE-B2D9-57916D43E4C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300EE3-9ACA-400C-820F-83650AA448EA}"/>
              </a:ext>
            </a:extLst>
          </p:cNvPr>
          <p:cNvSpPr>
            <a:spLocks noGrp="1"/>
          </p:cNvSpPr>
          <p:nvPr>
            <p:ph type="dt" sz="half" idx="10"/>
          </p:nvPr>
        </p:nvSpPr>
        <p:spPr/>
        <p:txBody>
          <a:bodyPr/>
          <a:lstStyle/>
          <a:p>
            <a:fld id="{DF6C5836-888C-431F-B359-88FB1325DDEA}" type="datetimeFigureOut">
              <a:rPr lang="en-US" smtClean="0"/>
              <a:t>9/16/2026</a:t>
            </a:fld>
            <a:endParaRPr lang="en-US"/>
          </a:p>
        </p:txBody>
      </p:sp>
      <p:sp>
        <p:nvSpPr>
          <p:cNvPr id="5" name="Footer Placeholder 4">
            <a:extLst>
              <a:ext uri="{FF2B5EF4-FFF2-40B4-BE49-F238E27FC236}">
                <a16:creationId xmlns:a16="http://schemas.microsoft.com/office/drawing/2014/main" id="{90106A25-E2ED-40A6-B537-B73B5741D7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E6AF21-5032-4314-A1E4-9ADDAEE18253}"/>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208106790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471997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BADEAD7C-AA1E-43FA-BAE9-6B4BA0C468F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997227" y="124909"/>
            <a:ext cx="1048072" cy="310104"/>
          </a:xfrm>
          <a:prstGeom prst="rect">
            <a:avLst/>
          </a:prstGeom>
        </p:spPr>
      </p:pic>
    </p:spTree>
    <p:extLst>
      <p:ext uri="{BB962C8B-B14F-4D97-AF65-F5344CB8AC3E}">
        <p14:creationId xmlns:p14="http://schemas.microsoft.com/office/powerpoint/2010/main" val="329024585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prstGeom prst="rect">
            <a:avLst/>
          </a:prstGeom>
        </p:spPr>
        <p:txBody>
          <a:bodyPr/>
          <a:lstStyle>
            <a:lvl1pPr marL="0" indent="0">
              <a:buNone/>
              <a:defRPr>
                <a:solidFill>
                  <a:schemeClr val="tx1">
                    <a:lumMod val="50000"/>
                    <a:lumOff val="50000"/>
                  </a:schemeClr>
                </a:solidFill>
              </a:defRPr>
            </a:lvl1pPr>
          </a:lstStyle>
          <a:p>
            <a:endParaRPr lang="id-ID"/>
          </a:p>
        </p:txBody>
      </p:sp>
    </p:spTree>
    <p:extLst>
      <p:ext uri="{BB962C8B-B14F-4D97-AF65-F5344CB8AC3E}">
        <p14:creationId xmlns:p14="http://schemas.microsoft.com/office/powerpoint/2010/main" val="385302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Empty slide 1" userDrawn="1">
  <p:cSld name="Empty slide 1">
    <p:spTree>
      <p:nvGrpSpPr>
        <p:cNvPr id="1" name="Shape 85"/>
        <p:cNvGrpSpPr/>
        <p:nvPr/>
      </p:nvGrpSpPr>
      <p:grpSpPr>
        <a:xfrm>
          <a:off x="0" y="0"/>
          <a:ext cx="0" cy="0"/>
          <a:chOff x="0" y="0"/>
          <a:chExt cx="0" cy="0"/>
        </a:xfrm>
      </p:grpSpPr>
      <p:sp>
        <p:nvSpPr>
          <p:cNvPr id="86" name="Google Shape;86;p15"/>
          <p:cNvSpPr/>
          <p:nvPr userDrawn="1"/>
        </p:nvSpPr>
        <p:spPr>
          <a:xfrm>
            <a:off x="637133" y="0"/>
            <a:ext cx="5526000" cy="3536400"/>
          </a:xfrm>
          <a:prstGeom prst="rect">
            <a:avLst/>
          </a:prstGeom>
          <a:solidFill>
            <a:srgbClr val="19344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87" name="Google Shape;87;p15"/>
          <p:cNvSpPr txBox="1">
            <a:spLocks noGrp="1"/>
          </p:cNvSpPr>
          <p:nvPr>
            <p:ph type="title"/>
          </p:nvPr>
        </p:nvSpPr>
        <p:spPr>
          <a:xfrm>
            <a:off x="881367" y="211900"/>
            <a:ext cx="5080000" cy="1308400"/>
          </a:xfrm>
          <a:prstGeom prst="rect">
            <a:avLst/>
          </a:prstGeom>
          <a:noFill/>
          <a:ln>
            <a:noFill/>
          </a:ln>
        </p:spPr>
        <p:txBody>
          <a:bodyPr spcFirstLastPara="1" wrap="square" lIns="91425" tIns="91425" rIns="91425" bIns="91425" anchor="b" anchorCtr="0">
            <a:noAutofit/>
          </a:bodyPr>
          <a:lstStyle>
            <a:lvl1pPr lvl="0" rtl="0">
              <a:lnSpc>
                <a:spcPct val="100000"/>
              </a:lnSpc>
              <a:spcBef>
                <a:spcPts val="0"/>
              </a:spcBef>
              <a:spcAft>
                <a:spcPts val="0"/>
              </a:spcAft>
              <a:buClr>
                <a:srgbClr val="FFFFFF"/>
              </a:buClr>
              <a:buSzPts val="2400"/>
              <a:buNone/>
              <a:defRPr sz="3200">
                <a:solidFill>
                  <a:srgbClr val="FFFFFF"/>
                </a:solidFill>
              </a:defRPr>
            </a:lvl1pPr>
            <a:lvl2pPr lvl="1" rtl="0">
              <a:lnSpc>
                <a:spcPct val="100000"/>
              </a:lnSpc>
              <a:spcBef>
                <a:spcPts val="0"/>
              </a:spcBef>
              <a:spcAft>
                <a:spcPts val="0"/>
              </a:spcAft>
              <a:buClr>
                <a:srgbClr val="FFFFFF"/>
              </a:buClr>
              <a:buSzPts val="3000"/>
              <a:buNone/>
              <a:defRPr sz="4000">
                <a:solidFill>
                  <a:srgbClr val="FFFFFF"/>
                </a:solidFill>
              </a:defRPr>
            </a:lvl2pPr>
            <a:lvl3pPr lvl="2" rtl="0">
              <a:lnSpc>
                <a:spcPct val="100000"/>
              </a:lnSpc>
              <a:spcBef>
                <a:spcPts val="0"/>
              </a:spcBef>
              <a:spcAft>
                <a:spcPts val="0"/>
              </a:spcAft>
              <a:buClr>
                <a:srgbClr val="FFFFFF"/>
              </a:buClr>
              <a:buSzPts val="3000"/>
              <a:buNone/>
              <a:defRPr sz="4000">
                <a:solidFill>
                  <a:srgbClr val="FFFFFF"/>
                </a:solidFill>
              </a:defRPr>
            </a:lvl3pPr>
            <a:lvl4pPr lvl="3" rtl="0">
              <a:lnSpc>
                <a:spcPct val="100000"/>
              </a:lnSpc>
              <a:spcBef>
                <a:spcPts val="0"/>
              </a:spcBef>
              <a:spcAft>
                <a:spcPts val="0"/>
              </a:spcAft>
              <a:buClr>
                <a:srgbClr val="FFFFFF"/>
              </a:buClr>
              <a:buSzPts val="3000"/>
              <a:buNone/>
              <a:defRPr sz="4000">
                <a:solidFill>
                  <a:srgbClr val="FFFFFF"/>
                </a:solidFill>
              </a:defRPr>
            </a:lvl4pPr>
            <a:lvl5pPr lvl="4" rtl="0">
              <a:lnSpc>
                <a:spcPct val="100000"/>
              </a:lnSpc>
              <a:spcBef>
                <a:spcPts val="0"/>
              </a:spcBef>
              <a:spcAft>
                <a:spcPts val="0"/>
              </a:spcAft>
              <a:buClr>
                <a:srgbClr val="FFFFFF"/>
              </a:buClr>
              <a:buSzPts val="3000"/>
              <a:buNone/>
              <a:defRPr sz="4000">
                <a:solidFill>
                  <a:srgbClr val="FFFFFF"/>
                </a:solidFill>
              </a:defRPr>
            </a:lvl5pPr>
            <a:lvl6pPr lvl="5" rtl="0">
              <a:lnSpc>
                <a:spcPct val="100000"/>
              </a:lnSpc>
              <a:spcBef>
                <a:spcPts val="0"/>
              </a:spcBef>
              <a:spcAft>
                <a:spcPts val="0"/>
              </a:spcAft>
              <a:buClr>
                <a:srgbClr val="FFFFFF"/>
              </a:buClr>
              <a:buSzPts val="3000"/>
              <a:buNone/>
              <a:defRPr sz="4000">
                <a:solidFill>
                  <a:srgbClr val="FFFFFF"/>
                </a:solidFill>
              </a:defRPr>
            </a:lvl6pPr>
            <a:lvl7pPr lvl="6" rtl="0">
              <a:lnSpc>
                <a:spcPct val="100000"/>
              </a:lnSpc>
              <a:spcBef>
                <a:spcPts val="0"/>
              </a:spcBef>
              <a:spcAft>
                <a:spcPts val="0"/>
              </a:spcAft>
              <a:buClr>
                <a:srgbClr val="FFFFFF"/>
              </a:buClr>
              <a:buSzPts val="3000"/>
              <a:buNone/>
              <a:defRPr sz="4000">
                <a:solidFill>
                  <a:srgbClr val="FFFFFF"/>
                </a:solidFill>
              </a:defRPr>
            </a:lvl7pPr>
            <a:lvl8pPr lvl="7" rtl="0">
              <a:lnSpc>
                <a:spcPct val="100000"/>
              </a:lnSpc>
              <a:spcBef>
                <a:spcPts val="0"/>
              </a:spcBef>
              <a:spcAft>
                <a:spcPts val="0"/>
              </a:spcAft>
              <a:buClr>
                <a:srgbClr val="FFFFFF"/>
              </a:buClr>
              <a:buSzPts val="3000"/>
              <a:buNone/>
              <a:defRPr sz="4000">
                <a:solidFill>
                  <a:srgbClr val="FFFFFF"/>
                </a:solidFill>
              </a:defRPr>
            </a:lvl8pPr>
            <a:lvl9pPr lvl="8" rtl="0">
              <a:lnSpc>
                <a:spcPct val="100000"/>
              </a:lnSpc>
              <a:spcBef>
                <a:spcPts val="0"/>
              </a:spcBef>
              <a:spcAft>
                <a:spcPts val="0"/>
              </a:spcAft>
              <a:buClr>
                <a:srgbClr val="FFFFFF"/>
              </a:buClr>
              <a:buSzPts val="3000"/>
              <a:buNone/>
              <a:defRPr sz="4000">
                <a:solidFill>
                  <a:srgbClr val="FFFFFF"/>
                </a:solidFill>
              </a:defRPr>
            </a:lvl9pPr>
          </a:lstStyle>
          <a:p>
            <a:endParaRPr/>
          </a:p>
        </p:txBody>
      </p:sp>
      <p:sp>
        <p:nvSpPr>
          <p:cNvPr id="88" name="Google Shape;88;p15"/>
          <p:cNvSpPr txBox="1">
            <a:spLocks noGrp="1"/>
          </p:cNvSpPr>
          <p:nvPr>
            <p:ph type="subTitle" idx="1"/>
          </p:nvPr>
        </p:nvSpPr>
        <p:spPr>
          <a:xfrm>
            <a:off x="881367" y="1520367"/>
            <a:ext cx="4890000" cy="169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solidFill>
                  <a:srgbClr val="FFFFFF"/>
                </a:solidFill>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a:endParaRPr/>
          </a:p>
        </p:txBody>
      </p:sp>
    </p:spTree>
    <p:extLst>
      <p:ext uri="{BB962C8B-B14F-4D97-AF65-F5344CB8AC3E}">
        <p14:creationId xmlns:p14="http://schemas.microsoft.com/office/powerpoint/2010/main" val="117665438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16649992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cSld name="Title only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2589562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cSld name="Title Only with Gradient 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517646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cSld name="Theme 6 - Ligh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AE8FFB8-AD83-E95E-37C6-3D334A0B290F}"/>
              </a:ext>
            </a:extLst>
          </p:cNvPr>
          <p:cNvGrpSpPr>
            <a:grpSpLocks noChangeAspect="1"/>
          </p:cNvGrpSpPr>
          <p:nvPr userDrawn="1"/>
        </p:nvGrpSpPr>
        <p:grpSpPr>
          <a:xfrm>
            <a:off x="0" y="-1104105"/>
            <a:ext cx="1625600" cy="914400"/>
            <a:chOff x="0" y="0"/>
            <a:chExt cx="20574000" cy="6858000"/>
          </a:xfrm>
        </p:grpSpPr>
        <p:sp>
          <p:nvSpPr>
            <p:cNvPr id="3" name="Rectangle 2">
              <a:extLst>
                <a:ext uri="{FF2B5EF4-FFF2-40B4-BE49-F238E27FC236}">
                  <a16:creationId xmlns:a16="http://schemas.microsoft.com/office/drawing/2014/main" id="{8A417764-E64C-0FD3-4B50-B3AC779683DB}"/>
                </a:ext>
              </a:extLst>
            </p:cNvPr>
            <p:cNvSpPr>
              <a:spLocks noChangeAspect="1"/>
            </p:cNvSpPr>
            <p:nvPr userDrawn="1"/>
          </p:nvSpPr>
          <p:spPr bwMode="auto">
            <a:xfrm>
              <a:off x="0" y="0"/>
              <a:ext cx="20574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222028" fontAlgn="base">
                <a:spcBef>
                  <a:spcPct val="0"/>
                </a:spcBef>
                <a:spcAft>
                  <a:spcPct val="0"/>
                </a:spcAft>
              </a:pPr>
              <a:endParaRPr lang="en-US" sz="476" err="1">
                <a:solidFill>
                  <a:srgbClr val="FFFFFF"/>
                </a:solidFill>
                <a:ea typeface="Segoe UI" pitchFamily="34" charset="0"/>
                <a:cs typeface="Segoe UI" pitchFamily="34" charset="0"/>
              </a:endParaRPr>
            </a:p>
          </p:txBody>
        </p:sp>
        <p:pic>
          <p:nvPicPr>
            <p:cNvPr id="4" name="Picture 3">
              <a:extLst>
                <a:ext uri="{FF2B5EF4-FFF2-40B4-BE49-F238E27FC236}">
                  <a16:creationId xmlns:a16="http://schemas.microsoft.com/office/drawing/2014/main" id="{A0557B51-36CF-AE06-6DE8-82ACAB946553}"/>
                </a:ext>
              </a:extLst>
            </p:cNvPr>
            <p:cNvPicPr>
              <a:picLocks noChangeAspect="1"/>
            </p:cNvPicPr>
            <p:nvPr/>
          </p:nvPicPr>
          <p:blipFill>
            <a:blip r:embed="rId2">
              <a:alphaModFix/>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t="12007" b="40595"/>
            <a:stretch/>
          </p:blipFill>
          <p:spPr>
            <a:xfrm>
              <a:off x="0" y="0"/>
              <a:ext cx="20574000" cy="6858000"/>
            </a:xfrm>
            <a:prstGeom prst="rect">
              <a:avLst/>
            </a:prstGeom>
          </p:spPr>
        </p:pic>
        <p:sp>
          <p:nvSpPr>
            <p:cNvPr id="5" name="Rectangle 4">
              <a:hlinkClick r:id="" action="ppaction://noaction"/>
              <a:extLst>
                <a:ext uri="{FF2B5EF4-FFF2-40B4-BE49-F238E27FC236}">
                  <a16:creationId xmlns:a16="http://schemas.microsoft.com/office/drawing/2014/main" id="{F5EA9A8B-89D0-947D-C76B-555C20C9BC95}"/>
                </a:ext>
              </a:extLst>
            </p:cNvPr>
            <p:cNvSpPr>
              <a:spLocks noChangeAspect="1"/>
            </p:cNvSpPr>
            <p:nvPr userDrawn="1"/>
          </p:nvSpPr>
          <p:spPr bwMode="auto">
            <a:xfrm>
              <a:off x="0" y="0"/>
              <a:ext cx="20574000" cy="6858000"/>
            </a:xfrm>
            <a:prstGeom prst="rect">
              <a:avLst/>
            </a:prstGeom>
            <a:gradFill flip="none" rotWithShape="1">
              <a:gsLst>
                <a:gs pos="60000">
                  <a:srgbClr val="E2F1F9">
                    <a:alpha val="60000"/>
                  </a:srgbClr>
                </a:gs>
                <a:gs pos="0">
                  <a:srgbClr val="FFECEE">
                    <a:alpha val="60000"/>
                  </a:srgbClr>
                </a:gs>
              </a:gsLst>
              <a:path path="circle">
                <a:fillToRect l="100000" t="100000"/>
              </a:path>
              <a:tileRect r="-100000" b="-10000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R="0" lvl="0" indent="0" defTabSz="222028" fontAlgn="base">
                <a:lnSpc>
                  <a:spcPct val="100000"/>
                </a:lnSpc>
                <a:spcBef>
                  <a:spcPct val="0"/>
                </a:spcBef>
                <a:spcAft>
                  <a:spcPct val="0"/>
                </a:spcAft>
                <a:buClrTx/>
                <a:buSzTx/>
                <a:buFontTx/>
                <a:buNone/>
                <a:tabLst/>
              </a:pPr>
              <a:endParaRPr kumimoji="0" lang="en-US" sz="476" b="0" i="0" u="none" strike="noStrike" cap="none" spc="0" normalizeH="0" baseline="0" noProof="0">
                <a:ln>
                  <a:noFill/>
                </a:ln>
                <a:solidFill>
                  <a:srgbClr val="091F2C"/>
                </a:solidFill>
                <a:effectLst/>
                <a:uLnTx/>
                <a:uFillTx/>
                <a:latin typeface="Segoe UI"/>
                <a:cs typeface="Segoe UI" pitchFamily="34" charset="0"/>
              </a:endParaRPr>
            </a:p>
          </p:txBody>
        </p:sp>
      </p:grpSp>
    </p:spTree>
    <p:extLst>
      <p:ext uri="{BB962C8B-B14F-4D97-AF65-F5344CB8AC3E}">
        <p14:creationId xmlns:p14="http://schemas.microsoft.com/office/powerpoint/2010/main" val="3206254145"/>
      </p:ext>
    </p:extLst>
  </p:cSld>
  <p:clrMapOvr>
    <a:masterClrMapping/>
  </p:clrMapOvr>
  <mc:AlternateContent xmlns:mc="http://schemas.openxmlformats.org/markup-compatibility/2006" xmlns:p14="http://schemas.microsoft.com/office/powerpoint/2010/main">
    <mc:Choice Requires="p14">
      <p:transition spd="slow" p14:dur="4000">
        <p:fade/>
      </p:transition>
    </mc:Choice>
    <mc:Fallback xmlns="">
      <p:transition spd="slow">
        <p:fade/>
      </p:transition>
    </mc:Fallback>
  </mc:AlternateContent>
  <p:extLst>
    <p:ext uri="{DCECCB84-F9BA-43D5-87BE-67443E8EF086}">
      <p15:sldGuideLst xmlns:p15="http://schemas.microsoft.com/office/powerpoint/2012/main">
        <p15:guide id="6" pos="740">
          <p15:clr>
            <a:srgbClr val="A4A3A4"/>
          </p15:clr>
        </p15:guide>
        <p15:guide id="7" pos="878">
          <p15:clr>
            <a:srgbClr val="A4A3A4"/>
          </p15:clr>
        </p15:guide>
        <p15:guide id="8" pos="1348">
          <p15:clr>
            <a:srgbClr val="A4A3A4"/>
          </p15:clr>
        </p15:guide>
        <p15:guide id="9" pos="1486">
          <p15:clr>
            <a:srgbClr val="A4A3A4"/>
          </p15:clr>
        </p15:guide>
        <p15:guide id="10" pos="1952">
          <p15:clr>
            <a:srgbClr val="A4A3A4"/>
          </p15:clr>
        </p15:guide>
        <p15:guide id="11" pos="2091">
          <p15:clr>
            <a:srgbClr val="A4A3A4"/>
          </p15:clr>
        </p15:guide>
        <p15:guide id="12" pos="2560">
          <p15:clr>
            <a:srgbClr val="A4A3A4"/>
          </p15:clr>
        </p15:guide>
        <p15:guide id="13" pos="2695">
          <p15:clr>
            <a:srgbClr val="A4A3A4"/>
          </p15:clr>
        </p15:guide>
        <p15:guide id="14" pos="3164">
          <p15:clr>
            <a:srgbClr val="A4A3A4"/>
          </p15:clr>
        </p15:guide>
        <p15:guide id="15" pos="3300">
          <p15:clr>
            <a:srgbClr val="A4A3A4"/>
          </p15:clr>
        </p15:guide>
        <p15:guide id="16" pos="3772">
          <p15:clr>
            <a:srgbClr val="A4A3A4"/>
          </p15:clr>
        </p15:guide>
        <p15:guide id="17" pos="3908">
          <p15:clr>
            <a:srgbClr val="A4A3A4"/>
          </p15:clr>
        </p15:guide>
        <p15:guide id="18" pos="4380">
          <p15:clr>
            <a:srgbClr val="A4A3A4"/>
          </p15:clr>
        </p15:guide>
        <p15:guide id="19" pos="4516">
          <p15:clr>
            <a:srgbClr val="A4A3A4"/>
          </p15:clr>
        </p15:guide>
        <p15:guide id="20" pos="4985">
          <p15:clr>
            <a:srgbClr val="A4A3A4"/>
          </p15:clr>
        </p15:guide>
        <p15:guide id="21" pos="5120">
          <p15:clr>
            <a:srgbClr val="A4A3A4"/>
          </p15:clr>
        </p15:guide>
        <p15:guide id="22" pos="5589">
          <p15:clr>
            <a:srgbClr val="A4A3A4"/>
          </p15:clr>
        </p15:guide>
        <p15:guide id="23" pos="5728">
          <p15:clr>
            <a:srgbClr val="A4A3A4"/>
          </p15:clr>
        </p15:guide>
        <p15:guide id="24" pos="6194">
          <p15:clr>
            <a:srgbClr val="A4A3A4"/>
          </p15:clr>
        </p15:guide>
        <p15:guide id="25" pos="6332">
          <p15:clr>
            <a:srgbClr val="A4A3A4"/>
          </p15:clr>
        </p15:guide>
        <p15:guide id="26" pos="6802">
          <p15:clr>
            <a:srgbClr val="A4A3A4"/>
          </p15:clr>
        </p15:guide>
        <p15:guide id="27" pos="6940">
          <p15:clr>
            <a:srgbClr val="A4A3A4"/>
          </p15:clr>
        </p15:guide>
        <p15:guide id="28" orient="horz" pos="905">
          <p15:clr>
            <a:srgbClr val="5ACBF0"/>
          </p15:clr>
        </p15:guide>
        <p15:guide id="29" orient="horz" pos="1271">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7047208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About us 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9E6452-1F35-4780-905D-511393C2CB35}"/>
              </a:ext>
            </a:extLst>
          </p:cNvPr>
          <p:cNvGrpSpPr/>
          <p:nvPr userDrawn="1"/>
        </p:nvGrpSpPr>
        <p:grpSpPr>
          <a:xfrm>
            <a:off x="491337" y="0"/>
            <a:ext cx="11699731" cy="6554117"/>
            <a:chOff x="491337" y="0"/>
            <a:chExt cx="11699731" cy="6554117"/>
          </a:xfrm>
        </p:grpSpPr>
        <p:sp>
          <p:nvSpPr>
            <p:cNvPr id="4" name="Freeform: Shape 3">
              <a:extLst>
                <a:ext uri="{FF2B5EF4-FFF2-40B4-BE49-F238E27FC236}">
                  <a16:creationId xmlns:a16="http://schemas.microsoft.com/office/drawing/2014/main" id="{D7B638CF-C182-459C-A939-E0879DB0903E}"/>
                </a:ext>
              </a:extLst>
            </p:cNvPr>
            <p:cNvSpPr/>
            <p:nvPr/>
          </p:nvSpPr>
          <p:spPr>
            <a:xfrm rot="10800000">
              <a:off x="3515205" y="0"/>
              <a:ext cx="8675863" cy="6554117"/>
            </a:xfrm>
            <a:custGeom>
              <a:avLst/>
              <a:gdLst>
                <a:gd name="connsiteX0" fmla="*/ 8675863 w 8675863"/>
                <a:gd name="connsiteY0" fmla="*/ 6554117 h 6554117"/>
                <a:gd name="connsiteX1" fmla="*/ 0 w 8675863"/>
                <a:gd name="connsiteY1" fmla="*/ 6554117 h 6554117"/>
                <a:gd name="connsiteX2" fmla="*/ 2676 w 8675863"/>
                <a:gd name="connsiteY2" fmla="*/ 6214149 h 6554117"/>
                <a:gd name="connsiteX3" fmla="*/ 11030 w 8675863"/>
                <a:gd name="connsiteY3" fmla="*/ 4813506 h 6554117"/>
                <a:gd name="connsiteX4" fmla="*/ 14594 w 8675863"/>
                <a:gd name="connsiteY4" fmla="*/ 2576253 h 6554117"/>
                <a:gd name="connsiteX5" fmla="*/ 1143320 w 8675863"/>
                <a:gd name="connsiteY5" fmla="*/ 507714 h 6554117"/>
                <a:gd name="connsiteX6" fmla="*/ 1345304 w 8675863"/>
                <a:gd name="connsiteY6" fmla="*/ 379395 h 6554117"/>
                <a:gd name="connsiteX7" fmla="*/ 4452270 w 8675863"/>
                <a:gd name="connsiteY7" fmla="*/ 795242 h 6554117"/>
                <a:gd name="connsiteX8" fmla="*/ 4514053 w 8675863"/>
                <a:gd name="connsiteY8" fmla="*/ 865342 h 6554117"/>
                <a:gd name="connsiteX9" fmla="*/ 8099837 w 8675863"/>
                <a:gd name="connsiteY9" fmla="*/ 5110540 h 6554117"/>
                <a:gd name="connsiteX10" fmla="*/ 8656030 w 8675863"/>
                <a:gd name="connsiteY10" fmla="*/ 6340529 h 655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75863" h="6554117">
                  <a:moveTo>
                    <a:pt x="8675863" y="6554117"/>
                  </a:moveTo>
                  <a:lnTo>
                    <a:pt x="0" y="6554117"/>
                  </a:lnTo>
                  <a:lnTo>
                    <a:pt x="2676" y="6214149"/>
                  </a:lnTo>
                  <a:cubicBezTo>
                    <a:pt x="6129" y="5758295"/>
                    <a:pt x="9248" y="5282225"/>
                    <a:pt x="11030" y="4813506"/>
                  </a:cubicBezTo>
                  <a:cubicBezTo>
                    <a:pt x="15783" y="3999636"/>
                    <a:pt x="16971" y="3207151"/>
                    <a:pt x="14594" y="2576253"/>
                  </a:cubicBezTo>
                  <a:cubicBezTo>
                    <a:pt x="9842" y="1738619"/>
                    <a:pt x="436382" y="958016"/>
                    <a:pt x="1143320" y="507714"/>
                  </a:cubicBezTo>
                  <a:lnTo>
                    <a:pt x="1345304" y="379395"/>
                  </a:lnTo>
                  <a:cubicBezTo>
                    <a:pt x="2346899" y="-256257"/>
                    <a:pt x="3657410" y="-76849"/>
                    <a:pt x="4452270" y="795242"/>
                  </a:cubicBezTo>
                  <a:cubicBezTo>
                    <a:pt x="4473657" y="817816"/>
                    <a:pt x="4493855" y="841578"/>
                    <a:pt x="4514053" y="865342"/>
                  </a:cubicBezTo>
                  <a:lnTo>
                    <a:pt x="8099837" y="5110540"/>
                  </a:lnTo>
                  <a:cubicBezTo>
                    <a:pt x="8417960" y="5487475"/>
                    <a:pt x="8596570" y="5912195"/>
                    <a:pt x="8656030" y="6340529"/>
                  </a:cubicBezTo>
                  <a:close/>
                </a:path>
              </a:pathLst>
            </a:custGeom>
            <a:solidFill>
              <a:srgbClr val="EFF3F7"/>
            </a:solidFill>
            <a:ln w="8913" cap="flat">
              <a:noFill/>
              <a:prstDash val="solid"/>
              <a:miter/>
            </a:ln>
          </p:spPr>
          <p:txBody>
            <a:bodyPr wrap="square" rtlCol="0" anchor="ctr">
              <a:noAutofit/>
            </a:bodyPr>
            <a:lstStyle/>
            <a:p>
              <a:endParaRPr lang="en-US"/>
            </a:p>
          </p:txBody>
        </p:sp>
        <p:grpSp>
          <p:nvGrpSpPr>
            <p:cNvPr id="5" name="Group 4">
              <a:extLst>
                <a:ext uri="{FF2B5EF4-FFF2-40B4-BE49-F238E27FC236}">
                  <a16:creationId xmlns:a16="http://schemas.microsoft.com/office/drawing/2014/main" id="{98F88A06-271D-4DE2-9541-5B1B05B648E4}"/>
                </a:ext>
              </a:extLst>
            </p:cNvPr>
            <p:cNvGrpSpPr/>
            <p:nvPr/>
          </p:nvGrpSpPr>
          <p:grpSpPr>
            <a:xfrm>
              <a:off x="512448" y="638357"/>
              <a:ext cx="6433799" cy="5909196"/>
              <a:chOff x="512448" y="638357"/>
              <a:chExt cx="6433799" cy="5909196"/>
            </a:xfrm>
          </p:grpSpPr>
          <p:sp>
            <p:nvSpPr>
              <p:cNvPr id="39" name="Oval 38">
                <a:extLst>
                  <a:ext uri="{FF2B5EF4-FFF2-40B4-BE49-F238E27FC236}">
                    <a16:creationId xmlns:a16="http://schemas.microsoft.com/office/drawing/2014/main" id="{A6F64406-83BB-496E-AAA7-35B8530053FF}"/>
                  </a:ext>
                </a:extLst>
              </p:cNvPr>
              <p:cNvSpPr/>
              <p:nvPr/>
            </p:nvSpPr>
            <p:spPr>
              <a:xfrm flipH="1">
                <a:off x="512448" y="638357"/>
                <a:ext cx="1753431" cy="175343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E500FF9F-B994-441C-981F-7D53B16FB2D8}"/>
                  </a:ext>
                </a:extLst>
              </p:cNvPr>
              <p:cNvSpPr/>
              <p:nvPr/>
            </p:nvSpPr>
            <p:spPr>
              <a:xfrm flipH="1">
                <a:off x="5773464" y="5374770"/>
                <a:ext cx="1172783" cy="1172783"/>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7DC0168-C343-46CC-91EC-A439A524EE38}"/>
                  </a:ext>
                </a:extLst>
              </p:cNvPr>
              <p:cNvSpPr/>
              <p:nvPr/>
            </p:nvSpPr>
            <p:spPr>
              <a:xfrm flipH="1">
                <a:off x="872554" y="5185285"/>
                <a:ext cx="844421" cy="84442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C2025"/>
                  </a:solidFill>
                </a:endParaRPr>
              </a:p>
            </p:txBody>
          </p:sp>
        </p:grpSp>
        <p:grpSp>
          <p:nvGrpSpPr>
            <p:cNvPr id="6" name="Graphic 151">
              <a:extLst>
                <a:ext uri="{FF2B5EF4-FFF2-40B4-BE49-F238E27FC236}">
                  <a16:creationId xmlns:a16="http://schemas.microsoft.com/office/drawing/2014/main" id="{887B2782-3776-412B-B978-B7D5EE16C89D}"/>
                </a:ext>
              </a:extLst>
            </p:cNvPr>
            <p:cNvGrpSpPr/>
            <p:nvPr/>
          </p:nvGrpSpPr>
          <p:grpSpPr>
            <a:xfrm>
              <a:off x="491337" y="5311829"/>
              <a:ext cx="730618" cy="1107086"/>
              <a:chOff x="5299944" y="2226097"/>
              <a:chExt cx="1587677" cy="2405765"/>
            </a:xfrm>
            <a:solidFill>
              <a:srgbClr val="EFF3F7"/>
            </a:solidFill>
          </p:grpSpPr>
          <p:sp>
            <p:nvSpPr>
              <p:cNvPr id="7" name="Freeform: Shape 6">
                <a:extLst>
                  <a:ext uri="{FF2B5EF4-FFF2-40B4-BE49-F238E27FC236}">
                    <a16:creationId xmlns:a16="http://schemas.microsoft.com/office/drawing/2014/main" id="{F7B17ACB-0D5B-41CC-AEB5-7972D98D2280}"/>
                  </a:ext>
                </a:extLst>
              </p:cNvPr>
              <p:cNvSpPr/>
              <p:nvPr/>
            </p:nvSpPr>
            <p:spPr>
              <a:xfrm rot="-4049974">
                <a:off x="5329275" y="22477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3BC98A7-3F53-4C0B-B2AD-13141AB23C69}"/>
                  </a:ext>
                </a:extLst>
              </p:cNvPr>
              <p:cNvSpPr/>
              <p:nvPr/>
            </p:nvSpPr>
            <p:spPr>
              <a:xfrm rot="-797148">
                <a:off x="5329256" y="25650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380430C-CD16-433E-9F3D-95D2DED26A93}"/>
                  </a:ext>
                </a:extLst>
              </p:cNvPr>
              <p:cNvSpPr/>
              <p:nvPr/>
            </p:nvSpPr>
            <p:spPr>
              <a:xfrm rot="-2700000">
                <a:off x="5329139" y="288219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8BE73E8-FA50-4E1A-823E-3FE73300A388}"/>
                  </a:ext>
                </a:extLst>
              </p:cNvPr>
              <p:cNvSpPr/>
              <p:nvPr/>
            </p:nvSpPr>
            <p:spPr>
              <a:xfrm rot="-4049974">
                <a:off x="5329012" y="319945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89C50EA-CEFA-4AF1-9DDB-090C3A250C05}"/>
                  </a:ext>
                </a:extLst>
              </p:cNvPr>
              <p:cNvSpPr/>
              <p:nvPr/>
            </p:nvSpPr>
            <p:spPr>
              <a:xfrm rot="-4049974">
                <a:off x="5328923" y="351670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B171FCD-883B-4A1B-8022-95E45F64C7BF}"/>
                  </a:ext>
                </a:extLst>
              </p:cNvPr>
              <p:cNvSpPr/>
              <p:nvPr/>
            </p:nvSpPr>
            <p:spPr>
              <a:xfrm rot="-797148">
                <a:off x="5329223" y="38337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763544-52AA-4745-B61B-230D0EDD4AF8}"/>
                  </a:ext>
                </a:extLst>
              </p:cNvPr>
              <p:cNvSpPr/>
              <p:nvPr/>
            </p:nvSpPr>
            <p:spPr>
              <a:xfrm rot="-2700000">
                <a:off x="5329517" y="4151710"/>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DB591EC-0F6C-4BED-B728-E0C61A3D307A}"/>
                  </a:ext>
                </a:extLst>
              </p:cNvPr>
              <p:cNvSpPr/>
              <p:nvPr/>
            </p:nvSpPr>
            <p:spPr>
              <a:xfrm rot="-4049974">
                <a:off x="5329543" y="4468821"/>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30363A6-0DB7-45B3-AB5A-E982E2415A26}"/>
                  </a:ext>
                </a:extLst>
              </p:cNvPr>
              <p:cNvSpPr/>
              <p:nvPr/>
            </p:nvSpPr>
            <p:spPr>
              <a:xfrm rot="-4049974">
                <a:off x="5606759" y="224814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D3F18A6-55D1-4CA1-BFD7-5D141D080207}"/>
                  </a:ext>
                </a:extLst>
              </p:cNvPr>
              <p:cNvSpPr/>
              <p:nvPr/>
            </p:nvSpPr>
            <p:spPr>
              <a:xfrm rot="-797148">
                <a:off x="5606433" y="25651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BDDD42B-E632-410B-8105-0856831C489B}"/>
                  </a:ext>
                </a:extLst>
              </p:cNvPr>
              <p:cNvSpPr/>
              <p:nvPr/>
            </p:nvSpPr>
            <p:spPr>
              <a:xfrm rot="-2700000">
                <a:off x="5606458" y="2882543"/>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A60AE68-048E-424D-96E5-2D253E7997E9}"/>
                  </a:ext>
                </a:extLst>
              </p:cNvPr>
              <p:cNvSpPr/>
              <p:nvPr/>
            </p:nvSpPr>
            <p:spPr>
              <a:xfrm rot="-4049974">
                <a:off x="5606495" y="31999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AE91BF-7080-4229-962E-EBEA53F47D59}"/>
                  </a:ext>
                </a:extLst>
              </p:cNvPr>
              <p:cNvSpPr/>
              <p:nvPr/>
            </p:nvSpPr>
            <p:spPr>
              <a:xfrm rot="-4049974">
                <a:off x="5606411" y="3517154"/>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E63E84E-4482-403D-A7BC-498BF4D8E036}"/>
                  </a:ext>
                </a:extLst>
              </p:cNvPr>
              <p:cNvSpPr/>
              <p:nvPr/>
            </p:nvSpPr>
            <p:spPr>
              <a:xfrm rot="-797148">
                <a:off x="5606400" y="383381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BE15D58-692D-4F40-9BCE-2C16E95A1DB4}"/>
                  </a:ext>
                </a:extLst>
              </p:cNvPr>
              <p:cNvSpPr/>
              <p:nvPr/>
            </p:nvSpPr>
            <p:spPr>
              <a:xfrm rot="-2700000">
                <a:off x="5606834" y="4152057"/>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3533790-AB4C-4EA9-A02C-B24A596E5F2E}"/>
                  </a:ext>
                </a:extLst>
              </p:cNvPr>
              <p:cNvSpPr/>
              <p:nvPr/>
            </p:nvSpPr>
            <p:spPr>
              <a:xfrm rot="-4049974">
                <a:off x="5607021" y="4469273"/>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BE30E1E-DD2C-4D49-8863-33A37F180461}"/>
                  </a:ext>
                </a:extLst>
              </p:cNvPr>
              <p:cNvSpPr/>
              <p:nvPr/>
            </p:nvSpPr>
            <p:spPr>
              <a:xfrm rot="-797148">
                <a:off x="5884537" y="25650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DBF9AA2-C7E7-46A7-9FB1-EC7A33E40494}"/>
                  </a:ext>
                </a:extLst>
              </p:cNvPr>
              <p:cNvSpPr/>
              <p:nvPr/>
            </p:nvSpPr>
            <p:spPr>
              <a:xfrm rot="-2700000">
                <a:off x="5884450" y="288221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9A11888-BA8D-4CDC-B8DB-1C71466F096E}"/>
                  </a:ext>
                </a:extLst>
              </p:cNvPr>
              <p:cNvSpPr/>
              <p:nvPr/>
            </p:nvSpPr>
            <p:spPr>
              <a:xfrm rot="-4049974">
                <a:off x="5884255" y="3516717"/>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5" y="140974"/>
                      <a:pt x="70487" y="140974"/>
                    </a:cubicBezTo>
                    <a:cubicBezTo>
                      <a:pt x="31558" y="140974"/>
                      <a:pt x="0" y="109416"/>
                      <a:pt x="0" y="70487"/>
                    </a:cubicBezTo>
                    <a:cubicBezTo>
                      <a:pt x="0" y="31558"/>
                      <a:pt x="31558" y="0"/>
                      <a:pt x="70487" y="0"/>
                    </a:cubicBezTo>
                    <a:cubicBezTo>
                      <a:pt x="109415"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B2BC116-DAD8-4477-AFB8-55907A116DA9}"/>
                  </a:ext>
                </a:extLst>
              </p:cNvPr>
              <p:cNvSpPr/>
              <p:nvPr/>
            </p:nvSpPr>
            <p:spPr>
              <a:xfrm rot="-797148">
                <a:off x="5884503" y="383369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592E77A-C002-441E-9FCA-84492BA5DDCC}"/>
                  </a:ext>
                </a:extLst>
              </p:cNvPr>
              <p:cNvSpPr/>
              <p:nvPr/>
            </p:nvSpPr>
            <p:spPr>
              <a:xfrm rot="-2700000">
                <a:off x="5884824" y="415173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90D56D3-7E11-4033-81DF-C647D547C1BD}"/>
                  </a:ext>
                </a:extLst>
              </p:cNvPr>
              <p:cNvSpPr/>
              <p:nvPr/>
            </p:nvSpPr>
            <p:spPr>
              <a:xfrm rot="-4049974">
                <a:off x="5884873" y="446883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DD0B3EC-1589-4C1D-905D-32A6B53B75A0}"/>
                  </a:ext>
                </a:extLst>
              </p:cNvPr>
              <p:cNvSpPr/>
              <p:nvPr/>
            </p:nvSpPr>
            <p:spPr>
              <a:xfrm rot="-4049974">
                <a:off x="6161738" y="3517160"/>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6088D36-9518-4C0C-845A-F9A6B6E76754}"/>
                  </a:ext>
                </a:extLst>
              </p:cNvPr>
              <p:cNvSpPr/>
              <p:nvPr/>
            </p:nvSpPr>
            <p:spPr>
              <a:xfrm rot="-797148">
                <a:off x="6161681" y="3833788"/>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C59494E-5211-4CC5-9909-D6C5D2D2752F}"/>
                  </a:ext>
                </a:extLst>
              </p:cNvPr>
              <p:cNvSpPr/>
              <p:nvPr/>
            </p:nvSpPr>
            <p:spPr>
              <a:xfrm rot="-2700000">
                <a:off x="6162140" y="4152079"/>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FA56A64-240F-42F8-A4D2-90C94629F59D}"/>
                  </a:ext>
                </a:extLst>
              </p:cNvPr>
              <p:cNvSpPr/>
              <p:nvPr/>
            </p:nvSpPr>
            <p:spPr>
              <a:xfrm rot="-4049974">
                <a:off x="6162351" y="446927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26EC9AC-1444-4F54-A662-84BA65AB37CD}"/>
                  </a:ext>
                </a:extLst>
              </p:cNvPr>
              <p:cNvSpPr/>
              <p:nvPr/>
            </p:nvSpPr>
            <p:spPr>
              <a:xfrm rot="-797148">
                <a:off x="6439785" y="3833669"/>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7B8272E-7497-4603-B2BB-6B90A6269ACE}"/>
                  </a:ext>
                </a:extLst>
              </p:cNvPr>
              <p:cNvSpPr/>
              <p:nvPr/>
            </p:nvSpPr>
            <p:spPr>
              <a:xfrm rot="-2700000">
                <a:off x="6440140" y="415175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06B07B0-2F9D-463F-B353-31761ABB645B}"/>
                  </a:ext>
                </a:extLst>
              </p:cNvPr>
              <p:cNvSpPr/>
              <p:nvPr/>
            </p:nvSpPr>
            <p:spPr>
              <a:xfrm rot="-4049974">
                <a:off x="6440203" y="4468842"/>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A2D8C07-D063-4847-9CC9-86AB0CEAC10A}"/>
                  </a:ext>
                </a:extLst>
              </p:cNvPr>
              <p:cNvSpPr/>
              <p:nvPr/>
            </p:nvSpPr>
            <p:spPr>
              <a:xfrm rot="-797148">
                <a:off x="6716960" y="383377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6294835-66B0-43EC-9BC6-7C073001D61E}"/>
                  </a:ext>
                </a:extLst>
              </p:cNvPr>
              <p:cNvSpPr/>
              <p:nvPr/>
            </p:nvSpPr>
            <p:spPr>
              <a:xfrm rot="-2700000">
                <a:off x="6717457" y="4152098"/>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B0CC1BBA-6198-47E3-80A8-AA7DAD837385}"/>
              </a:ext>
            </a:extLst>
          </p:cNvPr>
          <p:cNvSpPr>
            <a:spLocks noGrp="1"/>
          </p:cNvSpPr>
          <p:nvPr>
            <p:ph type="pic" sz="quarter" idx="10"/>
          </p:nvPr>
        </p:nvSpPr>
        <p:spPr>
          <a:xfrm>
            <a:off x="905406" y="858492"/>
            <a:ext cx="4893740" cy="5141017"/>
          </a:xfrm>
          <a:custGeom>
            <a:avLst/>
            <a:gdLst>
              <a:gd name="connsiteX0" fmla="*/ 1317830 w 4468256"/>
              <a:gd name="connsiteY0" fmla="*/ 869 h 4694034"/>
              <a:gd name="connsiteX1" fmla="*/ 2292523 w 4468256"/>
              <a:gd name="connsiteY1" fmla="*/ 409394 h 4694034"/>
              <a:gd name="connsiteX2" fmla="*/ 2324329 w 4468256"/>
              <a:gd name="connsiteY2" fmla="*/ 445482 h 4694034"/>
              <a:gd name="connsiteX3" fmla="*/ 4170302 w 4468256"/>
              <a:gd name="connsiteY3" fmla="*/ 2630923 h 4694034"/>
              <a:gd name="connsiteX4" fmla="*/ 4147059 w 4468256"/>
              <a:gd name="connsiteY4" fmla="*/ 4276885 h 4694034"/>
              <a:gd name="connsiteX5" fmla="*/ 3211228 w 4468256"/>
              <a:gd name="connsiteY5" fmla="*/ 4694034 h 4694034"/>
              <a:gd name="connsiteX6" fmla="*/ 1253933 w 4468256"/>
              <a:gd name="connsiteY6" fmla="*/ 4694034 h 4694034"/>
              <a:gd name="connsiteX7" fmla="*/ 787853 w 4468256"/>
              <a:gd name="connsiteY7" fmla="*/ 4604732 h 4694034"/>
              <a:gd name="connsiteX8" fmla="*/ 42 w 4468256"/>
              <a:gd name="connsiteY8" fmla="*/ 3429744 h 4694034"/>
              <a:gd name="connsiteX9" fmla="*/ 6159 w 4468256"/>
              <a:gd name="connsiteY9" fmla="*/ 2478009 h 4694034"/>
              <a:gd name="connsiteX10" fmla="*/ 7993 w 4468256"/>
              <a:gd name="connsiteY10" fmla="*/ 1326264 h 4694034"/>
              <a:gd name="connsiteX11" fmla="*/ 589065 w 4468256"/>
              <a:gd name="connsiteY11" fmla="*/ 261374 h 4694034"/>
              <a:gd name="connsiteX12" fmla="*/ 693047 w 4468256"/>
              <a:gd name="connsiteY12" fmla="*/ 195315 h 4694034"/>
              <a:gd name="connsiteX13" fmla="*/ 1317830 w 4468256"/>
              <a:gd name="connsiteY13" fmla="*/ 869 h 469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8256" h="4694034">
                <a:moveTo>
                  <a:pt x="1317830" y="869"/>
                </a:moveTo>
                <a:cubicBezTo>
                  <a:pt x="1677332" y="-12504"/>
                  <a:pt x="2036775" y="128797"/>
                  <a:pt x="2292523" y="409394"/>
                </a:cubicBezTo>
                <a:cubicBezTo>
                  <a:pt x="2303533" y="421015"/>
                  <a:pt x="2313931" y="433248"/>
                  <a:pt x="2324329" y="445482"/>
                </a:cubicBezTo>
                <a:lnTo>
                  <a:pt x="4170302" y="2630923"/>
                </a:lnTo>
                <a:cubicBezTo>
                  <a:pt x="4607023" y="3148383"/>
                  <a:pt x="4533013" y="3840776"/>
                  <a:pt x="4147059" y="4276885"/>
                </a:cubicBezTo>
                <a:cubicBezTo>
                  <a:pt x="3925640" y="4527664"/>
                  <a:pt x="3600852" y="4694034"/>
                  <a:pt x="3211228" y="4694034"/>
                </a:cubicBezTo>
                <a:lnTo>
                  <a:pt x="1253933" y="4694034"/>
                </a:lnTo>
                <a:cubicBezTo>
                  <a:pt x="1088787" y="4694034"/>
                  <a:pt x="931591" y="4662228"/>
                  <a:pt x="787853" y="4604732"/>
                </a:cubicBezTo>
                <a:cubicBezTo>
                  <a:pt x="322995" y="4418790"/>
                  <a:pt x="-4240" y="3961884"/>
                  <a:pt x="42" y="3429744"/>
                </a:cubicBezTo>
                <a:cubicBezTo>
                  <a:pt x="2488" y="3128199"/>
                  <a:pt x="4935" y="2799740"/>
                  <a:pt x="6159" y="2478009"/>
                </a:cubicBezTo>
                <a:cubicBezTo>
                  <a:pt x="8605" y="2059026"/>
                  <a:pt x="9217" y="1651052"/>
                  <a:pt x="7993" y="1326264"/>
                </a:cubicBezTo>
                <a:cubicBezTo>
                  <a:pt x="5547" y="895048"/>
                  <a:pt x="225131" y="493191"/>
                  <a:pt x="589065" y="261374"/>
                </a:cubicBezTo>
                <a:lnTo>
                  <a:pt x="693047" y="195315"/>
                </a:lnTo>
                <a:cubicBezTo>
                  <a:pt x="886406" y="72601"/>
                  <a:pt x="1102128" y="8894"/>
                  <a:pt x="1317830" y="869"/>
                </a:cubicBezTo>
                <a:close/>
              </a:path>
            </a:pathLst>
          </a:custGeom>
          <a:pattFill prst="pct5">
            <a:fgClr>
              <a:schemeClr val="accent1"/>
            </a:fgClr>
            <a:bgClr>
              <a:schemeClr val="bg1"/>
            </a:bgClr>
          </a:pattFill>
        </p:spPr>
        <p:txBody>
          <a:bodyPr wrap="square">
            <a:noAutofit/>
          </a:bodyPr>
          <a:lstStyle>
            <a:lvl1pPr>
              <a:defRPr sz="1200"/>
            </a:lvl1pPr>
          </a:lstStyle>
          <a:p>
            <a:endParaRPr lang="en-US"/>
          </a:p>
        </p:txBody>
      </p:sp>
    </p:spTree>
    <p:extLst>
      <p:ext uri="{BB962C8B-B14F-4D97-AF65-F5344CB8AC3E}">
        <p14:creationId xmlns:p14="http://schemas.microsoft.com/office/powerpoint/2010/main" val="278141620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3745719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5750442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524399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080405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860240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3047843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4998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609522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887389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2808639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710034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27371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slide illustration 2">
    <p:bg>
      <p:bgPr>
        <a:solidFill>
          <a:srgbClr val="FFFDF9"/>
        </a:solidFill>
        <a:effectLst/>
      </p:bgPr>
    </p:bg>
    <p:spTree>
      <p:nvGrpSpPr>
        <p:cNvPr id="1" name=""/>
        <p:cNvGrpSpPr/>
        <p:nvPr/>
      </p:nvGrpSpPr>
      <p:grpSpPr>
        <a:xfrm>
          <a:off x="0" y="0"/>
          <a:ext cx="0" cy="0"/>
          <a:chOff x="0" y="0"/>
          <a:chExt cx="0" cy="0"/>
        </a:xfrm>
      </p:grpSpPr>
      <p:pic>
        <p:nvPicPr>
          <p:cNvPr id="11" name="Picture 10" descr="A group of colorful objects&#10;&#10;Description automatically generated with medium confidence">
            <a:extLst>
              <a:ext uri="{FF2B5EF4-FFF2-40B4-BE49-F238E27FC236}">
                <a16:creationId xmlns:a16="http://schemas.microsoft.com/office/drawing/2014/main" id="{2832B7B5-6C73-D765-B05E-3768BA5BEB6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tle 1">
            <a:extLst>
              <a:ext uri="{FF2B5EF4-FFF2-40B4-BE49-F238E27FC236}">
                <a16:creationId xmlns:a16="http://schemas.microsoft.com/office/drawing/2014/main" id="{0A99BAC5-322B-F634-A286-9E84A049E64C}"/>
              </a:ext>
            </a:extLst>
          </p:cNvPr>
          <p:cNvSpPr>
            <a:spLocks noGrp="1"/>
          </p:cNvSpPr>
          <p:nvPr>
            <p:ph type="title" hasCustomPrompt="1"/>
          </p:nvPr>
        </p:nvSpPr>
        <p:spPr>
          <a:xfrm>
            <a:off x="7376991" y="3332646"/>
            <a:ext cx="4205405" cy="1354217"/>
          </a:xfrm>
        </p:spPr>
        <p:txBody>
          <a:bodyPr wrap="square" lIns="0" tIns="0" rIns="0" bIns="0" anchor="b" anchorCtr="0">
            <a:spAutoFit/>
          </a:bodyPr>
          <a:lstStyle>
            <a:lvl1pPr marL="0" algn="l" defTabSz="932742" rtl="0" eaLnBrk="1" latinLnBrk="0" hangingPunct="1">
              <a:lnSpc>
                <a:spcPct val="100000"/>
              </a:lnSpc>
              <a:spcBef>
                <a:spcPct val="0"/>
              </a:spcBef>
              <a:buNone/>
              <a:defRPr lang="en-US" sz="4400" b="0" i="0" kern="1200" cap="none" spc="-50" baseline="0" dirty="0">
                <a:ln w="3175">
                  <a:noFill/>
                </a:ln>
                <a:solidFill>
                  <a:schemeClr val="accent2"/>
                </a:solidFill>
                <a:effectLst/>
                <a:latin typeface="Segoe Sans Display" pitchFamily="2" charset="0"/>
                <a:ea typeface="+mn-ea"/>
                <a:cs typeface="Segoe Sans Display" pitchFamily="2" charset="0"/>
              </a:defRPr>
            </a:lvl1pPr>
          </a:lstStyle>
          <a:p>
            <a:r>
              <a:rPr lang="en-US"/>
              <a:t>Event name or presentation title </a:t>
            </a:r>
          </a:p>
        </p:txBody>
      </p:sp>
      <p:sp>
        <p:nvSpPr>
          <p:cNvPr id="13" name="Subtitle 2">
            <a:extLst>
              <a:ext uri="{FF2B5EF4-FFF2-40B4-BE49-F238E27FC236}">
                <a16:creationId xmlns:a16="http://schemas.microsoft.com/office/drawing/2014/main" id="{E738C850-C527-4C78-8D95-980AC70AC8C6}"/>
              </a:ext>
            </a:extLst>
          </p:cNvPr>
          <p:cNvSpPr>
            <a:spLocks noGrp="1"/>
          </p:cNvSpPr>
          <p:nvPr>
            <p:ph type="subTitle" idx="1" hasCustomPrompt="1"/>
          </p:nvPr>
        </p:nvSpPr>
        <p:spPr>
          <a:xfrm>
            <a:off x="7372928" y="5070621"/>
            <a:ext cx="4205405" cy="817719"/>
          </a:xfrm>
          <a:prstGeom prst="rect">
            <a:avLst/>
          </a:prstGeom>
        </p:spPr>
        <p:txBody>
          <a:bodyPr lIns="0" tIns="0" rIns="0" bIns="0">
            <a:noAutofit/>
          </a:bodyPr>
          <a:lstStyle>
            <a:lvl1pPr marL="0" indent="0" algn="l">
              <a:buNone/>
              <a:defRPr sz="1600" b="0" i="0">
                <a:solidFill>
                  <a:srgbClr val="000000"/>
                </a:solidFill>
                <a:latin typeface="Segoe Sans Display" pitchFamily="2" charset="0"/>
                <a:cs typeface="Segoe Sans Display"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2" name="Straight Connector 1">
            <a:extLst>
              <a:ext uri="{FF2B5EF4-FFF2-40B4-BE49-F238E27FC236}">
                <a16:creationId xmlns:a16="http://schemas.microsoft.com/office/drawing/2014/main" id="{701FE5E8-D0F4-EBED-E22B-64F3821CD269}"/>
              </a:ext>
            </a:extLst>
          </p:cNvPr>
          <p:cNvCxnSpPr/>
          <p:nvPr userDrawn="1"/>
        </p:nvCxnSpPr>
        <p:spPr>
          <a:xfrm>
            <a:off x="9993571" y="365352"/>
            <a:ext cx="0" cy="452582"/>
          </a:xfrm>
          <a:prstGeom prst="line">
            <a:avLst/>
          </a:prstGeom>
          <a:ln w="12700">
            <a:solidFill>
              <a:srgbClr val="666666"/>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75F9CF8-3DA7-63B0-DB10-4CB47BC7F2B2}"/>
              </a:ext>
            </a:extLst>
          </p:cNvPr>
          <p:cNvSpPr txBox="1"/>
          <p:nvPr userDrawn="1"/>
        </p:nvSpPr>
        <p:spPr>
          <a:xfrm>
            <a:off x="10139483" y="456464"/>
            <a:ext cx="1471941" cy="307777"/>
          </a:xfrm>
          <a:prstGeom prst="rect">
            <a:avLst/>
          </a:prstGeom>
          <a:noFill/>
        </p:spPr>
        <p:txBody>
          <a:bodyPr wrap="none" rtlCol="0">
            <a:spAutoFit/>
          </a:bodyPr>
          <a:lstStyle/>
          <a:p>
            <a:r>
              <a:rPr lang="en-US" sz="1400" b="0" i="0">
                <a:solidFill>
                  <a:srgbClr val="666666"/>
                </a:solidFill>
                <a:latin typeface="Segoe Sans Display" pitchFamily="2" charset="0"/>
                <a:cs typeface="Segoe Sans Display" pitchFamily="2" charset="0"/>
              </a:rPr>
              <a:t>Microsoft Fabric</a:t>
            </a:r>
          </a:p>
        </p:txBody>
      </p:sp>
      <p:pic>
        <p:nvPicPr>
          <p:cNvPr id="4" name="Picture 3">
            <a:extLst>
              <a:ext uri="{FF2B5EF4-FFF2-40B4-BE49-F238E27FC236}">
                <a16:creationId xmlns:a16="http://schemas.microsoft.com/office/drawing/2014/main" id="{A1645BB9-3C92-C83A-D89B-FC51146B04EE}"/>
              </a:ext>
            </a:extLst>
          </p:cNvPr>
          <p:cNvPicPr>
            <a:picLocks noChangeAspect="1"/>
          </p:cNvPicPr>
          <p:nvPr userDrawn="1"/>
        </p:nvPicPr>
        <p:blipFill rotWithShape="1">
          <a:blip r:embed="rId3"/>
          <a:srcRect l="-1" t="9231" r="-3390" b="18923"/>
          <a:stretch/>
        </p:blipFill>
        <p:spPr>
          <a:xfrm>
            <a:off x="8233662" y="293628"/>
            <a:ext cx="1566909" cy="544002"/>
          </a:xfrm>
          <a:prstGeom prst="rect">
            <a:avLst/>
          </a:prstGeom>
        </p:spPr>
      </p:pic>
    </p:spTree>
    <p:extLst>
      <p:ext uri="{BB962C8B-B14F-4D97-AF65-F5344CB8AC3E}">
        <p14:creationId xmlns:p14="http://schemas.microsoft.com/office/powerpoint/2010/main" val="34967538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_Section title slide">
    <p:bg>
      <p:bgPr>
        <a:solidFill>
          <a:srgbClr val="F5F1E9"/>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D13610-D10C-7EDB-D184-A911B7E3757E}"/>
              </a:ext>
            </a:extLst>
          </p:cNvPr>
          <p:cNvPicPr>
            <a:picLocks noChangeAspect="1"/>
          </p:cNvPicPr>
          <p:nvPr userDrawn="1"/>
        </p:nvPicPr>
        <p:blipFill>
          <a:blip r:embed="rId2"/>
          <a:srcRect/>
          <a:stretch/>
        </p:blipFill>
        <p:spPr>
          <a:xfrm>
            <a:off x="0" y="0"/>
            <a:ext cx="12192000" cy="6858000"/>
          </a:xfrm>
          <a:prstGeom prst="rect">
            <a:avLst/>
          </a:prstGeom>
        </p:spPr>
      </p:pic>
      <p:sp>
        <p:nvSpPr>
          <p:cNvPr id="2" name="Text Placeholder 15">
            <a:extLst>
              <a:ext uri="{FF2B5EF4-FFF2-40B4-BE49-F238E27FC236}">
                <a16:creationId xmlns:a16="http://schemas.microsoft.com/office/drawing/2014/main" id="{6BD9C85B-EC8F-D695-0FA1-6791980AB257}"/>
              </a:ext>
            </a:extLst>
          </p:cNvPr>
          <p:cNvSpPr>
            <a:spLocks noGrp="1"/>
          </p:cNvSpPr>
          <p:nvPr>
            <p:ph type="body" sz="quarter" idx="11" hasCustomPrompt="1"/>
          </p:nvPr>
        </p:nvSpPr>
        <p:spPr>
          <a:xfrm>
            <a:off x="7199551" y="4038049"/>
            <a:ext cx="3231416" cy="1398587"/>
          </a:xfrm>
          <a:prstGeom prst="rect">
            <a:avLst/>
          </a:prstGeom>
        </p:spPr>
        <p:txBody>
          <a:bodyPr>
            <a:noAutofit/>
          </a:bodyPr>
          <a:lstStyle>
            <a:lvl1pPr marL="0" indent="0">
              <a:buNone/>
              <a:defRPr lang="en-US" sz="3200">
                <a:solidFill>
                  <a:srgbClr val="B238BA"/>
                </a:solidFill>
                <a:latin typeface="Segoe Sans Display" pitchFamily="2" charset="0"/>
                <a:cs typeface="Segoe Sans Display" pitchFamily="2" charset="0"/>
              </a:defRPr>
            </a:lvl1pPr>
          </a:lstStyle>
          <a:p>
            <a:pPr marL="228600" lvl="0" indent="-228600"/>
            <a:r>
              <a:rPr lang="en-US"/>
              <a:t>Section title two</a:t>
            </a:r>
          </a:p>
        </p:txBody>
      </p:sp>
    </p:spTree>
    <p:extLst>
      <p:ext uri="{BB962C8B-B14F-4D97-AF65-F5344CB8AC3E}">
        <p14:creationId xmlns:p14="http://schemas.microsoft.com/office/powerpoint/2010/main" val="372559982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rgbClr val="FFFDF9"/>
        </a:soli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BBF18DD5-394A-4676-966A-43A5BAC6E006}"/>
              </a:ext>
            </a:extLst>
          </p:cNvPr>
          <p:cNvSpPr>
            <a:spLocks noGrp="1"/>
          </p:cNvSpPr>
          <p:nvPr>
            <p:ph type="ftr" sz="quarter" idx="10"/>
          </p:nvPr>
        </p:nvSpPr>
        <p:spPr/>
        <p:txBody>
          <a:bodyPr/>
          <a:lstStyle/>
          <a:p>
            <a:r>
              <a:rPr lang="en-US"/>
              <a:t>Microsoft Fabric</a:t>
            </a:r>
          </a:p>
        </p:txBody>
      </p:sp>
      <p:sp>
        <p:nvSpPr>
          <p:cNvPr id="7" name="Slide Number Placeholder 6">
            <a:extLst>
              <a:ext uri="{FF2B5EF4-FFF2-40B4-BE49-F238E27FC236}">
                <a16:creationId xmlns:a16="http://schemas.microsoft.com/office/drawing/2014/main" id="{2A399517-6D70-91AD-1227-F9D6955CDA7B}"/>
              </a:ext>
            </a:extLst>
          </p:cNvPr>
          <p:cNvSpPr>
            <a:spLocks noGrp="1"/>
          </p:cNvSpPr>
          <p:nvPr>
            <p:ph type="sldNum" sz="quarter" idx="11"/>
          </p:nvPr>
        </p:nvSpPr>
        <p:spPr/>
        <p:txBody>
          <a:bodyPr/>
          <a:lstStyle/>
          <a:p>
            <a:fld id="{B1356FBF-028C-F74E-A7B4-9B8ED246DD1B}" type="slidenum">
              <a:rPr lang="en-US" smtClean="0"/>
              <a:pPr/>
              <a:t>‹#›</a:t>
            </a:fld>
            <a:endParaRPr lang="en-US"/>
          </a:p>
        </p:txBody>
      </p:sp>
      <p:sp>
        <p:nvSpPr>
          <p:cNvPr id="10" name="Title 9">
            <a:extLst>
              <a:ext uri="{FF2B5EF4-FFF2-40B4-BE49-F238E27FC236}">
                <a16:creationId xmlns:a16="http://schemas.microsoft.com/office/drawing/2014/main" id="{2536199F-AFBB-90E6-3138-4F79DE029AB5}"/>
              </a:ext>
            </a:extLst>
          </p:cNvPr>
          <p:cNvSpPr>
            <a:spLocks noGrp="1"/>
          </p:cNvSpPr>
          <p:nvPr>
            <p:ph type="title"/>
          </p:nvPr>
        </p:nvSpPr>
        <p:spPr>
          <a:xfrm>
            <a:off x="581025" y="365125"/>
            <a:ext cx="11029949" cy="549275"/>
          </a:xfrm>
        </p:spPr>
        <p:txBody>
          <a:bodyPr anchor="b">
            <a:noAutofit/>
          </a:bodyPr>
          <a:lstStyle/>
          <a:p>
            <a:r>
              <a:rPr lang="en-US"/>
              <a:t>Click to edit Master title style</a:t>
            </a:r>
          </a:p>
        </p:txBody>
      </p:sp>
    </p:spTree>
    <p:extLst>
      <p:ext uri="{BB962C8B-B14F-4D97-AF65-F5344CB8AC3E}">
        <p14:creationId xmlns:p14="http://schemas.microsoft.com/office/powerpoint/2010/main" val="1093204272"/>
      </p:ext>
    </p:extLst>
  </p:cSld>
  <p:clrMapOvr>
    <a:masterClrMapping/>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5" pos="3338">
          <p15:clr>
            <a:srgbClr val="A4A3A4"/>
          </p15:clr>
        </p15:guide>
        <p15:guide id="18" pos="4343">
          <p15:clr>
            <a:srgbClr val="A4A3A4"/>
          </p15:clr>
        </p15:guide>
        <p15:guide id="19" pos="4526">
          <p15:clr>
            <a:srgbClr val="A4A3A4"/>
          </p15:clr>
        </p15:guide>
        <p15:guide id="21" pos="5120">
          <p15:clr>
            <a:srgbClr val="A4A3A4"/>
          </p15:clr>
        </p15:guide>
        <p15:guide id="25" pos="6308">
          <p15:clr>
            <a:srgbClr val="A4A3A4"/>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hank you slide_logo v1">
    <p:bg>
      <p:bgPr>
        <a:solidFill>
          <a:srgbClr val="FFFFFF"/>
        </a:solidFill>
        <a:effectLst/>
      </p:bgPr>
    </p:bg>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B01B2829-96EF-EDD4-F5DC-8F6DFAFBCAD3}"/>
              </a:ext>
            </a:extLst>
          </p:cNvPr>
          <p:cNvSpPr>
            <a:spLocks noGrp="1"/>
          </p:cNvSpPr>
          <p:nvPr>
            <p:ph type="title" hasCustomPrompt="1"/>
          </p:nvPr>
        </p:nvSpPr>
        <p:spPr>
          <a:xfrm>
            <a:off x="607810" y="3423718"/>
            <a:ext cx="3252990" cy="527045"/>
          </a:xfrm>
        </p:spPr>
        <p:txBody>
          <a:bodyPr>
            <a:noAutofit/>
          </a:bodyPr>
          <a:lstStyle>
            <a:lvl1pPr algn="l">
              <a:defRPr sz="3600" b="0" i="0">
                <a:gradFill flip="none" rotWithShape="1">
                  <a:gsLst>
                    <a:gs pos="0">
                      <a:srgbClr val="49C5B1"/>
                    </a:gs>
                    <a:gs pos="82000">
                      <a:srgbClr val="8551C5"/>
                    </a:gs>
                  </a:gsLst>
                  <a:lin ang="10800000" scaled="1"/>
                  <a:tileRect/>
                </a:gradFill>
                <a:latin typeface="Segoe Sans Display" pitchFamily="2" charset="0"/>
                <a:cs typeface="Segoe Sans Display" pitchFamily="2" charset="0"/>
              </a:defRPr>
            </a:lvl1pPr>
          </a:lstStyle>
          <a:p>
            <a:r>
              <a:rPr lang="en-US"/>
              <a:t>Thank you</a:t>
            </a:r>
          </a:p>
        </p:txBody>
      </p:sp>
      <p:pic>
        <p:nvPicPr>
          <p:cNvPr id="2" name="Picture 4">
            <a:extLst>
              <a:ext uri="{FF2B5EF4-FFF2-40B4-BE49-F238E27FC236}">
                <a16:creationId xmlns:a16="http://schemas.microsoft.com/office/drawing/2014/main" id="{9CDA471C-44FF-1A4B-B9F4-35DBB6FB41A9}"/>
              </a:ext>
            </a:extLst>
          </p:cNvPr>
          <p:cNvPicPr>
            <a:picLocks noChangeAspect="1"/>
          </p:cNvPicPr>
          <p:nvPr userDrawn="1"/>
        </p:nvPicPr>
        <p:blipFill rotWithShape="1">
          <a:blip r:embed="rId2"/>
          <a:srcRect l="-1" t="9231" r="-3390" b="18923"/>
          <a:stretch/>
        </p:blipFill>
        <p:spPr>
          <a:xfrm>
            <a:off x="594808" y="293628"/>
            <a:ext cx="1566909" cy="544002"/>
          </a:xfrm>
          <a:prstGeom prst="rect">
            <a:avLst/>
          </a:prstGeom>
        </p:spPr>
      </p:pic>
    </p:spTree>
    <p:extLst>
      <p:ext uri="{BB962C8B-B14F-4D97-AF65-F5344CB8AC3E}">
        <p14:creationId xmlns:p14="http://schemas.microsoft.com/office/powerpoint/2010/main" val="71603550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Appendix Slide">
    <p:bg>
      <p:bgPr>
        <a:gradFill>
          <a:gsLst>
            <a:gs pos="0">
              <a:srgbClr val="49C5B1"/>
            </a:gs>
            <a:gs pos="100000">
              <a:srgbClr val="0078D4"/>
            </a:gs>
          </a:gsLst>
          <a:lin ang="5400000" scaled="1"/>
        </a:gradFill>
        <a:effectLst/>
      </p:bgPr>
    </p:bg>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DCBF74EE-C73A-35DF-577D-87FEEBCB50F8}"/>
              </a:ext>
            </a:extLst>
          </p:cNvPr>
          <p:cNvSpPr>
            <a:spLocks noGrp="1"/>
          </p:cNvSpPr>
          <p:nvPr>
            <p:ph type="title" hasCustomPrompt="1"/>
          </p:nvPr>
        </p:nvSpPr>
        <p:spPr>
          <a:xfrm>
            <a:off x="607810" y="5824018"/>
            <a:ext cx="3532390" cy="527045"/>
          </a:xfrm>
        </p:spPr>
        <p:txBody>
          <a:bodyPr>
            <a:noAutofit/>
          </a:bodyPr>
          <a:lstStyle>
            <a:lvl1pPr algn="l">
              <a:defRPr sz="3600" b="1" i="0">
                <a:solidFill>
                  <a:srgbClr val="FFFFFF"/>
                </a:solidFill>
                <a:latin typeface="Segoe UI Semibold" panose="020B0502040204020203" pitchFamily="34" charset="0"/>
                <a:cs typeface="Segoe UI Semibold" panose="020B0502040204020203" pitchFamily="34" charset="0"/>
              </a:defRPr>
            </a:lvl1pPr>
          </a:lstStyle>
          <a:p>
            <a:r>
              <a:rPr lang="en-US"/>
              <a:t>Appendix</a:t>
            </a:r>
          </a:p>
        </p:txBody>
      </p:sp>
    </p:spTree>
    <p:extLst>
      <p:ext uri="{BB962C8B-B14F-4D97-AF65-F5344CB8AC3E}">
        <p14:creationId xmlns:p14="http://schemas.microsoft.com/office/powerpoint/2010/main" val="394986316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9E7EB12-65FC-643E-0176-52947BFA932E}"/>
              </a:ext>
            </a:extLst>
          </p:cNvPr>
          <p:cNvSpPr>
            <a:spLocks noGrp="1"/>
          </p:cNvSpPr>
          <p:nvPr>
            <p:ph type="sldNum" sz="quarter" idx="10"/>
          </p:nvPr>
        </p:nvSpPr>
        <p:spPr/>
        <p:txBody>
          <a:bodyPr/>
          <a:lstStyle/>
          <a:p>
            <a:fld id="{B1356FBF-028C-F74E-A7B4-9B8ED246DD1B}" type="slidenum">
              <a:rPr lang="en-US" smtClean="0"/>
              <a:pPr/>
              <a:t>‹#›</a:t>
            </a:fld>
            <a:endParaRPr lang="en-US"/>
          </a:p>
        </p:txBody>
      </p:sp>
      <p:sp>
        <p:nvSpPr>
          <p:cNvPr id="4" name="Footer Placeholder 3">
            <a:extLst>
              <a:ext uri="{FF2B5EF4-FFF2-40B4-BE49-F238E27FC236}">
                <a16:creationId xmlns:a16="http://schemas.microsoft.com/office/drawing/2014/main" id="{21F17F31-F4C0-C97A-C10B-6C9854C006B5}"/>
              </a:ext>
            </a:extLst>
          </p:cNvPr>
          <p:cNvSpPr>
            <a:spLocks noGrp="1"/>
          </p:cNvSpPr>
          <p:nvPr>
            <p:ph type="ftr" sz="quarter" idx="11"/>
          </p:nvPr>
        </p:nvSpPr>
        <p:spPr/>
        <p:txBody>
          <a:bodyPr/>
          <a:lstStyle/>
          <a:p>
            <a:r>
              <a:rPr lang="en-US"/>
              <a:t>Microsoft Fabric</a:t>
            </a:r>
          </a:p>
        </p:txBody>
      </p:sp>
    </p:spTree>
    <p:extLst>
      <p:ext uri="{BB962C8B-B14F-4D97-AF65-F5344CB8AC3E}">
        <p14:creationId xmlns:p14="http://schemas.microsoft.com/office/powerpoint/2010/main" val="420949518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Title Only">
    <p:bg>
      <p:bgPr>
        <a:solidFill>
          <a:srgbClr val="FFFDF9"/>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536199F-AFBB-90E6-3138-4F79DE029AB5}"/>
              </a:ext>
            </a:extLst>
          </p:cNvPr>
          <p:cNvSpPr>
            <a:spLocks noGrp="1"/>
          </p:cNvSpPr>
          <p:nvPr>
            <p:ph type="title"/>
          </p:nvPr>
        </p:nvSpPr>
        <p:spPr>
          <a:xfrm>
            <a:off x="581025" y="365125"/>
            <a:ext cx="11029949" cy="549275"/>
          </a:xfrm>
        </p:spPr>
        <p:txBody>
          <a:bodyPr anchor="b">
            <a:noAutofit/>
          </a:bodyPr>
          <a:lstStyle/>
          <a:p>
            <a:r>
              <a:rPr lang="en-US"/>
              <a:t>Click to edit Master title style</a:t>
            </a:r>
          </a:p>
        </p:txBody>
      </p:sp>
    </p:spTree>
    <p:extLst>
      <p:ext uri="{BB962C8B-B14F-4D97-AF65-F5344CB8AC3E}">
        <p14:creationId xmlns:p14="http://schemas.microsoft.com/office/powerpoint/2010/main" val="1187302261"/>
      </p:ext>
    </p:extLst>
  </p:cSld>
  <p:clrMapOvr>
    <a:masterClrMapping/>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5" pos="3338">
          <p15:clr>
            <a:srgbClr val="A4A3A4"/>
          </p15:clr>
        </p15:guide>
        <p15:guide id="18" pos="4343">
          <p15:clr>
            <a:srgbClr val="A4A3A4"/>
          </p15:clr>
        </p15:guide>
        <p15:guide id="19" pos="4526">
          <p15:clr>
            <a:srgbClr val="A4A3A4"/>
          </p15:clr>
        </p15:guide>
        <p15:guide id="21" pos="5120">
          <p15:clr>
            <a:srgbClr val="A4A3A4"/>
          </p15:clr>
        </p15:guide>
        <p15:guide id="25" pos="6308">
          <p15:clr>
            <a:srgbClr val="A4A3A4"/>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869481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slide_ logo v1">
    <p:bg>
      <p:bgPr>
        <a:solidFill>
          <a:srgbClr val="FFFFFF"/>
        </a:solidFill>
        <a:effectLst/>
      </p:bgPr>
    </p:bg>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38464ED7-D998-876F-2CFA-FD4A41E906D1}"/>
              </a:ext>
            </a:extLst>
          </p:cNvPr>
          <p:cNvSpPr>
            <a:spLocks noGrp="1"/>
          </p:cNvSpPr>
          <p:nvPr>
            <p:ph type="subTitle" idx="1" hasCustomPrompt="1"/>
          </p:nvPr>
        </p:nvSpPr>
        <p:spPr>
          <a:xfrm>
            <a:off x="622322" y="5195311"/>
            <a:ext cx="3727886" cy="817719"/>
          </a:xfrm>
          <a:prstGeom prst="rect">
            <a:avLst/>
          </a:prstGeom>
        </p:spPr>
        <p:txBody>
          <a:bodyPr>
            <a:noAutofit/>
          </a:bodyPr>
          <a:lstStyle>
            <a:lvl1pPr marL="0" indent="0" algn="l">
              <a:buNone/>
              <a:defRPr sz="1600" b="0" i="0">
                <a:solidFill>
                  <a:srgbClr val="000000"/>
                </a:solidFill>
                <a:latin typeface="Segoe Sans Display" pitchFamily="2" charset="0"/>
                <a:cs typeface="Segoe Sans Display"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itle 6">
            <a:extLst>
              <a:ext uri="{FF2B5EF4-FFF2-40B4-BE49-F238E27FC236}">
                <a16:creationId xmlns:a16="http://schemas.microsoft.com/office/drawing/2014/main" id="{4D280BB0-C48E-7618-0949-3C2F9ECA7B00}"/>
              </a:ext>
            </a:extLst>
          </p:cNvPr>
          <p:cNvSpPr>
            <a:spLocks noGrp="1"/>
          </p:cNvSpPr>
          <p:nvPr>
            <p:ph type="title" hasCustomPrompt="1"/>
          </p:nvPr>
        </p:nvSpPr>
        <p:spPr>
          <a:xfrm>
            <a:off x="622322" y="3507929"/>
            <a:ext cx="3727886" cy="1592166"/>
          </a:xfrm>
          <a:prstGeom prst="rect">
            <a:avLst/>
          </a:prstGeom>
        </p:spPr>
        <p:txBody>
          <a:bodyPr>
            <a:noAutofit/>
          </a:bodyPr>
          <a:lstStyle>
            <a:lvl1pPr algn="l">
              <a:defRPr sz="6000" b="0" i="0">
                <a:solidFill>
                  <a:srgbClr val="8661C5"/>
                </a:solidFill>
                <a:latin typeface="Segoe Sans Display" pitchFamily="2" charset="0"/>
                <a:cs typeface="Segoe Sans Display" pitchFamily="2" charset="0"/>
              </a:defRPr>
            </a:lvl1pPr>
          </a:lstStyle>
          <a:p>
            <a:r>
              <a:rPr lang="en-US"/>
              <a:t>Master slide title</a:t>
            </a:r>
          </a:p>
        </p:txBody>
      </p:sp>
      <p:pic>
        <p:nvPicPr>
          <p:cNvPr id="10" name="Picture 9" descr="A colorful background with a black background&#10;&#10;Description automatically generated with medium confidence">
            <a:extLst>
              <a:ext uri="{FF2B5EF4-FFF2-40B4-BE49-F238E27FC236}">
                <a16:creationId xmlns:a16="http://schemas.microsoft.com/office/drawing/2014/main" id="{E548051C-FD01-9288-F5FC-F065C4386EE1}"/>
              </a:ext>
            </a:extLst>
          </p:cNvPr>
          <p:cNvPicPr>
            <a:picLocks noChangeAspect="1"/>
          </p:cNvPicPr>
          <p:nvPr userDrawn="1"/>
        </p:nvPicPr>
        <p:blipFill>
          <a:blip r:embed="rId2"/>
          <a:stretch>
            <a:fillRect/>
          </a:stretch>
        </p:blipFill>
        <p:spPr>
          <a:xfrm rot="16200000">
            <a:off x="6108484" y="776411"/>
            <a:ext cx="6859927" cy="5307106"/>
          </a:xfrm>
          <a:prstGeom prst="rect">
            <a:avLst/>
          </a:prstGeom>
        </p:spPr>
      </p:pic>
      <p:sp>
        <p:nvSpPr>
          <p:cNvPr id="13" name="Picture Placeholder 12">
            <a:extLst>
              <a:ext uri="{FF2B5EF4-FFF2-40B4-BE49-F238E27FC236}">
                <a16:creationId xmlns:a16="http://schemas.microsoft.com/office/drawing/2014/main" id="{20E4AD9E-9E94-5DD0-50E0-1C617389A4B1}"/>
              </a:ext>
            </a:extLst>
          </p:cNvPr>
          <p:cNvSpPr>
            <a:spLocks noGrp="1"/>
          </p:cNvSpPr>
          <p:nvPr>
            <p:ph type="pic" sz="quarter" idx="13"/>
          </p:nvPr>
        </p:nvSpPr>
        <p:spPr>
          <a:xfrm>
            <a:off x="5378450" y="625643"/>
            <a:ext cx="4583113" cy="6232358"/>
          </a:xfrm>
          <a:prstGeom prst="rect">
            <a:avLst/>
          </a:prstGeom>
        </p:spPr>
        <p:txBody>
          <a:bodyPr/>
          <a:lstStyle>
            <a:lvl1pPr>
              <a:defRPr>
                <a:solidFill>
                  <a:schemeClr val="tx1"/>
                </a:solidFill>
              </a:defRPr>
            </a:lvl1pPr>
          </a:lstStyle>
          <a:p>
            <a:r>
              <a:rPr lang="en-US"/>
              <a:t>Click icon to add picture</a:t>
            </a:r>
          </a:p>
        </p:txBody>
      </p:sp>
      <p:pic>
        <p:nvPicPr>
          <p:cNvPr id="3" name="Picture 4">
            <a:extLst>
              <a:ext uri="{FF2B5EF4-FFF2-40B4-BE49-F238E27FC236}">
                <a16:creationId xmlns:a16="http://schemas.microsoft.com/office/drawing/2014/main" id="{12470AE0-29FA-C6A2-18C0-2E13B2A2B8D7}"/>
              </a:ext>
            </a:extLst>
          </p:cNvPr>
          <p:cNvPicPr>
            <a:picLocks noChangeAspect="1"/>
          </p:cNvPicPr>
          <p:nvPr userDrawn="1"/>
        </p:nvPicPr>
        <p:blipFill rotWithShape="1">
          <a:blip r:embed="rId3"/>
          <a:srcRect l="-1" t="9231" r="-3390" b="18923"/>
          <a:stretch/>
        </p:blipFill>
        <p:spPr>
          <a:xfrm>
            <a:off x="594808" y="293628"/>
            <a:ext cx="1566909" cy="544002"/>
          </a:xfrm>
          <a:prstGeom prst="rect">
            <a:avLst/>
          </a:prstGeom>
        </p:spPr>
      </p:pic>
      <p:sp>
        <p:nvSpPr>
          <p:cNvPr id="7" name="Footer Placeholder 6">
            <a:extLst>
              <a:ext uri="{FF2B5EF4-FFF2-40B4-BE49-F238E27FC236}">
                <a16:creationId xmlns:a16="http://schemas.microsoft.com/office/drawing/2014/main" id="{029A2EED-767C-24A3-A5DD-C784F6963F4E}"/>
              </a:ext>
            </a:extLst>
          </p:cNvPr>
          <p:cNvSpPr>
            <a:spLocks noGrp="1"/>
          </p:cNvSpPr>
          <p:nvPr>
            <p:ph type="ftr" sz="quarter" idx="14"/>
          </p:nvPr>
        </p:nvSpPr>
        <p:spPr/>
        <p:txBody>
          <a:bodyPr/>
          <a:lstStyle/>
          <a:p>
            <a:r>
              <a:rPr lang="en-US"/>
              <a:t>Microsoft Fabric</a:t>
            </a:r>
          </a:p>
        </p:txBody>
      </p:sp>
      <p:sp>
        <p:nvSpPr>
          <p:cNvPr id="11" name="Slide Number Placeholder 10">
            <a:extLst>
              <a:ext uri="{FF2B5EF4-FFF2-40B4-BE49-F238E27FC236}">
                <a16:creationId xmlns:a16="http://schemas.microsoft.com/office/drawing/2014/main" id="{A87DF5D7-B3AC-D508-5EFF-94F6B9A8E9B4}"/>
              </a:ext>
            </a:extLst>
          </p:cNvPr>
          <p:cNvSpPr>
            <a:spLocks noGrp="1"/>
          </p:cNvSpPr>
          <p:nvPr>
            <p:ph type="sldNum" sz="quarter" idx="15"/>
          </p:nvPr>
        </p:nvSpPr>
        <p:spPr/>
        <p:txBody>
          <a:bodyPr/>
          <a:lstStyle/>
          <a:p>
            <a:fld id="{B1356FBF-028C-F74E-A7B4-9B8ED246DD1B}" type="slidenum">
              <a:rPr lang="en-US" smtClean="0"/>
              <a:pPr/>
              <a:t>‹#›</a:t>
            </a:fld>
            <a:endParaRPr lang="en-US"/>
          </a:p>
        </p:txBody>
      </p:sp>
    </p:spTree>
    <p:extLst>
      <p:ext uri="{BB962C8B-B14F-4D97-AF65-F5344CB8AC3E}">
        <p14:creationId xmlns:p14="http://schemas.microsoft.com/office/powerpoint/2010/main" val="231175194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slide_logo v2">
    <p:bg>
      <p:bgPr>
        <a:solidFill>
          <a:srgbClr val="FFFDF9"/>
        </a:solid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A817E2C5-B327-1FBC-AC3D-459F4D07B420}"/>
              </a:ext>
            </a:extLst>
          </p:cNvPr>
          <p:cNvSpPr>
            <a:spLocks noGrp="1"/>
          </p:cNvSpPr>
          <p:nvPr>
            <p:ph type="subTitle" idx="1" hasCustomPrompt="1"/>
          </p:nvPr>
        </p:nvSpPr>
        <p:spPr>
          <a:xfrm>
            <a:off x="622322" y="5195311"/>
            <a:ext cx="3727886" cy="817719"/>
          </a:xfrm>
          <a:prstGeom prst="rect">
            <a:avLst/>
          </a:prstGeom>
        </p:spPr>
        <p:txBody>
          <a:bodyPr>
            <a:noAutofit/>
          </a:bodyPr>
          <a:lstStyle>
            <a:lvl1pPr marL="0" indent="0" algn="l">
              <a:buNone/>
              <a:defRPr sz="1600" b="0" i="0">
                <a:solidFill>
                  <a:srgbClr val="000000"/>
                </a:solidFill>
                <a:latin typeface="Segoe Sans Display" pitchFamily="2" charset="0"/>
                <a:cs typeface="Segoe Sans Display"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itle 6">
            <a:extLst>
              <a:ext uri="{FF2B5EF4-FFF2-40B4-BE49-F238E27FC236}">
                <a16:creationId xmlns:a16="http://schemas.microsoft.com/office/drawing/2014/main" id="{F6ACE919-349F-E9BD-5D0A-E535E2800A88}"/>
              </a:ext>
            </a:extLst>
          </p:cNvPr>
          <p:cNvSpPr>
            <a:spLocks noGrp="1"/>
          </p:cNvSpPr>
          <p:nvPr>
            <p:ph type="title" hasCustomPrompt="1"/>
          </p:nvPr>
        </p:nvSpPr>
        <p:spPr>
          <a:xfrm>
            <a:off x="622322" y="3507929"/>
            <a:ext cx="3727886" cy="1592166"/>
          </a:xfrm>
          <a:prstGeom prst="rect">
            <a:avLst/>
          </a:prstGeom>
        </p:spPr>
        <p:txBody>
          <a:bodyPr>
            <a:noAutofit/>
          </a:bodyPr>
          <a:lstStyle>
            <a:lvl1pPr algn="l">
              <a:defRPr sz="6000" b="0" i="0">
                <a:solidFill>
                  <a:srgbClr val="8661C5"/>
                </a:solidFill>
                <a:latin typeface="Segoe Sans Display" pitchFamily="2" charset="0"/>
                <a:cs typeface="Segoe Sans Display" pitchFamily="2" charset="0"/>
              </a:defRPr>
            </a:lvl1pPr>
          </a:lstStyle>
          <a:p>
            <a:r>
              <a:rPr lang="en-US"/>
              <a:t>Master slide title</a:t>
            </a:r>
          </a:p>
        </p:txBody>
      </p:sp>
      <p:cxnSp>
        <p:nvCxnSpPr>
          <p:cNvPr id="6" name="Straight Connector 5">
            <a:extLst>
              <a:ext uri="{FF2B5EF4-FFF2-40B4-BE49-F238E27FC236}">
                <a16:creationId xmlns:a16="http://schemas.microsoft.com/office/drawing/2014/main" id="{654A84A4-CF32-8663-D646-0B42F59C980D}"/>
              </a:ext>
            </a:extLst>
          </p:cNvPr>
          <p:cNvCxnSpPr/>
          <p:nvPr userDrawn="1"/>
        </p:nvCxnSpPr>
        <p:spPr>
          <a:xfrm>
            <a:off x="2354717" y="365352"/>
            <a:ext cx="0" cy="452582"/>
          </a:xfrm>
          <a:prstGeom prst="line">
            <a:avLst/>
          </a:prstGeom>
          <a:ln w="12700">
            <a:solidFill>
              <a:srgbClr val="666666"/>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D56BEF2-8767-2BE9-E4F4-D5E07C55988C}"/>
              </a:ext>
            </a:extLst>
          </p:cNvPr>
          <p:cNvSpPr txBox="1"/>
          <p:nvPr userDrawn="1"/>
        </p:nvSpPr>
        <p:spPr>
          <a:xfrm>
            <a:off x="2500629" y="456464"/>
            <a:ext cx="1471941" cy="307777"/>
          </a:xfrm>
          <a:prstGeom prst="rect">
            <a:avLst/>
          </a:prstGeom>
          <a:noFill/>
        </p:spPr>
        <p:txBody>
          <a:bodyPr wrap="none" rtlCol="0">
            <a:spAutoFit/>
          </a:bodyPr>
          <a:lstStyle/>
          <a:p>
            <a:r>
              <a:rPr lang="en-US" sz="1400" b="0" i="0">
                <a:solidFill>
                  <a:srgbClr val="666666"/>
                </a:solidFill>
                <a:latin typeface="Segoe Sans Display" pitchFamily="2" charset="0"/>
                <a:cs typeface="Segoe Sans Display" pitchFamily="2" charset="0"/>
              </a:rPr>
              <a:t>Microsoft Fabric</a:t>
            </a:r>
          </a:p>
        </p:txBody>
      </p:sp>
      <p:pic>
        <p:nvPicPr>
          <p:cNvPr id="12" name="Picture 4">
            <a:extLst>
              <a:ext uri="{FF2B5EF4-FFF2-40B4-BE49-F238E27FC236}">
                <a16:creationId xmlns:a16="http://schemas.microsoft.com/office/drawing/2014/main" id="{4BB95DA7-3A8A-C2CE-EC50-C8A04B19E240}"/>
              </a:ext>
            </a:extLst>
          </p:cNvPr>
          <p:cNvPicPr>
            <a:picLocks noChangeAspect="1"/>
          </p:cNvPicPr>
          <p:nvPr userDrawn="1"/>
        </p:nvPicPr>
        <p:blipFill rotWithShape="1">
          <a:blip r:embed="rId2"/>
          <a:srcRect l="-1" t="9231" r="-3390" b="18923"/>
          <a:stretch/>
        </p:blipFill>
        <p:spPr>
          <a:xfrm>
            <a:off x="594808" y="293628"/>
            <a:ext cx="1566909" cy="544002"/>
          </a:xfrm>
          <a:prstGeom prst="rect">
            <a:avLst/>
          </a:prstGeom>
        </p:spPr>
      </p:pic>
      <p:pic>
        <p:nvPicPr>
          <p:cNvPr id="13" name="Picture 12" descr="A colorful background with a black background&#10;&#10;Description automatically generated with medium confidence">
            <a:extLst>
              <a:ext uri="{FF2B5EF4-FFF2-40B4-BE49-F238E27FC236}">
                <a16:creationId xmlns:a16="http://schemas.microsoft.com/office/drawing/2014/main" id="{D88E9A8D-1500-60E2-FBA7-91B24A3196CD}"/>
              </a:ext>
            </a:extLst>
          </p:cNvPr>
          <p:cNvPicPr>
            <a:picLocks noChangeAspect="1"/>
          </p:cNvPicPr>
          <p:nvPr userDrawn="1"/>
        </p:nvPicPr>
        <p:blipFill>
          <a:blip r:embed="rId3"/>
          <a:stretch>
            <a:fillRect/>
          </a:stretch>
        </p:blipFill>
        <p:spPr>
          <a:xfrm rot="16200000">
            <a:off x="6108484" y="776411"/>
            <a:ext cx="6859927" cy="5307106"/>
          </a:xfrm>
          <a:prstGeom prst="rect">
            <a:avLst/>
          </a:prstGeom>
        </p:spPr>
      </p:pic>
      <p:sp>
        <p:nvSpPr>
          <p:cNvPr id="15" name="Picture Placeholder 12">
            <a:extLst>
              <a:ext uri="{FF2B5EF4-FFF2-40B4-BE49-F238E27FC236}">
                <a16:creationId xmlns:a16="http://schemas.microsoft.com/office/drawing/2014/main" id="{908C5D7F-0231-00C2-76F5-E337F58B50EB}"/>
              </a:ext>
            </a:extLst>
          </p:cNvPr>
          <p:cNvSpPr>
            <a:spLocks noGrp="1"/>
          </p:cNvSpPr>
          <p:nvPr userDrawn="1">
            <p:ph type="pic" sz="quarter" idx="13"/>
          </p:nvPr>
        </p:nvSpPr>
        <p:spPr>
          <a:xfrm>
            <a:off x="5378450" y="625643"/>
            <a:ext cx="4583113" cy="6232358"/>
          </a:xfrm>
          <a:prstGeom prst="rect">
            <a:avLst/>
          </a:prstGeom>
        </p:spPr>
        <p:txBody>
          <a:bodyPr/>
          <a:lstStyle>
            <a:lvl1pPr>
              <a:defRPr>
                <a:solidFill>
                  <a:schemeClr val="tx1"/>
                </a:solidFill>
              </a:defRPr>
            </a:lvl1pPr>
          </a:lstStyle>
          <a:p>
            <a:r>
              <a:rPr lang="en-US"/>
              <a:t>Click icon to add picture</a:t>
            </a:r>
          </a:p>
        </p:txBody>
      </p:sp>
      <p:sp>
        <p:nvSpPr>
          <p:cNvPr id="7" name="Footer Placeholder 6">
            <a:extLst>
              <a:ext uri="{FF2B5EF4-FFF2-40B4-BE49-F238E27FC236}">
                <a16:creationId xmlns:a16="http://schemas.microsoft.com/office/drawing/2014/main" id="{CA7288AC-73B2-0DE2-6A96-C0035C27D1AB}"/>
              </a:ext>
            </a:extLst>
          </p:cNvPr>
          <p:cNvSpPr>
            <a:spLocks noGrp="1"/>
          </p:cNvSpPr>
          <p:nvPr>
            <p:ph type="ftr" sz="quarter" idx="14"/>
          </p:nvPr>
        </p:nvSpPr>
        <p:spPr/>
        <p:txBody>
          <a:bodyPr/>
          <a:lstStyle/>
          <a:p>
            <a:r>
              <a:rPr lang="en-US"/>
              <a:t>Microsoft Fabric</a:t>
            </a:r>
          </a:p>
        </p:txBody>
      </p:sp>
      <p:sp>
        <p:nvSpPr>
          <p:cNvPr id="11" name="Slide Number Placeholder 10">
            <a:extLst>
              <a:ext uri="{FF2B5EF4-FFF2-40B4-BE49-F238E27FC236}">
                <a16:creationId xmlns:a16="http://schemas.microsoft.com/office/drawing/2014/main" id="{482668C0-DB0E-D5A1-2984-1E096F94D948}"/>
              </a:ext>
            </a:extLst>
          </p:cNvPr>
          <p:cNvSpPr>
            <a:spLocks noGrp="1"/>
          </p:cNvSpPr>
          <p:nvPr>
            <p:ph type="sldNum" sz="quarter" idx="15"/>
          </p:nvPr>
        </p:nvSpPr>
        <p:spPr/>
        <p:txBody>
          <a:bodyPr/>
          <a:lstStyle/>
          <a:p>
            <a:fld id="{B1356FBF-028C-F74E-A7B4-9B8ED246DD1B}" type="slidenum">
              <a:rPr lang="en-US" smtClean="0"/>
              <a:pPr/>
              <a:t>‹#›</a:t>
            </a:fld>
            <a:endParaRPr lang="en-US"/>
          </a:p>
        </p:txBody>
      </p:sp>
    </p:spTree>
    <p:extLst>
      <p:ext uri="{BB962C8B-B14F-4D97-AF65-F5344CB8AC3E}">
        <p14:creationId xmlns:p14="http://schemas.microsoft.com/office/powerpoint/2010/main" val="149006227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Slide with photo 1">
    <p:bg>
      <p:bgPr>
        <a:solidFill>
          <a:srgbClr val="F5F1E9"/>
        </a:solidFill>
        <a:effectLst/>
      </p:bgPr>
    </p:bg>
    <p:spTree>
      <p:nvGrpSpPr>
        <p:cNvPr id="1" name=""/>
        <p:cNvGrpSpPr/>
        <p:nvPr/>
      </p:nvGrpSpPr>
      <p:grpSpPr>
        <a:xfrm>
          <a:off x="0" y="0"/>
          <a:ext cx="0" cy="0"/>
          <a:chOff x="0" y="0"/>
          <a:chExt cx="0" cy="0"/>
        </a:xfrm>
      </p:grpSpPr>
      <p:pic>
        <p:nvPicPr>
          <p:cNvPr id="12" name="Picture 11" descr="A close-up of a planet&#10;&#10;Description automatically generated with low confidence">
            <a:extLst>
              <a:ext uri="{FF2B5EF4-FFF2-40B4-BE49-F238E27FC236}">
                <a16:creationId xmlns:a16="http://schemas.microsoft.com/office/drawing/2014/main" id="{9CFFB900-8FDF-FD63-9246-8B42EEBA593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4000501" y="0"/>
            <a:ext cx="8191499" cy="6858000"/>
          </a:xfrm>
          <a:prstGeom prst="rect">
            <a:avLst/>
          </a:prstGeom>
        </p:spPr>
      </p:pic>
      <p:sp>
        <p:nvSpPr>
          <p:cNvPr id="14" name="Rectangle 13">
            <a:extLst>
              <a:ext uri="{FF2B5EF4-FFF2-40B4-BE49-F238E27FC236}">
                <a16:creationId xmlns:a16="http://schemas.microsoft.com/office/drawing/2014/main" id="{58EF0059-80A3-8C4A-608D-8AEABA37EC28}"/>
              </a:ext>
            </a:extLst>
          </p:cNvPr>
          <p:cNvSpPr/>
          <p:nvPr userDrawn="1"/>
        </p:nvSpPr>
        <p:spPr bwMode="auto">
          <a:xfrm>
            <a:off x="5137312" y="0"/>
            <a:ext cx="7054688" cy="6858000"/>
          </a:xfrm>
          <a:prstGeom prst="rect">
            <a:avLst/>
          </a:prstGeom>
          <a:solidFill>
            <a:srgbClr val="F2F2F2">
              <a:alpha val="2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617291" y="2942977"/>
            <a:ext cx="4167887" cy="1938992"/>
          </a:xfrm>
        </p:spPr>
        <p:txBody>
          <a:bodyPr wrap="square" anchor="b" anchorCtr="0">
            <a:spAutoFit/>
          </a:bodyPr>
          <a:lstStyle>
            <a:lvl1pPr marL="0" algn="l" defTabSz="932742" rtl="0" eaLnBrk="1" latinLnBrk="0" hangingPunct="1">
              <a:lnSpc>
                <a:spcPct val="100000"/>
              </a:lnSpc>
              <a:spcBef>
                <a:spcPct val="0"/>
              </a:spcBef>
              <a:buNone/>
              <a:defRPr lang="en-US" sz="6000" b="0" i="0" kern="1200" cap="none" spc="-50" baseline="0" dirty="0">
                <a:ln w="3175">
                  <a:noFill/>
                </a:ln>
                <a:solidFill>
                  <a:schemeClr val="accent3"/>
                </a:solidFill>
                <a:effectLst/>
                <a:latin typeface="Segoe Sans Display" pitchFamily="2" charset="0"/>
                <a:ea typeface="+mn-ea"/>
                <a:cs typeface="Segoe Sans Display" pitchFamily="2" charset="0"/>
              </a:defRPr>
            </a:lvl1pPr>
          </a:lstStyle>
          <a:p>
            <a:r>
              <a:rPr lang="en-US"/>
              <a:t>Master slide title</a:t>
            </a:r>
          </a:p>
        </p:txBody>
      </p:sp>
      <p:pic>
        <p:nvPicPr>
          <p:cNvPr id="8" name="Picture 7">
            <a:extLst>
              <a:ext uri="{FF2B5EF4-FFF2-40B4-BE49-F238E27FC236}">
                <a16:creationId xmlns:a16="http://schemas.microsoft.com/office/drawing/2014/main" id="{06C521B2-9C6D-BA85-A932-76DF4D2B08CC}"/>
              </a:ext>
            </a:extLst>
          </p:cNvPr>
          <p:cNvPicPr>
            <a:picLocks noChangeAspect="1"/>
          </p:cNvPicPr>
          <p:nvPr userDrawn="1"/>
        </p:nvPicPr>
        <p:blipFill rotWithShape="1">
          <a:blip r:embed="rId3"/>
          <a:srcRect l="11358" t="240" r="16087" b="592"/>
          <a:stretch/>
        </p:blipFill>
        <p:spPr>
          <a:xfrm>
            <a:off x="5311549" y="591130"/>
            <a:ext cx="6277674" cy="5721928"/>
          </a:xfrm>
          <a:prstGeom prst="rect">
            <a:avLst/>
          </a:prstGeom>
        </p:spPr>
      </p:pic>
      <p:sp>
        <p:nvSpPr>
          <p:cNvPr id="3" name="Subtitle 2">
            <a:extLst>
              <a:ext uri="{FF2B5EF4-FFF2-40B4-BE49-F238E27FC236}">
                <a16:creationId xmlns:a16="http://schemas.microsoft.com/office/drawing/2014/main" id="{CF82C55D-1EB3-D35A-26A9-6B6316BE8514}"/>
              </a:ext>
            </a:extLst>
          </p:cNvPr>
          <p:cNvSpPr>
            <a:spLocks noGrp="1"/>
          </p:cNvSpPr>
          <p:nvPr>
            <p:ph type="subTitle" idx="1" hasCustomPrompt="1"/>
          </p:nvPr>
        </p:nvSpPr>
        <p:spPr>
          <a:xfrm>
            <a:off x="613228" y="4918222"/>
            <a:ext cx="4167887" cy="817719"/>
          </a:xfrm>
          <a:prstGeom prst="rect">
            <a:avLst/>
          </a:prstGeom>
        </p:spPr>
        <p:txBody>
          <a:bodyPr>
            <a:noAutofit/>
          </a:bodyPr>
          <a:lstStyle>
            <a:lvl1pPr marL="0" indent="0" algn="l">
              <a:buNone/>
              <a:defRPr sz="1600" b="0" i="0">
                <a:solidFill>
                  <a:srgbClr val="000000"/>
                </a:solidFill>
                <a:latin typeface="Segoe Sans Display" pitchFamily="2" charset="0"/>
                <a:cs typeface="Segoe Sans Display"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4">
            <a:extLst>
              <a:ext uri="{FF2B5EF4-FFF2-40B4-BE49-F238E27FC236}">
                <a16:creationId xmlns:a16="http://schemas.microsoft.com/office/drawing/2014/main" id="{E03D2F05-94F3-2670-11FB-75F2C496EB63}"/>
              </a:ext>
            </a:extLst>
          </p:cNvPr>
          <p:cNvPicPr>
            <a:picLocks noChangeAspect="1"/>
          </p:cNvPicPr>
          <p:nvPr userDrawn="1"/>
        </p:nvPicPr>
        <p:blipFill rotWithShape="1">
          <a:blip r:embed="rId4"/>
          <a:srcRect l="-1" t="9231" r="-3390" b="18923"/>
          <a:stretch/>
        </p:blipFill>
        <p:spPr>
          <a:xfrm>
            <a:off x="594808" y="293628"/>
            <a:ext cx="1566909" cy="544002"/>
          </a:xfrm>
          <a:prstGeom prst="rect">
            <a:avLst/>
          </a:prstGeom>
        </p:spPr>
      </p:pic>
    </p:spTree>
    <p:extLst>
      <p:ext uri="{BB962C8B-B14F-4D97-AF65-F5344CB8AC3E}">
        <p14:creationId xmlns:p14="http://schemas.microsoft.com/office/powerpoint/2010/main" val="20320228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slide with photo 2">
    <p:bg>
      <p:bgPr>
        <a:solidFill>
          <a:srgbClr val="FFFDF9"/>
        </a:solidFill>
        <a:effectLst/>
      </p:bgPr>
    </p:bg>
    <p:spTree>
      <p:nvGrpSpPr>
        <p:cNvPr id="1" name=""/>
        <p:cNvGrpSpPr/>
        <p:nvPr/>
      </p:nvGrpSpPr>
      <p:grpSpPr>
        <a:xfrm>
          <a:off x="0" y="0"/>
          <a:ext cx="0" cy="0"/>
          <a:chOff x="0" y="0"/>
          <a:chExt cx="0" cy="0"/>
        </a:xfrm>
      </p:grpSpPr>
      <p:sp>
        <p:nvSpPr>
          <p:cNvPr id="10" name="Picture Placeholder 9" descr="This photo is a 'placeholder' only. Drag or drop your photo here, or click and tap the center to insert a photo.">
            <a:extLst>
              <a:ext uri="{FF2B5EF4-FFF2-40B4-BE49-F238E27FC236}">
                <a16:creationId xmlns:a16="http://schemas.microsoft.com/office/drawing/2014/main" id="{937F71D9-5FA1-DECE-2721-B0416707CF7A}"/>
              </a:ext>
            </a:extLst>
          </p:cNvPr>
          <p:cNvSpPr>
            <a:spLocks noGrp="1"/>
          </p:cNvSpPr>
          <p:nvPr>
            <p:ph type="pic" sz="quarter" idx="13"/>
          </p:nvPr>
        </p:nvSpPr>
        <p:spPr>
          <a:xfrm>
            <a:off x="5326063" y="0"/>
            <a:ext cx="6865937" cy="6858000"/>
          </a:xfrm>
          <a:blipFill dpi="0" rotWithShape="1">
            <a:blip r:embed="rId2"/>
            <a:srcRect/>
            <a:tile tx="0" ty="0" sx="100000" sy="100000" flip="none" algn="tl"/>
          </a:blipFill>
        </p:spPr>
        <p:txBody>
          <a:bodyPr/>
          <a:lstStyle>
            <a:lvl1pPr marL="0" indent="0">
              <a:buNone/>
              <a:defRPr>
                <a:noFill/>
              </a:defRPr>
            </a:lvl1pPr>
          </a:lstStyle>
          <a:p>
            <a:r>
              <a:rPr lang="en-US"/>
              <a:t>Click icon to add picture</a:t>
            </a:r>
          </a:p>
        </p:txBody>
      </p:sp>
      <p:sp>
        <p:nvSpPr>
          <p:cNvPr id="7" name="Title 1">
            <a:extLst>
              <a:ext uri="{FF2B5EF4-FFF2-40B4-BE49-F238E27FC236}">
                <a16:creationId xmlns:a16="http://schemas.microsoft.com/office/drawing/2014/main" id="{818EAE98-4CF4-9D3C-C8EF-BA1F91A39E1E}"/>
              </a:ext>
            </a:extLst>
          </p:cNvPr>
          <p:cNvSpPr>
            <a:spLocks noGrp="1"/>
          </p:cNvSpPr>
          <p:nvPr>
            <p:ph type="title" hasCustomPrompt="1"/>
          </p:nvPr>
        </p:nvSpPr>
        <p:spPr>
          <a:xfrm>
            <a:off x="627742" y="2189132"/>
            <a:ext cx="4167887" cy="2123658"/>
          </a:xfrm>
        </p:spPr>
        <p:txBody>
          <a:bodyPr wrap="square" anchor="b" anchorCtr="0">
            <a:spAutoFit/>
          </a:bodyPr>
          <a:lstStyle>
            <a:lvl1pPr marL="0" algn="l" defTabSz="932742" rtl="0" eaLnBrk="1" latinLnBrk="0" hangingPunct="1">
              <a:lnSpc>
                <a:spcPct val="100000"/>
              </a:lnSpc>
              <a:spcBef>
                <a:spcPct val="0"/>
              </a:spcBef>
              <a:buNone/>
              <a:defRPr lang="en-US" sz="4400" b="0" i="0" kern="1200" cap="none" spc="-50" baseline="0" dirty="0">
                <a:ln w="3175">
                  <a:noFill/>
                </a:ln>
                <a:solidFill>
                  <a:schemeClr val="accent2"/>
                </a:solidFill>
                <a:effectLst/>
                <a:latin typeface="Segoe Sans Display" pitchFamily="2" charset="0"/>
                <a:ea typeface="+mn-ea"/>
                <a:cs typeface="Segoe Sans Display" pitchFamily="2" charset="0"/>
              </a:defRPr>
            </a:lvl1pPr>
          </a:lstStyle>
          <a:p>
            <a:r>
              <a:rPr lang="en-US"/>
              <a:t>Event name or presentation title </a:t>
            </a:r>
          </a:p>
        </p:txBody>
      </p:sp>
      <p:sp>
        <p:nvSpPr>
          <p:cNvPr id="8" name="Subtitle 2">
            <a:extLst>
              <a:ext uri="{FF2B5EF4-FFF2-40B4-BE49-F238E27FC236}">
                <a16:creationId xmlns:a16="http://schemas.microsoft.com/office/drawing/2014/main" id="{1C56B283-4B6F-453C-155D-E58539CC6D4B}"/>
              </a:ext>
            </a:extLst>
          </p:cNvPr>
          <p:cNvSpPr>
            <a:spLocks noGrp="1"/>
          </p:cNvSpPr>
          <p:nvPr>
            <p:ph type="subTitle" idx="1" hasCustomPrompt="1"/>
          </p:nvPr>
        </p:nvSpPr>
        <p:spPr>
          <a:xfrm>
            <a:off x="627742" y="4696548"/>
            <a:ext cx="4167887" cy="817719"/>
          </a:xfrm>
          <a:prstGeom prst="rect">
            <a:avLst/>
          </a:prstGeom>
        </p:spPr>
        <p:txBody>
          <a:bodyPr>
            <a:noAutofit/>
          </a:bodyPr>
          <a:lstStyle>
            <a:lvl1pPr marL="0" indent="0" algn="l">
              <a:buNone/>
              <a:defRPr sz="1600" b="0" i="0">
                <a:solidFill>
                  <a:srgbClr val="000000"/>
                </a:solidFill>
                <a:latin typeface="Segoe Sans Display" pitchFamily="2" charset="0"/>
                <a:cs typeface="Segoe Sans Display"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2" name="Picture 4">
            <a:extLst>
              <a:ext uri="{FF2B5EF4-FFF2-40B4-BE49-F238E27FC236}">
                <a16:creationId xmlns:a16="http://schemas.microsoft.com/office/drawing/2014/main" id="{922436EC-B877-7FE0-3320-8F4897F5190B}"/>
              </a:ext>
            </a:extLst>
          </p:cNvPr>
          <p:cNvPicPr>
            <a:picLocks noChangeAspect="1"/>
          </p:cNvPicPr>
          <p:nvPr userDrawn="1"/>
        </p:nvPicPr>
        <p:blipFill rotWithShape="1">
          <a:blip r:embed="rId3"/>
          <a:srcRect l="-1" t="9231" r="-3390" b="18923"/>
          <a:stretch/>
        </p:blipFill>
        <p:spPr>
          <a:xfrm>
            <a:off x="594808" y="293628"/>
            <a:ext cx="1566909" cy="544002"/>
          </a:xfrm>
          <a:prstGeom prst="rect">
            <a:avLst/>
          </a:prstGeom>
        </p:spPr>
      </p:pic>
    </p:spTree>
    <p:extLst>
      <p:ext uri="{BB962C8B-B14F-4D97-AF65-F5344CB8AC3E}">
        <p14:creationId xmlns:p14="http://schemas.microsoft.com/office/powerpoint/2010/main" val="780540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slide illustration 1">
    <p:bg>
      <p:bgPr>
        <a:solidFill>
          <a:srgbClr val="FFFDF9"/>
        </a:solidFill>
        <a:effectLst/>
      </p:bgPr>
    </p:bg>
    <p:spTree>
      <p:nvGrpSpPr>
        <p:cNvPr id="1" name=""/>
        <p:cNvGrpSpPr/>
        <p:nvPr/>
      </p:nvGrpSpPr>
      <p:grpSpPr>
        <a:xfrm>
          <a:off x="0" y="0"/>
          <a:ext cx="0" cy="0"/>
          <a:chOff x="0" y="0"/>
          <a:chExt cx="0" cy="0"/>
        </a:xfrm>
      </p:grpSpPr>
      <p:pic>
        <p:nvPicPr>
          <p:cNvPr id="8" name="Picture 7" descr="A colorful object with a half of a half circle&#10;&#10;Description automatically generated with medium confidence">
            <a:extLst>
              <a:ext uri="{FF2B5EF4-FFF2-40B4-BE49-F238E27FC236}">
                <a16:creationId xmlns:a16="http://schemas.microsoft.com/office/drawing/2014/main" id="{CD1AF4A4-385F-FB69-7D75-DFBCB2F611F6}"/>
              </a:ext>
            </a:extLst>
          </p:cNvPr>
          <p:cNvPicPr>
            <a:picLocks noChangeAspect="1"/>
          </p:cNvPicPr>
          <p:nvPr userDrawn="1"/>
        </p:nvPicPr>
        <p:blipFill rotWithShape="1">
          <a:blip r:embed="rId2"/>
          <a:srcRect/>
          <a:stretch/>
        </p:blipFill>
        <p:spPr>
          <a:xfrm>
            <a:off x="0" y="0"/>
            <a:ext cx="12192000" cy="6858000"/>
          </a:xfrm>
          <a:prstGeom prst="rect">
            <a:avLst/>
          </a:prstGeom>
        </p:spPr>
      </p:pic>
      <p:sp>
        <p:nvSpPr>
          <p:cNvPr id="9" name="Title 1">
            <a:extLst>
              <a:ext uri="{FF2B5EF4-FFF2-40B4-BE49-F238E27FC236}">
                <a16:creationId xmlns:a16="http://schemas.microsoft.com/office/drawing/2014/main" id="{F9BCA0CC-E9ED-11FE-A891-26C596BDADD0}"/>
              </a:ext>
            </a:extLst>
          </p:cNvPr>
          <p:cNvSpPr>
            <a:spLocks noGrp="1"/>
          </p:cNvSpPr>
          <p:nvPr>
            <p:ph type="title" hasCustomPrompt="1"/>
          </p:nvPr>
        </p:nvSpPr>
        <p:spPr>
          <a:xfrm>
            <a:off x="7224590" y="2589149"/>
            <a:ext cx="4357810" cy="1446550"/>
          </a:xfrm>
        </p:spPr>
        <p:txBody>
          <a:bodyPr wrap="square" anchor="b" anchorCtr="0">
            <a:spAutoFit/>
          </a:bodyPr>
          <a:lstStyle>
            <a:lvl1pPr marL="0" algn="l" defTabSz="932742" rtl="0" eaLnBrk="1" latinLnBrk="0" hangingPunct="1">
              <a:lnSpc>
                <a:spcPct val="100000"/>
              </a:lnSpc>
              <a:spcBef>
                <a:spcPct val="0"/>
              </a:spcBef>
              <a:buNone/>
              <a:defRPr lang="en-US" sz="4400" b="0" i="0" kern="1200" cap="none" spc="-50" baseline="0" dirty="0">
                <a:ln w="3175">
                  <a:noFill/>
                </a:ln>
                <a:solidFill>
                  <a:schemeClr val="accent2"/>
                </a:solidFill>
                <a:effectLst/>
                <a:latin typeface="Segoe Sans Display" pitchFamily="2" charset="0"/>
                <a:ea typeface="+mn-ea"/>
                <a:cs typeface="Segoe Sans Display" pitchFamily="2" charset="0"/>
              </a:defRPr>
            </a:lvl1pPr>
          </a:lstStyle>
          <a:p>
            <a:r>
              <a:rPr lang="en-US"/>
              <a:t>Event name or presentation title </a:t>
            </a:r>
          </a:p>
        </p:txBody>
      </p:sp>
      <p:sp>
        <p:nvSpPr>
          <p:cNvPr id="10" name="Subtitle 2">
            <a:extLst>
              <a:ext uri="{FF2B5EF4-FFF2-40B4-BE49-F238E27FC236}">
                <a16:creationId xmlns:a16="http://schemas.microsoft.com/office/drawing/2014/main" id="{D083FE30-552E-B4FE-8108-5332511EF23A}"/>
              </a:ext>
            </a:extLst>
          </p:cNvPr>
          <p:cNvSpPr>
            <a:spLocks noGrp="1"/>
          </p:cNvSpPr>
          <p:nvPr>
            <p:ph type="subTitle" idx="1" hasCustomPrompt="1"/>
          </p:nvPr>
        </p:nvSpPr>
        <p:spPr>
          <a:xfrm>
            <a:off x="7220527" y="4419457"/>
            <a:ext cx="4357810" cy="817719"/>
          </a:xfrm>
          <a:prstGeom prst="rect">
            <a:avLst/>
          </a:prstGeom>
        </p:spPr>
        <p:txBody>
          <a:bodyPr>
            <a:noAutofit/>
          </a:bodyPr>
          <a:lstStyle>
            <a:lvl1pPr marL="0" indent="0" algn="l">
              <a:buNone/>
              <a:defRPr sz="1600" b="0" i="0">
                <a:solidFill>
                  <a:srgbClr val="000000"/>
                </a:solidFill>
                <a:latin typeface="Segoe Sans Display" pitchFamily="2" charset="0"/>
                <a:cs typeface="Segoe Sans Display"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3" name="Straight Connector 2">
            <a:extLst>
              <a:ext uri="{FF2B5EF4-FFF2-40B4-BE49-F238E27FC236}">
                <a16:creationId xmlns:a16="http://schemas.microsoft.com/office/drawing/2014/main" id="{CD3BF00A-3D00-BA04-0D36-7F22ADA882E4}"/>
              </a:ext>
            </a:extLst>
          </p:cNvPr>
          <p:cNvCxnSpPr/>
          <p:nvPr userDrawn="1"/>
        </p:nvCxnSpPr>
        <p:spPr>
          <a:xfrm>
            <a:off x="2354717" y="365352"/>
            <a:ext cx="0" cy="452582"/>
          </a:xfrm>
          <a:prstGeom prst="line">
            <a:avLst/>
          </a:prstGeom>
          <a:ln w="12700">
            <a:solidFill>
              <a:srgbClr val="666666"/>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B3AFA91-7620-31F6-40D4-F32084167216}"/>
              </a:ext>
            </a:extLst>
          </p:cNvPr>
          <p:cNvSpPr txBox="1"/>
          <p:nvPr userDrawn="1"/>
        </p:nvSpPr>
        <p:spPr>
          <a:xfrm>
            <a:off x="2500629" y="456464"/>
            <a:ext cx="1471941" cy="307777"/>
          </a:xfrm>
          <a:prstGeom prst="rect">
            <a:avLst/>
          </a:prstGeom>
          <a:noFill/>
        </p:spPr>
        <p:txBody>
          <a:bodyPr wrap="none" rtlCol="0">
            <a:spAutoFit/>
          </a:bodyPr>
          <a:lstStyle/>
          <a:p>
            <a:r>
              <a:rPr lang="en-US" sz="1400" b="0" i="0">
                <a:solidFill>
                  <a:srgbClr val="666666"/>
                </a:solidFill>
                <a:latin typeface="Segoe Sans Display" pitchFamily="2" charset="0"/>
                <a:cs typeface="Segoe Sans Display" pitchFamily="2" charset="0"/>
              </a:rPr>
              <a:t>Microsoft Fabric</a:t>
            </a:r>
          </a:p>
        </p:txBody>
      </p:sp>
      <p:pic>
        <p:nvPicPr>
          <p:cNvPr id="5" name="Picture 4">
            <a:extLst>
              <a:ext uri="{FF2B5EF4-FFF2-40B4-BE49-F238E27FC236}">
                <a16:creationId xmlns:a16="http://schemas.microsoft.com/office/drawing/2014/main" id="{C36AFAB7-D538-93FE-DCDF-E49667C8A16B}"/>
              </a:ext>
            </a:extLst>
          </p:cNvPr>
          <p:cNvPicPr>
            <a:picLocks noChangeAspect="1"/>
          </p:cNvPicPr>
          <p:nvPr userDrawn="1"/>
        </p:nvPicPr>
        <p:blipFill rotWithShape="1">
          <a:blip r:embed="rId3"/>
          <a:srcRect l="-1" t="9231" r="-3390" b="18923"/>
          <a:stretch/>
        </p:blipFill>
        <p:spPr>
          <a:xfrm>
            <a:off x="594808" y="293628"/>
            <a:ext cx="1566909" cy="544002"/>
          </a:xfrm>
          <a:prstGeom prst="rect">
            <a:avLst/>
          </a:prstGeom>
        </p:spPr>
      </p:pic>
    </p:spTree>
    <p:extLst>
      <p:ext uri="{BB962C8B-B14F-4D97-AF65-F5344CB8AC3E}">
        <p14:creationId xmlns:p14="http://schemas.microsoft.com/office/powerpoint/2010/main" val="21227477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Content slide">
    <p:bg>
      <p:bgPr>
        <a:solidFill>
          <a:srgbClr val="FDFDFD"/>
        </a:solidFill>
        <a:effectLst/>
      </p:bgPr>
    </p:bg>
    <p:spTree>
      <p:nvGrpSpPr>
        <p:cNvPr id="1" name=""/>
        <p:cNvGrpSpPr/>
        <p:nvPr/>
      </p:nvGrpSpPr>
      <p:grpSpPr>
        <a:xfrm>
          <a:off x="0" y="0"/>
          <a:ext cx="0" cy="0"/>
          <a:chOff x="0" y="0"/>
          <a:chExt cx="0" cy="0"/>
        </a:xfrm>
      </p:grpSpPr>
      <p:sp>
        <p:nvSpPr>
          <p:cNvPr id="5" name="Text Placeholder 102">
            <a:extLst>
              <a:ext uri="{FF2B5EF4-FFF2-40B4-BE49-F238E27FC236}">
                <a16:creationId xmlns:a16="http://schemas.microsoft.com/office/drawing/2014/main" id="{E3E107AA-78FC-65E0-CC15-6AD93D975F45}"/>
              </a:ext>
            </a:extLst>
          </p:cNvPr>
          <p:cNvSpPr>
            <a:spLocks noGrp="1"/>
          </p:cNvSpPr>
          <p:nvPr>
            <p:ph type="body" sz="quarter" idx="22" hasCustomPrompt="1"/>
          </p:nvPr>
        </p:nvSpPr>
        <p:spPr>
          <a:xfrm>
            <a:off x="8582533" y="2874536"/>
            <a:ext cx="2258469" cy="491539"/>
          </a:xfrm>
          <a:prstGeom prst="rect">
            <a:avLst/>
          </a:prstGeom>
        </p:spPr>
        <p:txBody>
          <a:bodyPr>
            <a:noAutofit/>
          </a:bodyPr>
          <a:lstStyle>
            <a:lvl1pPr marL="0" indent="0">
              <a:lnSpc>
                <a:spcPct val="92000"/>
              </a:lnSpc>
              <a:spcBef>
                <a:spcPts val="0"/>
              </a:spcBef>
              <a:buNone/>
              <a:defRPr sz="1400" b="0" i="0">
                <a:solidFill>
                  <a:schemeClr val="bg1">
                    <a:lumMod val="50000"/>
                  </a:schemeClr>
                </a:solidFill>
                <a:latin typeface="+mn-lt"/>
                <a:cs typeface="Segoe Sans Text Light" pitchFamily="2" charset="0"/>
              </a:defRPr>
            </a:lvl1pPr>
          </a:lstStyle>
          <a:p>
            <a:pPr lvl="0"/>
            <a:r>
              <a:rPr lang="en-US"/>
              <a:t>Agenda item 6</a:t>
            </a:r>
          </a:p>
        </p:txBody>
      </p:sp>
      <p:sp>
        <p:nvSpPr>
          <p:cNvPr id="7" name="Text Placeholder 102">
            <a:extLst>
              <a:ext uri="{FF2B5EF4-FFF2-40B4-BE49-F238E27FC236}">
                <a16:creationId xmlns:a16="http://schemas.microsoft.com/office/drawing/2014/main" id="{469B92E2-CE76-01D6-4FFB-4AFBCCAF486E}"/>
              </a:ext>
            </a:extLst>
          </p:cNvPr>
          <p:cNvSpPr>
            <a:spLocks noGrp="1"/>
          </p:cNvSpPr>
          <p:nvPr>
            <p:ph type="body" sz="quarter" idx="26" hasCustomPrompt="1"/>
          </p:nvPr>
        </p:nvSpPr>
        <p:spPr>
          <a:xfrm>
            <a:off x="8579714" y="1469682"/>
            <a:ext cx="2258469" cy="491539"/>
          </a:xfrm>
          <a:prstGeom prst="rect">
            <a:avLst/>
          </a:prstGeom>
        </p:spPr>
        <p:txBody>
          <a:bodyPr>
            <a:noAutofit/>
          </a:bodyPr>
          <a:lstStyle>
            <a:lvl1pPr marL="0" indent="0">
              <a:lnSpc>
                <a:spcPct val="92000"/>
              </a:lnSpc>
              <a:spcBef>
                <a:spcPts val="0"/>
              </a:spcBef>
              <a:buNone/>
              <a:defRPr sz="1400" b="0" i="0">
                <a:solidFill>
                  <a:schemeClr val="bg1">
                    <a:lumMod val="50000"/>
                  </a:schemeClr>
                </a:solidFill>
                <a:latin typeface="+mn-lt"/>
                <a:cs typeface="Segoe Sans Text Light" pitchFamily="2" charset="0"/>
              </a:defRPr>
            </a:lvl1pPr>
          </a:lstStyle>
          <a:p>
            <a:pPr lvl="0"/>
            <a:r>
              <a:rPr lang="en-US"/>
              <a:t>Agenda item 5</a:t>
            </a:r>
          </a:p>
        </p:txBody>
      </p:sp>
      <p:sp>
        <p:nvSpPr>
          <p:cNvPr id="9" name="Text Placeholder 102">
            <a:extLst>
              <a:ext uri="{FF2B5EF4-FFF2-40B4-BE49-F238E27FC236}">
                <a16:creationId xmlns:a16="http://schemas.microsoft.com/office/drawing/2014/main" id="{09EB693E-AFD2-DA4D-65E7-DAC4C311D88D}"/>
              </a:ext>
            </a:extLst>
          </p:cNvPr>
          <p:cNvSpPr>
            <a:spLocks noGrp="1"/>
          </p:cNvSpPr>
          <p:nvPr>
            <p:ph type="body" sz="quarter" idx="29" hasCustomPrompt="1"/>
          </p:nvPr>
        </p:nvSpPr>
        <p:spPr>
          <a:xfrm>
            <a:off x="5573980" y="1469682"/>
            <a:ext cx="2258469" cy="491539"/>
          </a:xfrm>
          <a:prstGeom prst="rect">
            <a:avLst/>
          </a:prstGeom>
        </p:spPr>
        <p:txBody>
          <a:bodyPr>
            <a:noAutofit/>
          </a:bodyPr>
          <a:lstStyle>
            <a:lvl1pPr marL="0" indent="0">
              <a:lnSpc>
                <a:spcPct val="92000"/>
              </a:lnSpc>
              <a:spcBef>
                <a:spcPts val="0"/>
              </a:spcBef>
              <a:buNone/>
              <a:defRPr sz="1400" b="0" i="0">
                <a:solidFill>
                  <a:schemeClr val="bg1">
                    <a:lumMod val="50000"/>
                  </a:schemeClr>
                </a:solidFill>
                <a:latin typeface="+mn-lt"/>
                <a:cs typeface="Segoe Sans Text Light" pitchFamily="2" charset="0"/>
              </a:defRPr>
            </a:lvl1pPr>
          </a:lstStyle>
          <a:p>
            <a:pPr lvl="0"/>
            <a:r>
              <a:rPr lang="en-US"/>
              <a:t>Agenda item 1</a:t>
            </a:r>
          </a:p>
        </p:txBody>
      </p:sp>
      <p:sp>
        <p:nvSpPr>
          <p:cNvPr id="11" name="Text Placeholder 102">
            <a:extLst>
              <a:ext uri="{FF2B5EF4-FFF2-40B4-BE49-F238E27FC236}">
                <a16:creationId xmlns:a16="http://schemas.microsoft.com/office/drawing/2014/main" id="{B3E2FF9C-1D98-949B-6775-F9F676B038F6}"/>
              </a:ext>
            </a:extLst>
          </p:cNvPr>
          <p:cNvSpPr>
            <a:spLocks noGrp="1"/>
          </p:cNvSpPr>
          <p:nvPr>
            <p:ph type="body" sz="quarter" idx="32" hasCustomPrompt="1"/>
          </p:nvPr>
        </p:nvSpPr>
        <p:spPr>
          <a:xfrm>
            <a:off x="5573980" y="2874536"/>
            <a:ext cx="2258469" cy="491539"/>
          </a:xfrm>
          <a:prstGeom prst="rect">
            <a:avLst/>
          </a:prstGeom>
        </p:spPr>
        <p:txBody>
          <a:bodyPr>
            <a:noAutofit/>
          </a:bodyPr>
          <a:lstStyle>
            <a:lvl1pPr marL="0" indent="0">
              <a:lnSpc>
                <a:spcPct val="92000"/>
              </a:lnSpc>
              <a:spcBef>
                <a:spcPts val="0"/>
              </a:spcBef>
              <a:buNone/>
              <a:defRPr sz="1400" b="0" i="0">
                <a:solidFill>
                  <a:schemeClr val="bg1">
                    <a:lumMod val="50000"/>
                  </a:schemeClr>
                </a:solidFill>
                <a:latin typeface="+mn-lt"/>
                <a:cs typeface="Segoe Sans Text Light" pitchFamily="2" charset="0"/>
              </a:defRPr>
            </a:lvl1pPr>
          </a:lstStyle>
          <a:p>
            <a:pPr lvl="0"/>
            <a:r>
              <a:rPr lang="en-US"/>
              <a:t>Agenda item 2</a:t>
            </a:r>
          </a:p>
        </p:txBody>
      </p:sp>
      <p:sp>
        <p:nvSpPr>
          <p:cNvPr id="14" name="Text Placeholder 102">
            <a:extLst>
              <a:ext uri="{FF2B5EF4-FFF2-40B4-BE49-F238E27FC236}">
                <a16:creationId xmlns:a16="http://schemas.microsoft.com/office/drawing/2014/main" id="{C6139151-4CF0-BC78-4163-EB56DB9E5CF5}"/>
              </a:ext>
            </a:extLst>
          </p:cNvPr>
          <p:cNvSpPr>
            <a:spLocks noGrp="1"/>
          </p:cNvSpPr>
          <p:nvPr>
            <p:ph type="body" sz="quarter" idx="35" hasCustomPrompt="1"/>
          </p:nvPr>
        </p:nvSpPr>
        <p:spPr>
          <a:xfrm>
            <a:off x="5573980" y="4254553"/>
            <a:ext cx="2258469" cy="491539"/>
          </a:xfrm>
          <a:prstGeom prst="rect">
            <a:avLst/>
          </a:prstGeom>
        </p:spPr>
        <p:txBody>
          <a:bodyPr>
            <a:noAutofit/>
          </a:bodyPr>
          <a:lstStyle>
            <a:lvl1pPr marL="0" indent="0">
              <a:lnSpc>
                <a:spcPct val="92000"/>
              </a:lnSpc>
              <a:spcBef>
                <a:spcPts val="0"/>
              </a:spcBef>
              <a:buNone/>
              <a:defRPr sz="1400" b="0" i="0">
                <a:solidFill>
                  <a:schemeClr val="bg1">
                    <a:lumMod val="50000"/>
                  </a:schemeClr>
                </a:solidFill>
                <a:latin typeface="+mn-lt"/>
                <a:cs typeface="Segoe Sans Text Light" pitchFamily="2" charset="0"/>
              </a:defRPr>
            </a:lvl1pPr>
          </a:lstStyle>
          <a:p>
            <a:pPr lvl="0"/>
            <a:r>
              <a:rPr lang="en-US"/>
              <a:t>Agenda item 3</a:t>
            </a:r>
          </a:p>
        </p:txBody>
      </p:sp>
      <p:sp>
        <p:nvSpPr>
          <p:cNvPr id="16" name="Text Placeholder 102">
            <a:extLst>
              <a:ext uri="{FF2B5EF4-FFF2-40B4-BE49-F238E27FC236}">
                <a16:creationId xmlns:a16="http://schemas.microsoft.com/office/drawing/2014/main" id="{5C673D86-C7D7-73B4-CA39-343FCE11128A}"/>
              </a:ext>
            </a:extLst>
          </p:cNvPr>
          <p:cNvSpPr>
            <a:spLocks noGrp="1"/>
          </p:cNvSpPr>
          <p:nvPr>
            <p:ph type="body" sz="quarter" idx="38" hasCustomPrompt="1"/>
          </p:nvPr>
        </p:nvSpPr>
        <p:spPr>
          <a:xfrm>
            <a:off x="5573980" y="5659407"/>
            <a:ext cx="2258469" cy="491539"/>
          </a:xfrm>
          <a:prstGeom prst="rect">
            <a:avLst/>
          </a:prstGeom>
        </p:spPr>
        <p:txBody>
          <a:bodyPr>
            <a:noAutofit/>
          </a:bodyPr>
          <a:lstStyle>
            <a:lvl1pPr marL="0" indent="0">
              <a:lnSpc>
                <a:spcPct val="92000"/>
              </a:lnSpc>
              <a:spcBef>
                <a:spcPts val="0"/>
              </a:spcBef>
              <a:buNone/>
              <a:defRPr sz="1400" b="0" i="0">
                <a:solidFill>
                  <a:schemeClr val="bg1">
                    <a:lumMod val="50000"/>
                  </a:schemeClr>
                </a:solidFill>
                <a:latin typeface="+mn-lt"/>
                <a:cs typeface="Segoe Sans Text Light" pitchFamily="2" charset="0"/>
              </a:defRPr>
            </a:lvl1pPr>
          </a:lstStyle>
          <a:p>
            <a:pPr lvl="0"/>
            <a:r>
              <a:rPr lang="en-US"/>
              <a:t>Agenda item 4</a:t>
            </a:r>
          </a:p>
        </p:txBody>
      </p:sp>
      <p:sp>
        <p:nvSpPr>
          <p:cNvPr id="18" name="Text Placeholder 102">
            <a:extLst>
              <a:ext uri="{FF2B5EF4-FFF2-40B4-BE49-F238E27FC236}">
                <a16:creationId xmlns:a16="http://schemas.microsoft.com/office/drawing/2014/main" id="{1BA8EB36-4CB0-2176-1043-3CF64CB151DB}"/>
              </a:ext>
            </a:extLst>
          </p:cNvPr>
          <p:cNvSpPr>
            <a:spLocks noGrp="1"/>
          </p:cNvSpPr>
          <p:nvPr>
            <p:ph type="body" sz="quarter" idx="41" hasCustomPrompt="1"/>
          </p:nvPr>
        </p:nvSpPr>
        <p:spPr>
          <a:xfrm>
            <a:off x="8576895" y="4254553"/>
            <a:ext cx="2258469" cy="491539"/>
          </a:xfrm>
          <a:prstGeom prst="rect">
            <a:avLst/>
          </a:prstGeom>
        </p:spPr>
        <p:txBody>
          <a:bodyPr>
            <a:noAutofit/>
          </a:bodyPr>
          <a:lstStyle>
            <a:lvl1pPr marL="0" indent="0">
              <a:lnSpc>
                <a:spcPct val="92000"/>
              </a:lnSpc>
              <a:spcBef>
                <a:spcPts val="0"/>
              </a:spcBef>
              <a:buNone/>
              <a:defRPr sz="1400" b="0" i="0">
                <a:solidFill>
                  <a:schemeClr val="bg1">
                    <a:lumMod val="50000"/>
                  </a:schemeClr>
                </a:solidFill>
                <a:latin typeface="+mn-lt"/>
                <a:cs typeface="Segoe Sans Text Light" pitchFamily="2" charset="0"/>
              </a:defRPr>
            </a:lvl1pPr>
          </a:lstStyle>
          <a:p>
            <a:pPr lvl="0"/>
            <a:r>
              <a:rPr lang="en-US"/>
              <a:t>Agenda item 7</a:t>
            </a:r>
          </a:p>
        </p:txBody>
      </p:sp>
      <p:sp>
        <p:nvSpPr>
          <p:cNvPr id="19" name="Vertical Text Placeholder 3">
            <a:extLst>
              <a:ext uri="{FF2B5EF4-FFF2-40B4-BE49-F238E27FC236}">
                <a16:creationId xmlns:a16="http://schemas.microsoft.com/office/drawing/2014/main" id="{7DB5842A-6769-6042-73E5-E96E58986DC7}"/>
              </a:ext>
            </a:extLst>
          </p:cNvPr>
          <p:cNvSpPr>
            <a:spLocks noGrp="1"/>
          </p:cNvSpPr>
          <p:nvPr>
            <p:ph type="body" orient="vert" sz="quarter" idx="43" hasCustomPrompt="1"/>
          </p:nvPr>
        </p:nvSpPr>
        <p:spPr>
          <a:xfrm rot="10800000">
            <a:off x="3957949" y="2133600"/>
            <a:ext cx="1015663" cy="4017346"/>
          </a:xfrm>
          <a:prstGeom prst="rect">
            <a:avLst/>
          </a:prstGeom>
        </p:spPr>
        <p:txBody>
          <a:bodyPr vert="eaVert" anchor="b">
            <a:noAutofit/>
          </a:bodyPr>
          <a:lstStyle>
            <a:lvl1pPr marL="0" indent="0">
              <a:lnSpc>
                <a:spcPct val="100000"/>
              </a:lnSpc>
              <a:spcBef>
                <a:spcPts val="0"/>
              </a:spcBef>
              <a:buNone/>
              <a:defRPr sz="5400" b="0" i="0">
                <a:gradFill flip="none" rotWithShape="1">
                  <a:gsLst>
                    <a:gs pos="50000">
                      <a:srgbClr val="0F5CCA"/>
                    </a:gs>
                    <a:gs pos="100000">
                      <a:srgbClr val="B238BA"/>
                    </a:gs>
                    <a:gs pos="0">
                      <a:srgbClr val="49C5B1"/>
                    </a:gs>
                  </a:gsLst>
                  <a:lin ang="10800000" scaled="1"/>
                  <a:tileRect/>
                </a:gradFill>
                <a:latin typeface="+mj-lt"/>
                <a:cs typeface="Segoe Sans Display" pitchFamily="2" charset="0"/>
              </a:defRPr>
            </a:lvl1pPr>
          </a:lstStyle>
          <a:p>
            <a:pPr lvl="0"/>
            <a:r>
              <a:rPr lang="en-US"/>
              <a:t>Content</a:t>
            </a:r>
          </a:p>
        </p:txBody>
      </p:sp>
      <p:sp>
        <p:nvSpPr>
          <p:cNvPr id="23" name="Text Placeholder 102">
            <a:extLst>
              <a:ext uri="{FF2B5EF4-FFF2-40B4-BE49-F238E27FC236}">
                <a16:creationId xmlns:a16="http://schemas.microsoft.com/office/drawing/2014/main" id="{BDDDB236-C91E-787B-E5D7-62DE55BBD108}"/>
              </a:ext>
            </a:extLst>
          </p:cNvPr>
          <p:cNvSpPr>
            <a:spLocks noGrp="1"/>
          </p:cNvSpPr>
          <p:nvPr>
            <p:ph type="body" sz="quarter" idx="45" hasCustomPrompt="1"/>
          </p:nvPr>
        </p:nvSpPr>
        <p:spPr>
          <a:xfrm>
            <a:off x="8576895" y="5659407"/>
            <a:ext cx="2258469" cy="491539"/>
          </a:xfrm>
          <a:prstGeom prst="rect">
            <a:avLst/>
          </a:prstGeom>
        </p:spPr>
        <p:txBody>
          <a:bodyPr>
            <a:noAutofit/>
          </a:bodyPr>
          <a:lstStyle>
            <a:lvl1pPr marL="0" indent="0">
              <a:lnSpc>
                <a:spcPct val="92000"/>
              </a:lnSpc>
              <a:spcBef>
                <a:spcPts val="0"/>
              </a:spcBef>
              <a:buNone/>
              <a:defRPr sz="1400" b="0" i="0">
                <a:solidFill>
                  <a:schemeClr val="bg1">
                    <a:lumMod val="50000"/>
                  </a:schemeClr>
                </a:solidFill>
                <a:latin typeface="+mn-lt"/>
                <a:cs typeface="Segoe Sans Text Light" pitchFamily="2" charset="0"/>
              </a:defRPr>
            </a:lvl1pPr>
          </a:lstStyle>
          <a:p>
            <a:pPr lvl="0"/>
            <a:r>
              <a:rPr lang="en-US"/>
              <a:t>Agenda item 7</a:t>
            </a:r>
          </a:p>
        </p:txBody>
      </p:sp>
      <p:pic>
        <p:nvPicPr>
          <p:cNvPr id="24" name="Picture 23">
            <a:extLst>
              <a:ext uri="{FF2B5EF4-FFF2-40B4-BE49-F238E27FC236}">
                <a16:creationId xmlns:a16="http://schemas.microsoft.com/office/drawing/2014/main" id="{30981612-B8FF-053B-8A01-891114FE7DEB}"/>
              </a:ext>
            </a:extLst>
          </p:cNvPr>
          <p:cNvPicPr>
            <a:picLocks noChangeAspect="1"/>
          </p:cNvPicPr>
          <p:nvPr userDrawn="1"/>
        </p:nvPicPr>
        <p:blipFill>
          <a:blip r:embed="rId2"/>
          <a:srcRect/>
          <a:stretch/>
        </p:blipFill>
        <p:spPr>
          <a:xfrm>
            <a:off x="340827" y="387417"/>
            <a:ext cx="2897431" cy="6083165"/>
          </a:xfrm>
          <a:prstGeom prst="rect">
            <a:avLst/>
          </a:prstGeom>
        </p:spPr>
      </p:pic>
      <p:pic>
        <p:nvPicPr>
          <p:cNvPr id="25" name="Picture 24" descr="A purple and black background&#10;&#10;Description automatically generated">
            <a:extLst>
              <a:ext uri="{FF2B5EF4-FFF2-40B4-BE49-F238E27FC236}">
                <a16:creationId xmlns:a16="http://schemas.microsoft.com/office/drawing/2014/main" id="{85F2F417-73E0-E8F4-E2C1-281629D794B2}"/>
              </a:ext>
            </a:extLst>
          </p:cNvPr>
          <p:cNvPicPr>
            <a:picLocks noChangeAspect="1"/>
          </p:cNvPicPr>
          <p:nvPr userDrawn="1"/>
        </p:nvPicPr>
        <p:blipFill>
          <a:blip r:embed="rId3"/>
          <a:stretch>
            <a:fillRect/>
          </a:stretch>
        </p:blipFill>
        <p:spPr>
          <a:xfrm rot="5400000">
            <a:off x="-481343" y="3335792"/>
            <a:ext cx="4003551" cy="3040865"/>
          </a:xfrm>
          <a:prstGeom prst="rect">
            <a:avLst/>
          </a:prstGeom>
        </p:spPr>
      </p:pic>
      <p:sp>
        <p:nvSpPr>
          <p:cNvPr id="2" name="Text Placeholder 11">
            <a:extLst>
              <a:ext uri="{FF2B5EF4-FFF2-40B4-BE49-F238E27FC236}">
                <a16:creationId xmlns:a16="http://schemas.microsoft.com/office/drawing/2014/main" id="{4F46BD62-6610-222D-413D-8C18FD4D4E3C}"/>
              </a:ext>
            </a:extLst>
          </p:cNvPr>
          <p:cNvSpPr>
            <a:spLocks noGrp="1"/>
          </p:cNvSpPr>
          <p:nvPr>
            <p:ph type="body" sz="quarter" idx="46" hasCustomPrompt="1"/>
          </p:nvPr>
        </p:nvSpPr>
        <p:spPr>
          <a:xfrm>
            <a:off x="5582443" y="1007270"/>
            <a:ext cx="560387" cy="400050"/>
          </a:xfrm>
          <a:prstGeom prst="rect">
            <a:avLst/>
          </a:prstGeom>
        </p:spPr>
        <p:txBody>
          <a:bodyPr/>
          <a:lstStyle>
            <a:lvl1pPr marL="0" indent="0">
              <a:lnSpc>
                <a:spcPct val="100000"/>
              </a:lnSpc>
              <a:spcBef>
                <a:spcPts val="0"/>
              </a:spcBef>
              <a:buNone/>
              <a:defRPr sz="2000" b="0" i="0">
                <a:solidFill>
                  <a:srgbClr val="2087AB"/>
                </a:solidFill>
                <a:latin typeface="Segoe Sans Small Semibold" pitchFamily="2" charset="0"/>
                <a:cs typeface="Segoe Sans Small Semi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01</a:t>
            </a:r>
          </a:p>
        </p:txBody>
      </p:sp>
      <p:sp>
        <p:nvSpPr>
          <p:cNvPr id="4" name="Text Placeholder 11">
            <a:extLst>
              <a:ext uri="{FF2B5EF4-FFF2-40B4-BE49-F238E27FC236}">
                <a16:creationId xmlns:a16="http://schemas.microsoft.com/office/drawing/2014/main" id="{4CA619D5-4591-F538-DC7C-948B9555D2A1}"/>
              </a:ext>
            </a:extLst>
          </p:cNvPr>
          <p:cNvSpPr>
            <a:spLocks noGrp="1"/>
          </p:cNvSpPr>
          <p:nvPr>
            <p:ph type="body" sz="quarter" idx="47" hasCustomPrompt="1"/>
          </p:nvPr>
        </p:nvSpPr>
        <p:spPr>
          <a:xfrm>
            <a:off x="8571408" y="1007270"/>
            <a:ext cx="560387" cy="400050"/>
          </a:xfrm>
          <a:prstGeom prst="rect">
            <a:avLst/>
          </a:prstGeom>
        </p:spPr>
        <p:txBody>
          <a:bodyPr/>
          <a:lstStyle>
            <a:lvl1pPr marL="0" indent="0">
              <a:lnSpc>
                <a:spcPct val="100000"/>
              </a:lnSpc>
              <a:spcBef>
                <a:spcPts val="0"/>
              </a:spcBef>
              <a:buNone/>
              <a:defRPr sz="2000" b="0" i="0">
                <a:solidFill>
                  <a:srgbClr val="2087AB"/>
                </a:solidFill>
                <a:latin typeface="Segoe Sans Small Semibold" pitchFamily="2" charset="0"/>
                <a:cs typeface="Segoe Sans Small Semi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05</a:t>
            </a:r>
          </a:p>
        </p:txBody>
      </p:sp>
      <p:sp>
        <p:nvSpPr>
          <p:cNvPr id="12" name="Text Placeholder 11">
            <a:extLst>
              <a:ext uri="{FF2B5EF4-FFF2-40B4-BE49-F238E27FC236}">
                <a16:creationId xmlns:a16="http://schemas.microsoft.com/office/drawing/2014/main" id="{1303CCA3-9BC2-7828-8C83-774987606E98}"/>
              </a:ext>
            </a:extLst>
          </p:cNvPr>
          <p:cNvSpPr>
            <a:spLocks noGrp="1"/>
          </p:cNvSpPr>
          <p:nvPr>
            <p:ph type="body" sz="quarter" idx="48" hasCustomPrompt="1"/>
          </p:nvPr>
        </p:nvSpPr>
        <p:spPr>
          <a:xfrm>
            <a:off x="5582443" y="2396222"/>
            <a:ext cx="560387" cy="400050"/>
          </a:xfrm>
          <a:prstGeom prst="rect">
            <a:avLst/>
          </a:prstGeom>
        </p:spPr>
        <p:txBody>
          <a:bodyPr/>
          <a:lstStyle>
            <a:lvl1pPr marL="0" indent="0">
              <a:lnSpc>
                <a:spcPct val="100000"/>
              </a:lnSpc>
              <a:spcBef>
                <a:spcPts val="0"/>
              </a:spcBef>
              <a:buNone/>
              <a:defRPr sz="2000" b="0" i="0">
                <a:solidFill>
                  <a:schemeClr val="bg2"/>
                </a:solidFill>
                <a:latin typeface="Segoe Sans Small Semibold" pitchFamily="2" charset="0"/>
                <a:cs typeface="Segoe Sans Small Semi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02</a:t>
            </a:r>
          </a:p>
        </p:txBody>
      </p:sp>
      <p:sp>
        <p:nvSpPr>
          <p:cNvPr id="20" name="Text Placeholder 11">
            <a:extLst>
              <a:ext uri="{FF2B5EF4-FFF2-40B4-BE49-F238E27FC236}">
                <a16:creationId xmlns:a16="http://schemas.microsoft.com/office/drawing/2014/main" id="{DED7CED9-5CD5-DD76-804E-5F1825291031}"/>
              </a:ext>
            </a:extLst>
          </p:cNvPr>
          <p:cNvSpPr>
            <a:spLocks noGrp="1"/>
          </p:cNvSpPr>
          <p:nvPr>
            <p:ph type="body" sz="quarter" idx="49" hasCustomPrompt="1"/>
          </p:nvPr>
        </p:nvSpPr>
        <p:spPr>
          <a:xfrm>
            <a:off x="8571408" y="2396222"/>
            <a:ext cx="560387" cy="400050"/>
          </a:xfrm>
          <a:prstGeom prst="rect">
            <a:avLst/>
          </a:prstGeom>
        </p:spPr>
        <p:txBody>
          <a:bodyPr/>
          <a:lstStyle>
            <a:lvl1pPr marL="0" indent="0">
              <a:lnSpc>
                <a:spcPct val="100000"/>
              </a:lnSpc>
              <a:spcBef>
                <a:spcPts val="0"/>
              </a:spcBef>
              <a:buNone/>
              <a:defRPr sz="2000" b="0" i="0">
                <a:solidFill>
                  <a:schemeClr val="bg2"/>
                </a:solidFill>
                <a:latin typeface="Segoe Sans Small Semibold" pitchFamily="2" charset="0"/>
                <a:cs typeface="Segoe Sans Small Semi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06</a:t>
            </a:r>
          </a:p>
        </p:txBody>
      </p:sp>
      <p:sp>
        <p:nvSpPr>
          <p:cNvPr id="22" name="Text Placeholder 11">
            <a:extLst>
              <a:ext uri="{FF2B5EF4-FFF2-40B4-BE49-F238E27FC236}">
                <a16:creationId xmlns:a16="http://schemas.microsoft.com/office/drawing/2014/main" id="{2D1CDCB1-09AE-CA26-F74A-651A4CBB822C}"/>
              </a:ext>
            </a:extLst>
          </p:cNvPr>
          <p:cNvSpPr>
            <a:spLocks noGrp="1"/>
          </p:cNvSpPr>
          <p:nvPr>
            <p:ph type="body" sz="quarter" idx="50" hasCustomPrompt="1"/>
          </p:nvPr>
        </p:nvSpPr>
        <p:spPr>
          <a:xfrm>
            <a:off x="5582443" y="3779723"/>
            <a:ext cx="560387" cy="400050"/>
          </a:xfrm>
          <a:prstGeom prst="rect">
            <a:avLst/>
          </a:prstGeom>
        </p:spPr>
        <p:txBody>
          <a:bodyPr/>
          <a:lstStyle>
            <a:lvl1pPr marL="0" indent="0">
              <a:lnSpc>
                <a:spcPct val="100000"/>
              </a:lnSpc>
              <a:spcBef>
                <a:spcPts val="0"/>
              </a:spcBef>
              <a:buNone/>
              <a:defRPr sz="2000" b="0" i="0">
                <a:solidFill>
                  <a:schemeClr val="accent2"/>
                </a:solidFill>
                <a:latin typeface="Segoe Sans Small Semibold" pitchFamily="2" charset="0"/>
                <a:cs typeface="Segoe Sans Small Semi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03</a:t>
            </a:r>
          </a:p>
        </p:txBody>
      </p:sp>
      <p:sp>
        <p:nvSpPr>
          <p:cNvPr id="26" name="Text Placeholder 11">
            <a:extLst>
              <a:ext uri="{FF2B5EF4-FFF2-40B4-BE49-F238E27FC236}">
                <a16:creationId xmlns:a16="http://schemas.microsoft.com/office/drawing/2014/main" id="{C1A275E2-D7A8-0359-303F-59D68F80088C}"/>
              </a:ext>
            </a:extLst>
          </p:cNvPr>
          <p:cNvSpPr>
            <a:spLocks noGrp="1"/>
          </p:cNvSpPr>
          <p:nvPr>
            <p:ph type="body" sz="quarter" idx="51" hasCustomPrompt="1"/>
          </p:nvPr>
        </p:nvSpPr>
        <p:spPr>
          <a:xfrm>
            <a:off x="8571408" y="3779723"/>
            <a:ext cx="560387" cy="400050"/>
          </a:xfrm>
          <a:prstGeom prst="rect">
            <a:avLst/>
          </a:prstGeom>
        </p:spPr>
        <p:txBody>
          <a:bodyPr/>
          <a:lstStyle>
            <a:lvl1pPr marL="0" indent="0">
              <a:lnSpc>
                <a:spcPct val="100000"/>
              </a:lnSpc>
              <a:spcBef>
                <a:spcPts val="0"/>
              </a:spcBef>
              <a:buNone/>
              <a:defRPr sz="2000" b="0" i="0">
                <a:solidFill>
                  <a:schemeClr val="accent2"/>
                </a:solidFill>
                <a:latin typeface="Segoe Sans Small Semibold" pitchFamily="2" charset="0"/>
                <a:cs typeface="Segoe Sans Small Semi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07</a:t>
            </a:r>
          </a:p>
        </p:txBody>
      </p:sp>
      <p:sp>
        <p:nvSpPr>
          <p:cNvPr id="27" name="Text Placeholder 11">
            <a:extLst>
              <a:ext uri="{FF2B5EF4-FFF2-40B4-BE49-F238E27FC236}">
                <a16:creationId xmlns:a16="http://schemas.microsoft.com/office/drawing/2014/main" id="{BA587012-BD4A-2795-8AC3-50156A0A8F22}"/>
              </a:ext>
            </a:extLst>
          </p:cNvPr>
          <p:cNvSpPr>
            <a:spLocks noGrp="1"/>
          </p:cNvSpPr>
          <p:nvPr>
            <p:ph type="body" sz="quarter" idx="52" hasCustomPrompt="1"/>
          </p:nvPr>
        </p:nvSpPr>
        <p:spPr>
          <a:xfrm>
            <a:off x="5582443" y="5202148"/>
            <a:ext cx="560387" cy="400050"/>
          </a:xfrm>
          <a:prstGeom prst="rect">
            <a:avLst/>
          </a:prstGeom>
        </p:spPr>
        <p:txBody>
          <a:bodyPr/>
          <a:lstStyle>
            <a:lvl1pPr marL="0" indent="0">
              <a:lnSpc>
                <a:spcPct val="100000"/>
              </a:lnSpc>
              <a:spcBef>
                <a:spcPts val="0"/>
              </a:spcBef>
              <a:buNone/>
              <a:defRPr sz="2000" b="0" i="0">
                <a:solidFill>
                  <a:schemeClr val="accent4"/>
                </a:solidFill>
                <a:latin typeface="Segoe Sans Small Semibold" pitchFamily="2" charset="0"/>
                <a:cs typeface="Segoe Sans Small Semi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04</a:t>
            </a:r>
          </a:p>
        </p:txBody>
      </p:sp>
      <p:sp>
        <p:nvSpPr>
          <p:cNvPr id="28" name="Text Placeholder 11">
            <a:extLst>
              <a:ext uri="{FF2B5EF4-FFF2-40B4-BE49-F238E27FC236}">
                <a16:creationId xmlns:a16="http://schemas.microsoft.com/office/drawing/2014/main" id="{D76B1DFF-94E8-2C8F-797E-A905F268B72D}"/>
              </a:ext>
            </a:extLst>
          </p:cNvPr>
          <p:cNvSpPr>
            <a:spLocks noGrp="1"/>
          </p:cNvSpPr>
          <p:nvPr>
            <p:ph type="body" sz="quarter" idx="53" hasCustomPrompt="1"/>
          </p:nvPr>
        </p:nvSpPr>
        <p:spPr>
          <a:xfrm>
            <a:off x="8571408" y="5202148"/>
            <a:ext cx="560387" cy="400050"/>
          </a:xfrm>
          <a:prstGeom prst="rect">
            <a:avLst/>
          </a:prstGeom>
        </p:spPr>
        <p:txBody>
          <a:bodyPr/>
          <a:lstStyle>
            <a:lvl1pPr marL="0" indent="0">
              <a:lnSpc>
                <a:spcPct val="100000"/>
              </a:lnSpc>
              <a:spcBef>
                <a:spcPts val="0"/>
              </a:spcBef>
              <a:buNone/>
              <a:defRPr sz="2000" b="0" i="0">
                <a:solidFill>
                  <a:schemeClr val="accent4"/>
                </a:solidFill>
                <a:latin typeface="Segoe Sans Small Semibold" pitchFamily="2" charset="0"/>
                <a:cs typeface="Segoe Sans Small Semi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08</a:t>
            </a:r>
          </a:p>
        </p:txBody>
      </p:sp>
    </p:spTree>
    <p:extLst>
      <p:ext uri="{BB962C8B-B14F-4D97-AF65-F5344CB8AC3E}">
        <p14:creationId xmlns:p14="http://schemas.microsoft.com/office/powerpoint/2010/main" val="367771832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Agenda slide">
    <p:bg>
      <p:bgPr>
        <a:solidFill>
          <a:srgbClr val="FDFDFD"/>
        </a:solidFill>
        <a:effectLst/>
      </p:bgPr>
    </p:bg>
    <p:spTree>
      <p:nvGrpSpPr>
        <p:cNvPr id="1" name=""/>
        <p:cNvGrpSpPr/>
        <p:nvPr/>
      </p:nvGrpSpPr>
      <p:grpSpPr>
        <a:xfrm>
          <a:off x="0" y="0"/>
          <a:ext cx="0" cy="0"/>
          <a:chOff x="0" y="0"/>
          <a:chExt cx="0" cy="0"/>
        </a:xfrm>
      </p:grpSpPr>
      <p:sp>
        <p:nvSpPr>
          <p:cNvPr id="3" name="Text Placeholder 102">
            <a:extLst>
              <a:ext uri="{FF2B5EF4-FFF2-40B4-BE49-F238E27FC236}">
                <a16:creationId xmlns:a16="http://schemas.microsoft.com/office/drawing/2014/main" id="{CCA6DED0-E4E8-39F1-3DDC-520585B8247C}"/>
              </a:ext>
            </a:extLst>
          </p:cNvPr>
          <p:cNvSpPr>
            <a:spLocks noGrp="1"/>
          </p:cNvSpPr>
          <p:nvPr>
            <p:ph type="body" sz="quarter" idx="22" hasCustomPrompt="1"/>
          </p:nvPr>
        </p:nvSpPr>
        <p:spPr>
          <a:xfrm>
            <a:off x="6023891" y="2698367"/>
            <a:ext cx="2258469" cy="491539"/>
          </a:xfrm>
          <a:prstGeom prst="rect">
            <a:avLst/>
          </a:prstGeom>
        </p:spPr>
        <p:txBody>
          <a:bodyPr>
            <a:normAutofit/>
          </a:bodyPr>
          <a:lstStyle>
            <a:lvl1pPr marL="0" indent="0">
              <a:buNone/>
              <a:defRPr sz="1400" b="0" i="0">
                <a:solidFill>
                  <a:schemeClr val="bg1">
                    <a:lumMod val="50000"/>
                  </a:schemeClr>
                </a:solidFill>
                <a:latin typeface="Segoe Sans Text Light" pitchFamily="2" charset="0"/>
                <a:cs typeface="Segoe Sans Text Light" pitchFamily="2" charset="0"/>
              </a:defRPr>
            </a:lvl1pPr>
          </a:lstStyle>
          <a:p>
            <a:pPr lvl="0"/>
            <a:r>
              <a:rPr lang="en-US"/>
              <a:t>Agenda item 6</a:t>
            </a:r>
          </a:p>
        </p:txBody>
      </p:sp>
      <p:sp>
        <p:nvSpPr>
          <p:cNvPr id="5" name="Text Placeholder 102">
            <a:extLst>
              <a:ext uri="{FF2B5EF4-FFF2-40B4-BE49-F238E27FC236}">
                <a16:creationId xmlns:a16="http://schemas.microsoft.com/office/drawing/2014/main" id="{C407FF1F-2401-E955-68A6-0CFAE2AB1DD5}"/>
              </a:ext>
            </a:extLst>
          </p:cNvPr>
          <p:cNvSpPr>
            <a:spLocks noGrp="1"/>
          </p:cNvSpPr>
          <p:nvPr>
            <p:ph type="body" sz="quarter" idx="26" hasCustomPrompt="1"/>
          </p:nvPr>
        </p:nvSpPr>
        <p:spPr>
          <a:xfrm>
            <a:off x="6021072" y="1293513"/>
            <a:ext cx="2258469" cy="491539"/>
          </a:xfrm>
          <a:prstGeom prst="rect">
            <a:avLst/>
          </a:prstGeom>
        </p:spPr>
        <p:txBody>
          <a:bodyPr>
            <a:normAutofit/>
          </a:bodyPr>
          <a:lstStyle>
            <a:lvl1pPr marL="0" indent="0">
              <a:buNone/>
              <a:defRPr sz="1400" b="0" i="0">
                <a:solidFill>
                  <a:schemeClr val="bg1">
                    <a:lumMod val="50000"/>
                  </a:schemeClr>
                </a:solidFill>
                <a:latin typeface="Segoe Sans Text Light" pitchFamily="2" charset="0"/>
                <a:cs typeface="Segoe Sans Text Light" pitchFamily="2" charset="0"/>
              </a:defRPr>
            </a:lvl1pPr>
          </a:lstStyle>
          <a:p>
            <a:pPr lvl="0"/>
            <a:r>
              <a:rPr lang="en-US"/>
              <a:t>Agenda item 5</a:t>
            </a:r>
          </a:p>
        </p:txBody>
      </p:sp>
      <p:sp>
        <p:nvSpPr>
          <p:cNvPr id="7" name="Text Placeholder 102">
            <a:extLst>
              <a:ext uri="{FF2B5EF4-FFF2-40B4-BE49-F238E27FC236}">
                <a16:creationId xmlns:a16="http://schemas.microsoft.com/office/drawing/2014/main" id="{79BA467C-00FD-FFE5-B6B3-257AD807C32C}"/>
              </a:ext>
            </a:extLst>
          </p:cNvPr>
          <p:cNvSpPr>
            <a:spLocks noGrp="1"/>
          </p:cNvSpPr>
          <p:nvPr>
            <p:ph type="body" sz="quarter" idx="29" hasCustomPrompt="1"/>
          </p:nvPr>
        </p:nvSpPr>
        <p:spPr>
          <a:xfrm>
            <a:off x="3015338" y="1293513"/>
            <a:ext cx="2258469" cy="491539"/>
          </a:xfrm>
          <a:prstGeom prst="rect">
            <a:avLst/>
          </a:prstGeom>
        </p:spPr>
        <p:txBody>
          <a:bodyPr>
            <a:normAutofit/>
          </a:bodyPr>
          <a:lstStyle>
            <a:lvl1pPr marL="0" indent="0">
              <a:buNone/>
              <a:defRPr sz="1400" b="0" i="0">
                <a:solidFill>
                  <a:schemeClr val="bg1">
                    <a:lumMod val="50000"/>
                  </a:schemeClr>
                </a:solidFill>
                <a:latin typeface="Segoe Sans Text Light" pitchFamily="2" charset="0"/>
                <a:cs typeface="Segoe Sans Text Light" pitchFamily="2" charset="0"/>
              </a:defRPr>
            </a:lvl1pPr>
          </a:lstStyle>
          <a:p>
            <a:pPr lvl="0"/>
            <a:r>
              <a:rPr lang="en-US"/>
              <a:t>Agenda item 1</a:t>
            </a:r>
          </a:p>
        </p:txBody>
      </p:sp>
      <p:sp>
        <p:nvSpPr>
          <p:cNvPr id="9" name="Text Placeholder 102">
            <a:extLst>
              <a:ext uri="{FF2B5EF4-FFF2-40B4-BE49-F238E27FC236}">
                <a16:creationId xmlns:a16="http://schemas.microsoft.com/office/drawing/2014/main" id="{B07E0235-FC5D-C1A5-0D05-82C90DAE7154}"/>
              </a:ext>
            </a:extLst>
          </p:cNvPr>
          <p:cNvSpPr>
            <a:spLocks noGrp="1"/>
          </p:cNvSpPr>
          <p:nvPr>
            <p:ph type="body" sz="quarter" idx="32" hasCustomPrompt="1"/>
          </p:nvPr>
        </p:nvSpPr>
        <p:spPr>
          <a:xfrm>
            <a:off x="3015338" y="2698367"/>
            <a:ext cx="2258469" cy="491539"/>
          </a:xfrm>
          <a:prstGeom prst="rect">
            <a:avLst/>
          </a:prstGeom>
        </p:spPr>
        <p:txBody>
          <a:bodyPr>
            <a:normAutofit/>
          </a:bodyPr>
          <a:lstStyle>
            <a:lvl1pPr marL="0" indent="0">
              <a:buNone/>
              <a:defRPr sz="1400" b="0" i="0">
                <a:solidFill>
                  <a:schemeClr val="bg1">
                    <a:lumMod val="50000"/>
                  </a:schemeClr>
                </a:solidFill>
                <a:latin typeface="Segoe Sans Text Light" pitchFamily="2" charset="0"/>
                <a:cs typeface="Segoe Sans Text Light" pitchFamily="2" charset="0"/>
              </a:defRPr>
            </a:lvl1pPr>
          </a:lstStyle>
          <a:p>
            <a:pPr lvl="0"/>
            <a:r>
              <a:rPr lang="en-US"/>
              <a:t>Agenda item 2</a:t>
            </a:r>
          </a:p>
        </p:txBody>
      </p:sp>
      <p:sp>
        <p:nvSpPr>
          <p:cNvPr id="13" name="Text Placeholder 102">
            <a:extLst>
              <a:ext uri="{FF2B5EF4-FFF2-40B4-BE49-F238E27FC236}">
                <a16:creationId xmlns:a16="http://schemas.microsoft.com/office/drawing/2014/main" id="{15EC97A3-A696-A850-DAC3-9B7F156D6435}"/>
              </a:ext>
            </a:extLst>
          </p:cNvPr>
          <p:cNvSpPr>
            <a:spLocks noGrp="1"/>
          </p:cNvSpPr>
          <p:nvPr>
            <p:ph type="body" sz="quarter" idx="35" hasCustomPrompt="1"/>
          </p:nvPr>
        </p:nvSpPr>
        <p:spPr>
          <a:xfrm>
            <a:off x="3015338" y="4078384"/>
            <a:ext cx="2258469" cy="491539"/>
          </a:xfrm>
          <a:prstGeom prst="rect">
            <a:avLst/>
          </a:prstGeom>
        </p:spPr>
        <p:txBody>
          <a:bodyPr>
            <a:normAutofit/>
          </a:bodyPr>
          <a:lstStyle>
            <a:lvl1pPr marL="0" indent="0">
              <a:buNone/>
              <a:defRPr sz="1400" b="0" i="0">
                <a:solidFill>
                  <a:schemeClr val="bg1">
                    <a:lumMod val="50000"/>
                  </a:schemeClr>
                </a:solidFill>
                <a:latin typeface="Segoe Sans Text Light" pitchFamily="2" charset="0"/>
                <a:cs typeface="Segoe Sans Text Light" pitchFamily="2" charset="0"/>
              </a:defRPr>
            </a:lvl1pPr>
          </a:lstStyle>
          <a:p>
            <a:pPr lvl="0"/>
            <a:r>
              <a:rPr lang="en-US"/>
              <a:t>Agenda item 3</a:t>
            </a:r>
          </a:p>
        </p:txBody>
      </p:sp>
      <p:sp>
        <p:nvSpPr>
          <p:cNvPr id="15" name="Text Placeholder 102">
            <a:extLst>
              <a:ext uri="{FF2B5EF4-FFF2-40B4-BE49-F238E27FC236}">
                <a16:creationId xmlns:a16="http://schemas.microsoft.com/office/drawing/2014/main" id="{676A4AA1-3572-4723-1C95-164DF0BCD503}"/>
              </a:ext>
            </a:extLst>
          </p:cNvPr>
          <p:cNvSpPr>
            <a:spLocks noGrp="1"/>
          </p:cNvSpPr>
          <p:nvPr>
            <p:ph type="body" sz="quarter" idx="38" hasCustomPrompt="1"/>
          </p:nvPr>
        </p:nvSpPr>
        <p:spPr>
          <a:xfrm>
            <a:off x="3015338" y="5483238"/>
            <a:ext cx="2258469" cy="491539"/>
          </a:xfrm>
          <a:prstGeom prst="rect">
            <a:avLst/>
          </a:prstGeom>
        </p:spPr>
        <p:txBody>
          <a:bodyPr>
            <a:normAutofit/>
          </a:bodyPr>
          <a:lstStyle>
            <a:lvl1pPr marL="0" indent="0">
              <a:buNone/>
              <a:defRPr sz="1400" b="0" i="0">
                <a:solidFill>
                  <a:schemeClr val="bg1">
                    <a:lumMod val="50000"/>
                  </a:schemeClr>
                </a:solidFill>
                <a:latin typeface="Segoe Sans Text Light" pitchFamily="2" charset="0"/>
                <a:cs typeface="Segoe Sans Text Light" pitchFamily="2" charset="0"/>
              </a:defRPr>
            </a:lvl1pPr>
          </a:lstStyle>
          <a:p>
            <a:pPr lvl="0"/>
            <a:r>
              <a:rPr lang="en-US"/>
              <a:t>Agenda item 4</a:t>
            </a:r>
          </a:p>
        </p:txBody>
      </p:sp>
      <p:sp>
        <p:nvSpPr>
          <p:cNvPr id="17" name="Text Placeholder 102">
            <a:extLst>
              <a:ext uri="{FF2B5EF4-FFF2-40B4-BE49-F238E27FC236}">
                <a16:creationId xmlns:a16="http://schemas.microsoft.com/office/drawing/2014/main" id="{3C367C00-132C-8896-2D13-153A6C7925AD}"/>
              </a:ext>
            </a:extLst>
          </p:cNvPr>
          <p:cNvSpPr>
            <a:spLocks noGrp="1"/>
          </p:cNvSpPr>
          <p:nvPr>
            <p:ph type="body" sz="quarter" idx="41" hasCustomPrompt="1"/>
          </p:nvPr>
        </p:nvSpPr>
        <p:spPr>
          <a:xfrm>
            <a:off x="6018253" y="4078384"/>
            <a:ext cx="2258469" cy="491539"/>
          </a:xfrm>
          <a:prstGeom prst="rect">
            <a:avLst/>
          </a:prstGeom>
        </p:spPr>
        <p:txBody>
          <a:bodyPr>
            <a:normAutofit/>
          </a:bodyPr>
          <a:lstStyle>
            <a:lvl1pPr marL="0" indent="0">
              <a:buNone/>
              <a:defRPr sz="1400" b="0" i="0">
                <a:solidFill>
                  <a:schemeClr val="bg1">
                    <a:lumMod val="50000"/>
                  </a:schemeClr>
                </a:solidFill>
                <a:latin typeface="Segoe Sans Text Light" pitchFamily="2" charset="0"/>
                <a:cs typeface="Segoe Sans Text Light" pitchFamily="2" charset="0"/>
              </a:defRPr>
            </a:lvl1pPr>
          </a:lstStyle>
          <a:p>
            <a:pPr lvl="0"/>
            <a:r>
              <a:rPr lang="en-US"/>
              <a:t>Agenda item 7</a:t>
            </a:r>
          </a:p>
        </p:txBody>
      </p:sp>
      <p:sp>
        <p:nvSpPr>
          <p:cNvPr id="18" name="Vertical Text Placeholder 3">
            <a:extLst>
              <a:ext uri="{FF2B5EF4-FFF2-40B4-BE49-F238E27FC236}">
                <a16:creationId xmlns:a16="http://schemas.microsoft.com/office/drawing/2014/main" id="{D53E8A67-9503-1E6E-F9A3-E01A96712B99}"/>
              </a:ext>
            </a:extLst>
          </p:cNvPr>
          <p:cNvSpPr>
            <a:spLocks noGrp="1"/>
          </p:cNvSpPr>
          <p:nvPr>
            <p:ph type="body" orient="vert" sz="quarter" idx="43" hasCustomPrompt="1"/>
          </p:nvPr>
        </p:nvSpPr>
        <p:spPr>
          <a:xfrm rot="16200000">
            <a:off x="1108509" y="438659"/>
            <a:ext cx="733158" cy="1585970"/>
          </a:xfrm>
          <a:prstGeom prst="rect">
            <a:avLst/>
          </a:prstGeom>
        </p:spPr>
        <p:txBody>
          <a:bodyPr vert="eaVert">
            <a:noAutofit/>
          </a:bodyPr>
          <a:lstStyle>
            <a:lvl1pPr marL="0" indent="0">
              <a:buNone/>
              <a:defRPr sz="3200" b="0" i="0">
                <a:gradFill flip="none" rotWithShape="1">
                  <a:gsLst>
                    <a:gs pos="50000">
                      <a:srgbClr val="0F5CCA"/>
                    </a:gs>
                    <a:gs pos="100000">
                      <a:srgbClr val="B238BA"/>
                    </a:gs>
                    <a:gs pos="0">
                      <a:srgbClr val="49C5B1"/>
                    </a:gs>
                  </a:gsLst>
                  <a:lin ang="10800000" scaled="1"/>
                  <a:tileRect/>
                </a:gradFill>
                <a:latin typeface="Segoe Sans Display" pitchFamily="2" charset="0"/>
                <a:cs typeface="Segoe Sans Display" pitchFamily="2" charset="0"/>
              </a:defRPr>
            </a:lvl1pPr>
          </a:lstStyle>
          <a:p>
            <a:pPr lvl="0"/>
            <a:r>
              <a:rPr lang="en-US"/>
              <a:t>Agenda</a:t>
            </a:r>
          </a:p>
        </p:txBody>
      </p:sp>
      <p:sp>
        <p:nvSpPr>
          <p:cNvPr id="21" name="Text Placeholder 102">
            <a:extLst>
              <a:ext uri="{FF2B5EF4-FFF2-40B4-BE49-F238E27FC236}">
                <a16:creationId xmlns:a16="http://schemas.microsoft.com/office/drawing/2014/main" id="{0051C787-FE09-A6FD-658C-A2AA371B60A0}"/>
              </a:ext>
            </a:extLst>
          </p:cNvPr>
          <p:cNvSpPr>
            <a:spLocks noGrp="1"/>
          </p:cNvSpPr>
          <p:nvPr>
            <p:ph type="body" sz="quarter" idx="45" hasCustomPrompt="1"/>
          </p:nvPr>
        </p:nvSpPr>
        <p:spPr>
          <a:xfrm>
            <a:off x="6018253" y="5483238"/>
            <a:ext cx="2258469" cy="491539"/>
          </a:xfrm>
          <a:prstGeom prst="rect">
            <a:avLst/>
          </a:prstGeom>
        </p:spPr>
        <p:txBody>
          <a:bodyPr>
            <a:normAutofit/>
          </a:bodyPr>
          <a:lstStyle>
            <a:lvl1pPr marL="0" indent="0">
              <a:buNone/>
              <a:defRPr sz="1400" b="0" i="0">
                <a:solidFill>
                  <a:schemeClr val="bg1">
                    <a:lumMod val="50000"/>
                  </a:schemeClr>
                </a:solidFill>
                <a:latin typeface="Segoe Sans Text Light" pitchFamily="2" charset="0"/>
                <a:cs typeface="Segoe Sans Text Light" pitchFamily="2" charset="0"/>
              </a:defRPr>
            </a:lvl1pPr>
          </a:lstStyle>
          <a:p>
            <a:pPr lvl="0"/>
            <a:r>
              <a:rPr lang="en-US"/>
              <a:t>Agenda item 7</a:t>
            </a:r>
          </a:p>
        </p:txBody>
      </p:sp>
      <p:sp>
        <p:nvSpPr>
          <p:cNvPr id="12" name="Text Placeholder 11">
            <a:extLst>
              <a:ext uri="{FF2B5EF4-FFF2-40B4-BE49-F238E27FC236}">
                <a16:creationId xmlns:a16="http://schemas.microsoft.com/office/drawing/2014/main" id="{6C4FB0E4-7942-3FC2-407F-B9500F035E5D}"/>
              </a:ext>
            </a:extLst>
          </p:cNvPr>
          <p:cNvSpPr>
            <a:spLocks noGrp="1"/>
          </p:cNvSpPr>
          <p:nvPr>
            <p:ph type="body" sz="quarter" idx="46" hasCustomPrompt="1"/>
          </p:nvPr>
        </p:nvSpPr>
        <p:spPr>
          <a:xfrm>
            <a:off x="3015338" y="863473"/>
            <a:ext cx="560387" cy="400050"/>
          </a:xfrm>
          <a:prstGeom prst="rect">
            <a:avLst/>
          </a:prstGeom>
        </p:spPr>
        <p:txBody>
          <a:bodyPr/>
          <a:lstStyle>
            <a:lvl1pPr marL="0" indent="0">
              <a:buNone/>
              <a:defRPr sz="2000" b="0" i="0">
                <a:solidFill>
                  <a:srgbClr val="2087AB"/>
                </a:solidFill>
                <a:latin typeface="Segoe Sans Small" pitchFamily="2" charset="0"/>
                <a:cs typeface="Segoe Sans Small"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01</a:t>
            </a:r>
          </a:p>
        </p:txBody>
      </p:sp>
      <p:sp>
        <p:nvSpPr>
          <p:cNvPr id="20" name="Text Placeholder 11">
            <a:extLst>
              <a:ext uri="{FF2B5EF4-FFF2-40B4-BE49-F238E27FC236}">
                <a16:creationId xmlns:a16="http://schemas.microsoft.com/office/drawing/2014/main" id="{D063535B-A7D0-15D4-B5A1-594D2F4162A5}"/>
              </a:ext>
            </a:extLst>
          </p:cNvPr>
          <p:cNvSpPr>
            <a:spLocks noGrp="1"/>
          </p:cNvSpPr>
          <p:nvPr>
            <p:ph type="body" sz="quarter" idx="47" hasCustomPrompt="1"/>
          </p:nvPr>
        </p:nvSpPr>
        <p:spPr>
          <a:xfrm>
            <a:off x="6004303" y="863473"/>
            <a:ext cx="560387" cy="400050"/>
          </a:xfrm>
          <a:prstGeom prst="rect">
            <a:avLst/>
          </a:prstGeom>
        </p:spPr>
        <p:txBody>
          <a:bodyPr/>
          <a:lstStyle>
            <a:lvl1pPr marL="0" indent="0">
              <a:buNone/>
              <a:defRPr sz="2000" b="0" i="0">
                <a:solidFill>
                  <a:srgbClr val="2087AB"/>
                </a:solidFill>
                <a:latin typeface="Segoe Sans Small" pitchFamily="2" charset="0"/>
                <a:cs typeface="Segoe Sans Small"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05</a:t>
            </a:r>
          </a:p>
        </p:txBody>
      </p:sp>
      <p:sp>
        <p:nvSpPr>
          <p:cNvPr id="22" name="Text Placeholder 11">
            <a:extLst>
              <a:ext uri="{FF2B5EF4-FFF2-40B4-BE49-F238E27FC236}">
                <a16:creationId xmlns:a16="http://schemas.microsoft.com/office/drawing/2014/main" id="{8D9099A6-3B0A-9464-367E-D5A8E455A408}"/>
              </a:ext>
            </a:extLst>
          </p:cNvPr>
          <p:cNvSpPr>
            <a:spLocks noGrp="1"/>
          </p:cNvSpPr>
          <p:nvPr>
            <p:ph type="body" sz="quarter" idx="48" hasCustomPrompt="1"/>
          </p:nvPr>
        </p:nvSpPr>
        <p:spPr>
          <a:xfrm>
            <a:off x="3015338" y="2252425"/>
            <a:ext cx="560387" cy="400050"/>
          </a:xfrm>
          <a:prstGeom prst="rect">
            <a:avLst/>
          </a:prstGeom>
        </p:spPr>
        <p:txBody>
          <a:bodyPr/>
          <a:lstStyle>
            <a:lvl1pPr marL="0" indent="0">
              <a:buNone/>
              <a:defRPr sz="2000" b="0" i="0">
                <a:solidFill>
                  <a:schemeClr val="bg2"/>
                </a:solidFill>
                <a:latin typeface="Segoe Sans Small" pitchFamily="2" charset="0"/>
                <a:cs typeface="Segoe Sans Small"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02</a:t>
            </a:r>
          </a:p>
        </p:txBody>
      </p:sp>
      <p:sp>
        <p:nvSpPr>
          <p:cNvPr id="23" name="Text Placeholder 11">
            <a:extLst>
              <a:ext uri="{FF2B5EF4-FFF2-40B4-BE49-F238E27FC236}">
                <a16:creationId xmlns:a16="http://schemas.microsoft.com/office/drawing/2014/main" id="{07AC5969-ACBC-CD3B-958B-C4688327203B}"/>
              </a:ext>
            </a:extLst>
          </p:cNvPr>
          <p:cNvSpPr>
            <a:spLocks noGrp="1"/>
          </p:cNvSpPr>
          <p:nvPr>
            <p:ph type="body" sz="quarter" idx="49" hasCustomPrompt="1"/>
          </p:nvPr>
        </p:nvSpPr>
        <p:spPr>
          <a:xfrm>
            <a:off x="6004303" y="2252425"/>
            <a:ext cx="560387" cy="400050"/>
          </a:xfrm>
          <a:prstGeom prst="rect">
            <a:avLst/>
          </a:prstGeom>
        </p:spPr>
        <p:txBody>
          <a:bodyPr/>
          <a:lstStyle>
            <a:lvl1pPr marL="0" indent="0">
              <a:buNone/>
              <a:defRPr sz="2000" b="0" i="0">
                <a:solidFill>
                  <a:schemeClr val="bg2"/>
                </a:solidFill>
                <a:latin typeface="Segoe Sans Small" pitchFamily="2" charset="0"/>
                <a:cs typeface="Segoe Sans Small"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06</a:t>
            </a:r>
          </a:p>
        </p:txBody>
      </p:sp>
      <p:sp>
        <p:nvSpPr>
          <p:cNvPr id="24" name="Text Placeholder 11">
            <a:extLst>
              <a:ext uri="{FF2B5EF4-FFF2-40B4-BE49-F238E27FC236}">
                <a16:creationId xmlns:a16="http://schemas.microsoft.com/office/drawing/2014/main" id="{AB03BDC5-976E-FC84-E7E5-F83B89DAEC42}"/>
              </a:ext>
            </a:extLst>
          </p:cNvPr>
          <p:cNvSpPr>
            <a:spLocks noGrp="1"/>
          </p:cNvSpPr>
          <p:nvPr>
            <p:ph type="body" sz="quarter" idx="50" hasCustomPrompt="1"/>
          </p:nvPr>
        </p:nvSpPr>
        <p:spPr>
          <a:xfrm>
            <a:off x="3015338" y="3635926"/>
            <a:ext cx="560387" cy="400050"/>
          </a:xfrm>
          <a:prstGeom prst="rect">
            <a:avLst/>
          </a:prstGeom>
        </p:spPr>
        <p:txBody>
          <a:bodyPr/>
          <a:lstStyle>
            <a:lvl1pPr marL="0" indent="0">
              <a:buNone/>
              <a:defRPr sz="2000" b="0" i="0">
                <a:solidFill>
                  <a:schemeClr val="accent2"/>
                </a:solidFill>
                <a:latin typeface="Segoe Sans Small" pitchFamily="2" charset="0"/>
                <a:cs typeface="Segoe Sans Small"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03</a:t>
            </a:r>
          </a:p>
        </p:txBody>
      </p:sp>
      <p:sp>
        <p:nvSpPr>
          <p:cNvPr id="25" name="Text Placeholder 11">
            <a:extLst>
              <a:ext uri="{FF2B5EF4-FFF2-40B4-BE49-F238E27FC236}">
                <a16:creationId xmlns:a16="http://schemas.microsoft.com/office/drawing/2014/main" id="{DD404668-7BFF-9D81-116D-D664F55583DC}"/>
              </a:ext>
            </a:extLst>
          </p:cNvPr>
          <p:cNvSpPr>
            <a:spLocks noGrp="1"/>
          </p:cNvSpPr>
          <p:nvPr>
            <p:ph type="body" sz="quarter" idx="51" hasCustomPrompt="1"/>
          </p:nvPr>
        </p:nvSpPr>
        <p:spPr>
          <a:xfrm>
            <a:off x="6004303" y="3635926"/>
            <a:ext cx="560387" cy="400050"/>
          </a:xfrm>
          <a:prstGeom prst="rect">
            <a:avLst/>
          </a:prstGeom>
        </p:spPr>
        <p:txBody>
          <a:bodyPr/>
          <a:lstStyle>
            <a:lvl1pPr marL="0" indent="0">
              <a:buNone/>
              <a:defRPr sz="2000" b="0" i="0">
                <a:solidFill>
                  <a:schemeClr val="accent2"/>
                </a:solidFill>
                <a:latin typeface="Segoe Sans Small" pitchFamily="2" charset="0"/>
                <a:cs typeface="Segoe Sans Small"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07</a:t>
            </a:r>
          </a:p>
        </p:txBody>
      </p:sp>
      <p:sp>
        <p:nvSpPr>
          <p:cNvPr id="26" name="Text Placeholder 11">
            <a:extLst>
              <a:ext uri="{FF2B5EF4-FFF2-40B4-BE49-F238E27FC236}">
                <a16:creationId xmlns:a16="http://schemas.microsoft.com/office/drawing/2014/main" id="{EF450C48-9DBC-7E11-76BF-521C525AD0C0}"/>
              </a:ext>
            </a:extLst>
          </p:cNvPr>
          <p:cNvSpPr>
            <a:spLocks noGrp="1"/>
          </p:cNvSpPr>
          <p:nvPr>
            <p:ph type="body" sz="quarter" idx="52" hasCustomPrompt="1"/>
          </p:nvPr>
        </p:nvSpPr>
        <p:spPr>
          <a:xfrm>
            <a:off x="3015338" y="5058351"/>
            <a:ext cx="560387" cy="400050"/>
          </a:xfrm>
          <a:prstGeom prst="rect">
            <a:avLst/>
          </a:prstGeom>
        </p:spPr>
        <p:txBody>
          <a:bodyPr/>
          <a:lstStyle>
            <a:lvl1pPr marL="0" indent="0">
              <a:buNone/>
              <a:defRPr sz="2000" b="0" i="0">
                <a:solidFill>
                  <a:schemeClr val="accent4"/>
                </a:solidFill>
                <a:latin typeface="Segoe Sans Small" pitchFamily="2" charset="0"/>
                <a:cs typeface="Segoe Sans Small"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04</a:t>
            </a:r>
          </a:p>
        </p:txBody>
      </p:sp>
      <p:sp>
        <p:nvSpPr>
          <p:cNvPr id="27" name="Text Placeholder 11">
            <a:extLst>
              <a:ext uri="{FF2B5EF4-FFF2-40B4-BE49-F238E27FC236}">
                <a16:creationId xmlns:a16="http://schemas.microsoft.com/office/drawing/2014/main" id="{C59416B7-40A3-0E61-131F-614A2055DC63}"/>
              </a:ext>
            </a:extLst>
          </p:cNvPr>
          <p:cNvSpPr>
            <a:spLocks noGrp="1"/>
          </p:cNvSpPr>
          <p:nvPr>
            <p:ph type="body" sz="quarter" idx="53" hasCustomPrompt="1"/>
          </p:nvPr>
        </p:nvSpPr>
        <p:spPr>
          <a:xfrm>
            <a:off x="6004303" y="5058351"/>
            <a:ext cx="560387" cy="400050"/>
          </a:xfrm>
          <a:prstGeom prst="rect">
            <a:avLst/>
          </a:prstGeom>
        </p:spPr>
        <p:txBody>
          <a:bodyPr/>
          <a:lstStyle>
            <a:lvl1pPr marL="0" indent="0">
              <a:buNone/>
              <a:defRPr sz="2000" b="0" i="0">
                <a:solidFill>
                  <a:schemeClr val="accent4"/>
                </a:solidFill>
                <a:latin typeface="Segoe Sans Small" pitchFamily="2" charset="0"/>
                <a:cs typeface="Segoe Sans Small"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08</a:t>
            </a:r>
          </a:p>
        </p:txBody>
      </p:sp>
    </p:spTree>
    <p:extLst>
      <p:ext uri="{BB962C8B-B14F-4D97-AF65-F5344CB8AC3E}">
        <p14:creationId xmlns:p14="http://schemas.microsoft.com/office/powerpoint/2010/main" val="182436457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Section title slide">
    <p:bg>
      <p:bgPr>
        <a:solidFill>
          <a:srgbClr val="F5F1E9"/>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D13610-D10C-7EDB-D184-A911B7E3757E}"/>
              </a:ext>
            </a:extLst>
          </p:cNvPr>
          <p:cNvPicPr>
            <a:picLocks noChangeAspect="1"/>
          </p:cNvPicPr>
          <p:nvPr userDrawn="1"/>
        </p:nvPicPr>
        <p:blipFill>
          <a:blip r:embed="rId2"/>
          <a:srcRect/>
          <a:stretch/>
        </p:blipFill>
        <p:spPr>
          <a:xfrm>
            <a:off x="0" y="0"/>
            <a:ext cx="12192000" cy="6858000"/>
          </a:xfrm>
          <a:prstGeom prst="rect">
            <a:avLst/>
          </a:prstGeom>
        </p:spPr>
      </p:pic>
      <p:sp>
        <p:nvSpPr>
          <p:cNvPr id="2" name="Text Placeholder 15">
            <a:extLst>
              <a:ext uri="{FF2B5EF4-FFF2-40B4-BE49-F238E27FC236}">
                <a16:creationId xmlns:a16="http://schemas.microsoft.com/office/drawing/2014/main" id="{6BD9C85B-EC8F-D695-0FA1-6791980AB257}"/>
              </a:ext>
            </a:extLst>
          </p:cNvPr>
          <p:cNvSpPr>
            <a:spLocks noGrp="1"/>
          </p:cNvSpPr>
          <p:nvPr>
            <p:ph type="body" sz="quarter" idx="11" hasCustomPrompt="1"/>
          </p:nvPr>
        </p:nvSpPr>
        <p:spPr>
          <a:xfrm>
            <a:off x="7199551" y="4038049"/>
            <a:ext cx="3231416" cy="1398587"/>
          </a:xfrm>
          <a:prstGeom prst="rect">
            <a:avLst/>
          </a:prstGeom>
        </p:spPr>
        <p:txBody>
          <a:bodyPr>
            <a:noAutofit/>
          </a:bodyPr>
          <a:lstStyle>
            <a:lvl1pPr marL="0" indent="0">
              <a:buNone/>
              <a:defRPr lang="en-US" sz="3200">
                <a:solidFill>
                  <a:srgbClr val="B238BA"/>
                </a:solidFill>
                <a:latin typeface="Segoe Sans Display" pitchFamily="2" charset="0"/>
                <a:cs typeface="Segoe Sans Display" pitchFamily="2" charset="0"/>
              </a:defRPr>
            </a:lvl1pPr>
          </a:lstStyle>
          <a:p>
            <a:pPr marL="228600" lvl="0" indent="-228600"/>
            <a:r>
              <a:rPr lang="en-US"/>
              <a:t>Section title one</a:t>
            </a:r>
          </a:p>
        </p:txBody>
      </p:sp>
    </p:spTree>
    <p:extLst>
      <p:ext uri="{BB962C8B-B14F-4D97-AF65-F5344CB8AC3E}">
        <p14:creationId xmlns:p14="http://schemas.microsoft.com/office/powerpoint/2010/main" val="391980857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Section title slide">
    <p:bg>
      <p:bgPr>
        <a:solidFill>
          <a:srgbClr val="F5F1E9"/>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D13610-D10C-7EDB-D184-A911B7E3757E}"/>
              </a:ext>
            </a:extLst>
          </p:cNvPr>
          <p:cNvPicPr>
            <a:picLocks noChangeAspect="1"/>
          </p:cNvPicPr>
          <p:nvPr userDrawn="1"/>
        </p:nvPicPr>
        <p:blipFill>
          <a:blip r:embed="rId2"/>
          <a:srcRect/>
          <a:stretch/>
        </p:blipFill>
        <p:spPr>
          <a:xfrm>
            <a:off x="0" y="0"/>
            <a:ext cx="12192000" cy="6858000"/>
          </a:xfrm>
          <a:prstGeom prst="rect">
            <a:avLst/>
          </a:prstGeom>
        </p:spPr>
      </p:pic>
      <p:sp>
        <p:nvSpPr>
          <p:cNvPr id="2" name="Text Placeholder 15">
            <a:extLst>
              <a:ext uri="{FF2B5EF4-FFF2-40B4-BE49-F238E27FC236}">
                <a16:creationId xmlns:a16="http://schemas.microsoft.com/office/drawing/2014/main" id="{6BD9C85B-EC8F-D695-0FA1-6791980AB257}"/>
              </a:ext>
            </a:extLst>
          </p:cNvPr>
          <p:cNvSpPr>
            <a:spLocks noGrp="1"/>
          </p:cNvSpPr>
          <p:nvPr>
            <p:ph type="body" sz="quarter" idx="11" hasCustomPrompt="1"/>
          </p:nvPr>
        </p:nvSpPr>
        <p:spPr>
          <a:xfrm>
            <a:off x="7199551" y="4038049"/>
            <a:ext cx="3231416" cy="1398587"/>
          </a:xfrm>
          <a:prstGeom prst="rect">
            <a:avLst/>
          </a:prstGeom>
        </p:spPr>
        <p:txBody>
          <a:bodyPr>
            <a:noAutofit/>
          </a:bodyPr>
          <a:lstStyle>
            <a:lvl1pPr marL="228600" indent="-228600">
              <a:buNone/>
              <a:defRPr lang="en-US" sz="3200">
                <a:solidFill>
                  <a:srgbClr val="B238BA"/>
                </a:solidFill>
                <a:latin typeface="Segoe Sans Display" pitchFamily="2" charset="0"/>
                <a:cs typeface="Segoe Sans Display" pitchFamily="2" charset="0"/>
              </a:defRPr>
            </a:lvl1pPr>
          </a:lstStyle>
          <a:p>
            <a:pPr marL="228600" lvl="0" indent="-228600"/>
            <a:r>
              <a:rPr lang="en-US"/>
              <a:t>Section title three</a:t>
            </a:r>
          </a:p>
        </p:txBody>
      </p:sp>
    </p:spTree>
    <p:extLst>
      <p:ext uri="{BB962C8B-B14F-4D97-AF65-F5344CB8AC3E}">
        <p14:creationId xmlns:p14="http://schemas.microsoft.com/office/powerpoint/2010/main" val="187498488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9_Section title slide">
    <p:bg>
      <p:bgPr>
        <a:solidFill>
          <a:srgbClr val="F5F1E9"/>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D13610-D10C-7EDB-D184-A911B7E3757E}"/>
              </a:ext>
            </a:extLst>
          </p:cNvPr>
          <p:cNvPicPr>
            <a:picLocks noChangeAspect="1"/>
          </p:cNvPicPr>
          <p:nvPr userDrawn="1"/>
        </p:nvPicPr>
        <p:blipFill>
          <a:blip r:embed="rId2"/>
          <a:srcRect/>
          <a:stretch/>
        </p:blipFill>
        <p:spPr>
          <a:xfrm>
            <a:off x="0" y="0"/>
            <a:ext cx="12192000" cy="6858000"/>
          </a:xfrm>
          <a:prstGeom prst="rect">
            <a:avLst/>
          </a:prstGeom>
        </p:spPr>
      </p:pic>
      <p:sp>
        <p:nvSpPr>
          <p:cNvPr id="2" name="Text Placeholder 15">
            <a:extLst>
              <a:ext uri="{FF2B5EF4-FFF2-40B4-BE49-F238E27FC236}">
                <a16:creationId xmlns:a16="http://schemas.microsoft.com/office/drawing/2014/main" id="{6BD9C85B-EC8F-D695-0FA1-6791980AB257}"/>
              </a:ext>
            </a:extLst>
          </p:cNvPr>
          <p:cNvSpPr>
            <a:spLocks noGrp="1"/>
          </p:cNvSpPr>
          <p:nvPr>
            <p:ph type="body" sz="quarter" idx="11" hasCustomPrompt="1"/>
          </p:nvPr>
        </p:nvSpPr>
        <p:spPr>
          <a:xfrm>
            <a:off x="7199551" y="4038049"/>
            <a:ext cx="3231416" cy="1398587"/>
          </a:xfrm>
          <a:prstGeom prst="rect">
            <a:avLst/>
          </a:prstGeom>
        </p:spPr>
        <p:txBody>
          <a:bodyPr>
            <a:noAutofit/>
          </a:bodyPr>
          <a:lstStyle>
            <a:lvl1pPr>
              <a:defRPr lang="en-US" sz="3200">
                <a:solidFill>
                  <a:srgbClr val="B238BA"/>
                </a:solidFill>
                <a:latin typeface="Segoe Sans Display" pitchFamily="2" charset="0"/>
                <a:cs typeface="Segoe Sans Display" pitchFamily="2" charset="0"/>
              </a:defRPr>
            </a:lvl1pPr>
          </a:lstStyle>
          <a:p>
            <a:pPr marL="0" lvl="0" indent="0">
              <a:buNone/>
            </a:pPr>
            <a:r>
              <a:rPr lang="en-US"/>
              <a:t>Section title four</a:t>
            </a:r>
          </a:p>
        </p:txBody>
      </p:sp>
    </p:spTree>
    <p:extLst>
      <p:ext uri="{BB962C8B-B14F-4D97-AF65-F5344CB8AC3E}">
        <p14:creationId xmlns:p14="http://schemas.microsoft.com/office/powerpoint/2010/main" val="251518605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8_Section title slide">
    <p:bg>
      <p:bgPr>
        <a:solidFill>
          <a:srgbClr val="F5F1E9"/>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D13610-D10C-7EDB-D184-A911B7E3757E}"/>
              </a:ext>
            </a:extLst>
          </p:cNvPr>
          <p:cNvPicPr>
            <a:picLocks noChangeAspect="1"/>
          </p:cNvPicPr>
          <p:nvPr userDrawn="1"/>
        </p:nvPicPr>
        <p:blipFill>
          <a:blip r:embed="rId2"/>
          <a:srcRect/>
          <a:stretch/>
        </p:blipFill>
        <p:spPr>
          <a:xfrm>
            <a:off x="0" y="0"/>
            <a:ext cx="12192000" cy="6858000"/>
          </a:xfrm>
          <a:prstGeom prst="rect">
            <a:avLst/>
          </a:prstGeom>
        </p:spPr>
      </p:pic>
      <p:sp>
        <p:nvSpPr>
          <p:cNvPr id="2" name="Text Placeholder 15">
            <a:extLst>
              <a:ext uri="{FF2B5EF4-FFF2-40B4-BE49-F238E27FC236}">
                <a16:creationId xmlns:a16="http://schemas.microsoft.com/office/drawing/2014/main" id="{6BD9C85B-EC8F-D695-0FA1-6791980AB257}"/>
              </a:ext>
            </a:extLst>
          </p:cNvPr>
          <p:cNvSpPr>
            <a:spLocks noGrp="1"/>
          </p:cNvSpPr>
          <p:nvPr>
            <p:ph type="body" sz="quarter" idx="11" hasCustomPrompt="1"/>
          </p:nvPr>
        </p:nvSpPr>
        <p:spPr>
          <a:xfrm>
            <a:off x="7199551" y="4038049"/>
            <a:ext cx="3231416" cy="1398587"/>
          </a:xfrm>
          <a:prstGeom prst="rect">
            <a:avLst/>
          </a:prstGeom>
        </p:spPr>
        <p:txBody>
          <a:bodyPr>
            <a:noAutofit/>
          </a:bodyPr>
          <a:lstStyle>
            <a:lvl1pPr marL="0" indent="0">
              <a:buNone/>
              <a:defRPr lang="en-US" sz="3200">
                <a:solidFill>
                  <a:srgbClr val="B238BA"/>
                </a:solidFill>
                <a:latin typeface="Segoe Sans Display" pitchFamily="2" charset="0"/>
                <a:cs typeface="Segoe Sans Display" pitchFamily="2" charset="0"/>
              </a:defRPr>
            </a:lvl1pPr>
          </a:lstStyle>
          <a:p>
            <a:pPr marL="228600" lvl="0" indent="-228600"/>
            <a:r>
              <a:rPr lang="en-US"/>
              <a:t>Section title five</a:t>
            </a:r>
          </a:p>
        </p:txBody>
      </p:sp>
    </p:spTree>
    <p:extLst>
      <p:ext uri="{BB962C8B-B14F-4D97-AF65-F5344CB8AC3E}">
        <p14:creationId xmlns:p14="http://schemas.microsoft.com/office/powerpoint/2010/main" val="34697430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2_Section title slide">
    <p:bg>
      <p:bgPr>
        <a:solidFill>
          <a:srgbClr val="F5F1E9"/>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D13610-D10C-7EDB-D184-A911B7E3757E}"/>
              </a:ext>
            </a:extLst>
          </p:cNvPr>
          <p:cNvPicPr>
            <a:picLocks noChangeAspect="1"/>
          </p:cNvPicPr>
          <p:nvPr userDrawn="1"/>
        </p:nvPicPr>
        <p:blipFill>
          <a:blip r:embed="rId2"/>
          <a:srcRect/>
          <a:stretch/>
        </p:blipFill>
        <p:spPr>
          <a:xfrm>
            <a:off x="0" y="0"/>
            <a:ext cx="12192000" cy="6858000"/>
          </a:xfrm>
          <a:prstGeom prst="rect">
            <a:avLst/>
          </a:prstGeom>
        </p:spPr>
      </p:pic>
      <p:sp>
        <p:nvSpPr>
          <p:cNvPr id="2" name="Text Placeholder 15">
            <a:extLst>
              <a:ext uri="{FF2B5EF4-FFF2-40B4-BE49-F238E27FC236}">
                <a16:creationId xmlns:a16="http://schemas.microsoft.com/office/drawing/2014/main" id="{6BD9C85B-EC8F-D695-0FA1-6791980AB257}"/>
              </a:ext>
            </a:extLst>
          </p:cNvPr>
          <p:cNvSpPr>
            <a:spLocks noGrp="1"/>
          </p:cNvSpPr>
          <p:nvPr>
            <p:ph type="body" sz="quarter" idx="11" hasCustomPrompt="1"/>
          </p:nvPr>
        </p:nvSpPr>
        <p:spPr>
          <a:xfrm>
            <a:off x="7199551" y="4038049"/>
            <a:ext cx="3231416" cy="1398587"/>
          </a:xfrm>
          <a:prstGeom prst="rect">
            <a:avLst/>
          </a:prstGeom>
        </p:spPr>
        <p:txBody>
          <a:bodyPr>
            <a:noAutofit/>
          </a:bodyPr>
          <a:lstStyle>
            <a:lvl1pPr>
              <a:defRPr lang="en-US" sz="3200">
                <a:solidFill>
                  <a:srgbClr val="B238BA"/>
                </a:solidFill>
                <a:latin typeface="Segoe Sans Display" pitchFamily="2" charset="0"/>
                <a:cs typeface="Segoe Sans Display" pitchFamily="2" charset="0"/>
              </a:defRPr>
            </a:lvl1pPr>
          </a:lstStyle>
          <a:p>
            <a:pPr marL="0" lvl="0" indent="0">
              <a:buNone/>
            </a:pPr>
            <a:r>
              <a:rPr lang="en-US"/>
              <a:t>Section title six</a:t>
            </a:r>
          </a:p>
        </p:txBody>
      </p:sp>
    </p:spTree>
    <p:extLst>
      <p:ext uri="{BB962C8B-B14F-4D97-AF65-F5344CB8AC3E}">
        <p14:creationId xmlns:p14="http://schemas.microsoft.com/office/powerpoint/2010/main" val="111552240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Section title slide">
    <p:bg>
      <p:bgPr>
        <a:solidFill>
          <a:srgbClr val="FFFFFF"/>
        </a:solidFill>
        <a:effectLst/>
      </p:bgPr>
    </p:bg>
    <p:spTree>
      <p:nvGrpSpPr>
        <p:cNvPr id="1" name=""/>
        <p:cNvGrpSpPr/>
        <p:nvPr/>
      </p:nvGrpSpPr>
      <p:grpSpPr>
        <a:xfrm>
          <a:off x="0" y="0"/>
          <a:ext cx="0" cy="0"/>
          <a:chOff x="0" y="0"/>
          <a:chExt cx="0" cy="0"/>
        </a:xfrm>
      </p:grpSpPr>
      <p:sp>
        <p:nvSpPr>
          <p:cNvPr id="2" name="Text Placeholder 15">
            <a:extLst>
              <a:ext uri="{FF2B5EF4-FFF2-40B4-BE49-F238E27FC236}">
                <a16:creationId xmlns:a16="http://schemas.microsoft.com/office/drawing/2014/main" id="{6BD9C85B-EC8F-D695-0FA1-6791980AB257}"/>
              </a:ext>
            </a:extLst>
          </p:cNvPr>
          <p:cNvSpPr>
            <a:spLocks noGrp="1"/>
          </p:cNvSpPr>
          <p:nvPr>
            <p:ph type="body" sz="quarter" idx="11" hasCustomPrompt="1"/>
          </p:nvPr>
        </p:nvSpPr>
        <p:spPr>
          <a:xfrm>
            <a:off x="597201" y="3161605"/>
            <a:ext cx="3231416" cy="1398587"/>
          </a:xfrm>
          <a:prstGeom prst="rect">
            <a:avLst/>
          </a:prstGeom>
        </p:spPr>
        <p:txBody>
          <a:bodyPr>
            <a:normAutofit/>
          </a:bodyPr>
          <a:lstStyle>
            <a:lvl1pPr marL="0" indent="0">
              <a:buNone/>
              <a:defRPr sz="3200" b="0" i="0">
                <a:solidFill>
                  <a:srgbClr val="B238BA"/>
                </a:solidFill>
                <a:latin typeface="Segoe Sans Display" pitchFamily="2" charset="0"/>
                <a:cs typeface="Segoe Sans Display" pitchFamily="2" charset="0"/>
              </a:defRPr>
            </a:lvl1pPr>
          </a:lstStyle>
          <a:p>
            <a:pPr lvl="0"/>
            <a:r>
              <a:rPr lang="en-US" err="1"/>
              <a:t>Addtl</a:t>
            </a:r>
            <a:r>
              <a:rPr lang="en-US"/>
              <a:t>. section title</a:t>
            </a:r>
          </a:p>
        </p:txBody>
      </p:sp>
      <p:pic>
        <p:nvPicPr>
          <p:cNvPr id="4" name="Picture 3" descr="A close-up of a colorful background&#10;&#10;Description automatically generated">
            <a:extLst>
              <a:ext uri="{FF2B5EF4-FFF2-40B4-BE49-F238E27FC236}">
                <a16:creationId xmlns:a16="http://schemas.microsoft.com/office/drawing/2014/main" id="{276256F7-F70B-FF3B-42BF-71968B4E0BAE}"/>
              </a:ext>
            </a:extLst>
          </p:cNvPr>
          <p:cNvPicPr>
            <a:picLocks noChangeAspect="1"/>
          </p:cNvPicPr>
          <p:nvPr userDrawn="1"/>
        </p:nvPicPr>
        <p:blipFill>
          <a:blip r:embed="rId2"/>
          <a:stretch>
            <a:fillRect/>
          </a:stretch>
        </p:blipFill>
        <p:spPr>
          <a:xfrm>
            <a:off x="4168316" y="447261"/>
            <a:ext cx="7694099" cy="5963478"/>
          </a:xfrm>
          <a:prstGeom prst="rect">
            <a:avLst/>
          </a:prstGeom>
        </p:spPr>
      </p:pic>
    </p:spTree>
    <p:extLst>
      <p:ext uri="{BB962C8B-B14F-4D97-AF65-F5344CB8AC3E}">
        <p14:creationId xmlns:p14="http://schemas.microsoft.com/office/powerpoint/2010/main" val="372974046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FFFDF9"/>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sz="1600" b="0" i="0">
                <a:solidFill>
                  <a:schemeClr val="bg1"/>
                </a:solidFill>
                <a:latin typeface="Segoe Sans Text" pitchFamily="2" charset="0"/>
                <a:cs typeface="Segoe Sans Text" pitchFamily="2" charset="0"/>
              </a:defRPr>
            </a:lvl1pPr>
            <a:lvl2pPr>
              <a:defRPr sz="1600" b="0" i="0">
                <a:solidFill>
                  <a:schemeClr val="bg1"/>
                </a:solidFill>
                <a:latin typeface="Segoe Sans Text" pitchFamily="2" charset="0"/>
                <a:cs typeface="Segoe Sans Text" pitchFamily="2" charset="0"/>
              </a:defRPr>
            </a:lvl2pPr>
            <a:lvl3pPr>
              <a:defRPr sz="1600" b="0" i="0">
                <a:solidFill>
                  <a:schemeClr val="bg1"/>
                </a:solidFill>
                <a:latin typeface="Segoe Sans Text" pitchFamily="2" charset="0"/>
                <a:cs typeface="Segoe Sans Text" pitchFamily="2" charset="0"/>
              </a:defRPr>
            </a:lvl3pPr>
            <a:lvl4pPr>
              <a:defRPr sz="1600" b="0" i="0">
                <a:solidFill>
                  <a:schemeClr val="bg1"/>
                </a:solidFill>
                <a:latin typeface="Segoe Sans Text" pitchFamily="2" charset="0"/>
                <a:cs typeface="Segoe Sans Text" pitchFamily="2" charset="0"/>
              </a:defRPr>
            </a:lvl4pPr>
            <a:lvl5pPr>
              <a:defRPr sz="1600" b="0" i="0">
                <a:solidFill>
                  <a:schemeClr val="bg1"/>
                </a:solidFill>
                <a:latin typeface="Segoe Sans Text" pitchFamily="2" charset="0"/>
                <a:cs typeface="Segoe Sans Tex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7" name="Footer Placeholder 6">
            <a:extLst>
              <a:ext uri="{FF2B5EF4-FFF2-40B4-BE49-F238E27FC236}">
                <a16:creationId xmlns:a16="http://schemas.microsoft.com/office/drawing/2014/main" id="{09735DAD-26BC-6A33-F79C-0581715CE3DE}"/>
              </a:ext>
            </a:extLst>
          </p:cNvPr>
          <p:cNvSpPr>
            <a:spLocks noGrp="1"/>
          </p:cNvSpPr>
          <p:nvPr>
            <p:ph type="ftr" sz="quarter" idx="11"/>
          </p:nvPr>
        </p:nvSpPr>
        <p:spPr/>
        <p:txBody>
          <a:bodyPr/>
          <a:lstStyle/>
          <a:p>
            <a:r>
              <a:rPr lang="en-US"/>
              <a:t>Microsoft Fabric</a:t>
            </a:r>
          </a:p>
        </p:txBody>
      </p:sp>
      <p:sp>
        <p:nvSpPr>
          <p:cNvPr id="8" name="Slide Number Placeholder 7">
            <a:extLst>
              <a:ext uri="{FF2B5EF4-FFF2-40B4-BE49-F238E27FC236}">
                <a16:creationId xmlns:a16="http://schemas.microsoft.com/office/drawing/2014/main" id="{2E74C87A-CBD2-D4F1-BB24-C0388E9BF220}"/>
              </a:ext>
            </a:extLst>
          </p:cNvPr>
          <p:cNvSpPr>
            <a:spLocks noGrp="1"/>
          </p:cNvSpPr>
          <p:nvPr>
            <p:ph type="sldNum" sz="quarter" idx="12"/>
          </p:nvPr>
        </p:nvSpPr>
        <p:spPr/>
        <p:txBody>
          <a:bodyPr/>
          <a:lstStyle/>
          <a:p>
            <a:fld id="{B1356FBF-028C-F74E-A7B4-9B8ED246DD1B}" type="slidenum">
              <a:rPr lang="en-US" smtClean="0"/>
              <a:pPr/>
              <a:t>‹#›</a:t>
            </a:fld>
            <a:endParaRPr lang="en-US"/>
          </a:p>
        </p:txBody>
      </p:sp>
      <p:sp>
        <p:nvSpPr>
          <p:cNvPr id="9" name="Title 8">
            <a:extLst>
              <a:ext uri="{FF2B5EF4-FFF2-40B4-BE49-F238E27FC236}">
                <a16:creationId xmlns:a16="http://schemas.microsoft.com/office/drawing/2014/main" id="{D7C483B0-A5D1-8C05-F9F3-450EA8B130F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95089478"/>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Two Column Bullet text">
    <p:bg>
      <p:bgPr>
        <a:solidFill>
          <a:srgbClr val="FFFDF9"/>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lvl1pPr>
              <a:defRPr sz="1600" b="0" i="0">
                <a:solidFill>
                  <a:schemeClr val="bg1"/>
                </a:solidFill>
                <a:latin typeface="Segoe Sans Text" pitchFamily="2" charset="0"/>
                <a:cs typeface="Segoe Sans Text" pitchFamily="2" charset="0"/>
              </a:defRPr>
            </a:lvl1pPr>
            <a:lvl2pPr>
              <a:defRPr sz="1600" b="0" i="0">
                <a:solidFill>
                  <a:schemeClr val="bg1"/>
                </a:solidFill>
                <a:latin typeface="Segoe Sans Text" pitchFamily="2" charset="0"/>
                <a:cs typeface="Segoe Sans Text" pitchFamily="2" charset="0"/>
              </a:defRPr>
            </a:lvl2pPr>
            <a:lvl3pPr>
              <a:defRPr sz="1600" b="0" i="0">
                <a:solidFill>
                  <a:schemeClr val="bg1"/>
                </a:solidFill>
                <a:latin typeface="Segoe Sans Text" pitchFamily="2" charset="0"/>
                <a:cs typeface="Segoe Sans Text" pitchFamily="2" charset="0"/>
              </a:defRPr>
            </a:lvl3pPr>
            <a:lvl4pPr>
              <a:defRPr sz="1600" b="0" i="0">
                <a:solidFill>
                  <a:schemeClr val="bg1"/>
                </a:solidFill>
                <a:latin typeface="Segoe Sans Text" pitchFamily="2" charset="0"/>
                <a:cs typeface="Segoe Sans Text" pitchFamily="2" charset="0"/>
              </a:defRPr>
            </a:lvl4pPr>
            <a:lvl5pPr>
              <a:defRPr sz="1600" b="0" i="0">
                <a:solidFill>
                  <a:schemeClr val="bg1"/>
                </a:solidFill>
                <a:latin typeface="Segoe Sans Text" pitchFamily="2" charset="0"/>
                <a:cs typeface="Segoe Sans Tex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lvl1pPr>
              <a:defRPr sz="1600" b="0" i="0">
                <a:solidFill>
                  <a:schemeClr val="bg1"/>
                </a:solidFill>
                <a:latin typeface="Segoe Sans Text" pitchFamily="2" charset="0"/>
                <a:cs typeface="Segoe Sans Text" pitchFamily="2" charset="0"/>
              </a:defRPr>
            </a:lvl1pPr>
            <a:lvl2pPr>
              <a:defRPr sz="1600" b="0" i="0">
                <a:solidFill>
                  <a:schemeClr val="bg1"/>
                </a:solidFill>
                <a:latin typeface="Segoe Sans Text" pitchFamily="2" charset="0"/>
                <a:cs typeface="Segoe Sans Text" pitchFamily="2" charset="0"/>
              </a:defRPr>
            </a:lvl2pPr>
            <a:lvl3pPr>
              <a:defRPr sz="1600" b="0" i="0">
                <a:solidFill>
                  <a:schemeClr val="bg1"/>
                </a:solidFill>
                <a:latin typeface="Segoe Sans Text" pitchFamily="2" charset="0"/>
                <a:cs typeface="Segoe Sans Text" pitchFamily="2" charset="0"/>
              </a:defRPr>
            </a:lvl3pPr>
            <a:lvl4pPr>
              <a:defRPr sz="1600" b="0" i="0">
                <a:solidFill>
                  <a:schemeClr val="bg1"/>
                </a:solidFill>
                <a:latin typeface="Segoe Sans Text" pitchFamily="2" charset="0"/>
                <a:cs typeface="Segoe Sans Text" pitchFamily="2" charset="0"/>
              </a:defRPr>
            </a:lvl4pPr>
            <a:lvl5pPr>
              <a:defRPr sz="1600" b="0" i="0">
                <a:solidFill>
                  <a:schemeClr val="bg1"/>
                </a:solidFill>
                <a:latin typeface="Segoe Sans Text" pitchFamily="2" charset="0"/>
                <a:cs typeface="Segoe Sans Tex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Footer Placeholder 2">
            <a:extLst>
              <a:ext uri="{FF2B5EF4-FFF2-40B4-BE49-F238E27FC236}">
                <a16:creationId xmlns:a16="http://schemas.microsoft.com/office/drawing/2014/main" id="{7EB6140E-A73B-D38E-9CA3-A8C1AAA71C9F}"/>
              </a:ext>
            </a:extLst>
          </p:cNvPr>
          <p:cNvSpPr>
            <a:spLocks noGrp="1"/>
          </p:cNvSpPr>
          <p:nvPr>
            <p:ph type="ftr" sz="quarter" idx="14"/>
          </p:nvPr>
        </p:nvSpPr>
        <p:spPr/>
        <p:txBody>
          <a:bodyPr/>
          <a:lstStyle/>
          <a:p>
            <a:r>
              <a:rPr lang="en-US"/>
              <a:t>Microsoft Fabric</a:t>
            </a:r>
          </a:p>
        </p:txBody>
      </p:sp>
      <p:sp>
        <p:nvSpPr>
          <p:cNvPr id="4" name="Slide Number Placeholder 3">
            <a:extLst>
              <a:ext uri="{FF2B5EF4-FFF2-40B4-BE49-F238E27FC236}">
                <a16:creationId xmlns:a16="http://schemas.microsoft.com/office/drawing/2014/main" id="{12D2F97B-52F7-6B99-2B2B-F8D2B599ECD8}"/>
              </a:ext>
            </a:extLst>
          </p:cNvPr>
          <p:cNvSpPr>
            <a:spLocks noGrp="1"/>
          </p:cNvSpPr>
          <p:nvPr>
            <p:ph type="sldNum" sz="quarter" idx="15"/>
          </p:nvPr>
        </p:nvSpPr>
        <p:spPr/>
        <p:txBody>
          <a:bodyPr/>
          <a:lstStyle/>
          <a:p>
            <a:fld id="{B1356FBF-028C-F74E-A7B4-9B8ED246DD1B}" type="slidenum">
              <a:rPr lang="en-US" smtClean="0"/>
              <a:pPr/>
              <a:t>‹#›</a:t>
            </a:fld>
            <a:endParaRPr lang="en-US"/>
          </a:p>
        </p:txBody>
      </p:sp>
      <p:sp>
        <p:nvSpPr>
          <p:cNvPr id="7" name="Title 6">
            <a:extLst>
              <a:ext uri="{FF2B5EF4-FFF2-40B4-BE49-F238E27FC236}">
                <a16:creationId xmlns:a16="http://schemas.microsoft.com/office/drawing/2014/main" id="{39022E4E-1E8E-8185-5D61-43DB051CD66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52243648"/>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Two Column Content with Subheads">
    <p:bg>
      <p:bgPr>
        <a:solidFill>
          <a:srgbClr val="FFFDF9"/>
        </a:solidFill>
        <a:effectLst/>
      </p:bgPr>
    </p:bg>
    <p:spTree>
      <p:nvGrpSpPr>
        <p:cNvPr id="1" name=""/>
        <p:cNvGrpSpPr/>
        <p:nvPr/>
      </p:nvGrpSpPr>
      <p:grpSpPr>
        <a:xfrm>
          <a:off x="0" y="0"/>
          <a:ext cx="0" cy="0"/>
          <a:chOff x="0" y="0"/>
          <a:chExt cx="0" cy="0"/>
        </a:xfrm>
      </p:grpSpPr>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b="0" i="0">
                <a:solidFill>
                  <a:schemeClr val="bg1"/>
                </a:solidFill>
                <a:latin typeface="Segoe Sans Text" pitchFamily="2" charset="0"/>
                <a:cs typeface="Segoe Sans Text" pitchFamily="2" charset="0"/>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1341906"/>
          </a:xfrm>
        </p:spPr>
        <p:txBody>
          <a:bodyPr/>
          <a:lstStyle>
            <a:lvl1pPr>
              <a:defRPr sz="2000" b="0" i="0">
                <a:solidFill>
                  <a:schemeClr val="bg1"/>
                </a:solidFill>
                <a:latin typeface="Segoe Sans Text" pitchFamily="2" charset="0"/>
                <a:cs typeface="Segoe Sans Text" pitchFamily="2" charset="0"/>
              </a:defRPr>
            </a:lvl1pPr>
            <a:lvl2pPr>
              <a:defRPr sz="1600" b="0" i="0">
                <a:solidFill>
                  <a:schemeClr val="bg1"/>
                </a:solidFill>
                <a:latin typeface="Segoe Sans Text" pitchFamily="2" charset="0"/>
                <a:cs typeface="Segoe Sans Text" pitchFamily="2" charset="0"/>
              </a:defRPr>
            </a:lvl2pPr>
            <a:lvl3pPr>
              <a:defRPr sz="1400" b="0" i="0">
                <a:solidFill>
                  <a:schemeClr val="bg1"/>
                </a:solidFill>
                <a:latin typeface="Segoe Sans Text" pitchFamily="2" charset="0"/>
                <a:cs typeface="Segoe Sans Text" pitchFamily="2" charset="0"/>
              </a:defRPr>
            </a:lvl3pPr>
            <a:lvl4pPr>
              <a:defRPr sz="1200" b="0" i="0">
                <a:solidFill>
                  <a:schemeClr val="bg1"/>
                </a:solidFill>
                <a:latin typeface="Segoe Sans Text" pitchFamily="2" charset="0"/>
                <a:cs typeface="Segoe Sans Text" pitchFamily="2" charset="0"/>
              </a:defRPr>
            </a:lvl4pPr>
            <a:lvl5pPr>
              <a:defRPr sz="1200" b="0" i="0">
                <a:solidFill>
                  <a:schemeClr val="bg1"/>
                </a:solidFill>
                <a:latin typeface="Segoe Sans Text" pitchFamily="2" charset="0"/>
                <a:cs typeface="Segoe Sans Tex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b="0" i="0">
                <a:solidFill>
                  <a:schemeClr val="bg1"/>
                </a:solidFill>
                <a:latin typeface="Segoe Sans Text" pitchFamily="2" charset="0"/>
                <a:cs typeface="Segoe Sans Text" pitchFamily="2" charset="0"/>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1341906"/>
          </a:xfrm>
        </p:spPr>
        <p:txBody>
          <a:bodyPr/>
          <a:lstStyle>
            <a:lvl1pPr>
              <a:defRPr sz="2000" b="0" i="0">
                <a:solidFill>
                  <a:schemeClr val="bg1"/>
                </a:solidFill>
                <a:latin typeface="Segoe Sans Text" pitchFamily="2" charset="0"/>
                <a:cs typeface="Segoe Sans Text" pitchFamily="2" charset="0"/>
              </a:defRPr>
            </a:lvl1pPr>
            <a:lvl2pPr>
              <a:defRPr sz="1600" b="0" i="0">
                <a:solidFill>
                  <a:schemeClr val="bg1"/>
                </a:solidFill>
                <a:latin typeface="Segoe Sans Text" pitchFamily="2" charset="0"/>
                <a:cs typeface="Segoe Sans Text" pitchFamily="2" charset="0"/>
              </a:defRPr>
            </a:lvl2pPr>
            <a:lvl3pPr>
              <a:defRPr sz="1400" b="0" i="0">
                <a:solidFill>
                  <a:schemeClr val="bg1"/>
                </a:solidFill>
                <a:latin typeface="Segoe Sans Text" pitchFamily="2" charset="0"/>
                <a:cs typeface="Segoe Sans Text" pitchFamily="2" charset="0"/>
              </a:defRPr>
            </a:lvl3pPr>
            <a:lvl4pPr>
              <a:defRPr sz="1200" b="0" i="0">
                <a:solidFill>
                  <a:schemeClr val="bg1"/>
                </a:solidFill>
                <a:latin typeface="Segoe Sans Text" pitchFamily="2" charset="0"/>
                <a:cs typeface="Segoe Sans Text" pitchFamily="2" charset="0"/>
              </a:defRPr>
            </a:lvl4pPr>
            <a:lvl5pPr>
              <a:defRPr sz="1200" b="0" i="0">
                <a:solidFill>
                  <a:schemeClr val="bg1"/>
                </a:solidFill>
                <a:latin typeface="Segoe Sans Text" pitchFamily="2" charset="0"/>
                <a:cs typeface="Segoe Sans Tex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0E16DDD5-F292-63C4-BD74-5117D3EFE38C}"/>
              </a:ext>
            </a:extLst>
          </p:cNvPr>
          <p:cNvSpPr>
            <a:spLocks noGrp="1"/>
          </p:cNvSpPr>
          <p:nvPr>
            <p:ph type="ftr" sz="quarter" idx="18"/>
          </p:nvPr>
        </p:nvSpPr>
        <p:spPr/>
        <p:txBody>
          <a:bodyPr/>
          <a:lstStyle/>
          <a:p>
            <a:r>
              <a:rPr lang="en-US"/>
              <a:t>Microsoft Fabric</a:t>
            </a:r>
          </a:p>
        </p:txBody>
      </p:sp>
      <p:sp>
        <p:nvSpPr>
          <p:cNvPr id="4" name="Slide Number Placeholder 3">
            <a:extLst>
              <a:ext uri="{FF2B5EF4-FFF2-40B4-BE49-F238E27FC236}">
                <a16:creationId xmlns:a16="http://schemas.microsoft.com/office/drawing/2014/main" id="{533E4973-A60B-9BB3-9A31-2747CAE2923A}"/>
              </a:ext>
            </a:extLst>
          </p:cNvPr>
          <p:cNvSpPr>
            <a:spLocks noGrp="1"/>
          </p:cNvSpPr>
          <p:nvPr>
            <p:ph type="sldNum" sz="quarter" idx="19"/>
          </p:nvPr>
        </p:nvSpPr>
        <p:spPr/>
        <p:txBody>
          <a:bodyPr/>
          <a:lstStyle/>
          <a:p>
            <a:fld id="{B1356FBF-028C-F74E-A7B4-9B8ED246DD1B}" type="slidenum">
              <a:rPr lang="en-US" smtClean="0"/>
              <a:pPr/>
              <a:t>‹#›</a:t>
            </a:fld>
            <a:endParaRPr lang="en-US"/>
          </a:p>
        </p:txBody>
      </p:sp>
      <p:sp>
        <p:nvSpPr>
          <p:cNvPr id="5" name="Title 4">
            <a:extLst>
              <a:ext uri="{FF2B5EF4-FFF2-40B4-BE49-F238E27FC236}">
                <a16:creationId xmlns:a16="http://schemas.microsoft.com/office/drawing/2014/main" id="{D4CB01D9-97D1-9078-9D6C-1FB1654043A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25617368"/>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Three Column Bullet with Subtitles">
    <p:bg>
      <p:bgPr>
        <a:solidFill>
          <a:srgbClr val="FFFDF9"/>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90334F-64A4-97A6-3FCA-1FCAEE0A68CC}"/>
              </a:ext>
            </a:extLst>
          </p:cNvPr>
          <p:cNvSpPr>
            <a:spLocks noGrp="1"/>
          </p:cNvSpPr>
          <p:nvPr>
            <p:ph type="body" sz="quarter" idx="20"/>
          </p:nvPr>
        </p:nvSpPr>
        <p:spPr>
          <a:xfrm>
            <a:off x="585217" y="1438275"/>
            <a:ext cx="3264408" cy="615553"/>
          </a:xfrm>
        </p:spPr>
        <p:txBody>
          <a:bodyPr/>
          <a:lstStyle>
            <a:lvl1pPr marL="0" indent="0">
              <a:buNone/>
              <a:defRPr sz="2000" b="0" i="0">
                <a:solidFill>
                  <a:schemeClr val="bg1"/>
                </a:solidFill>
                <a:latin typeface="Segoe Sans Text" pitchFamily="2" charset="0"/>
                <a:cs typeface="Segoe Sans Text" pitchFamily="2" charset="0"/>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283115"/>
            <a:ext cx="3264408" cy="1354217"/>
          </a:xfrm>
        </p:spPr>
        <p:txBody>
          <a:bodyPr vert="horz" wrap="square" lIns="0" tIns="0" rIns="0" bIns="0" rtlCol="0">
            <a:spAutoFit/>
          </a:bodyPr>
          <a:lstStyle>
            <a:lvl1pPr>
              <a:defRPr lang="en-US" sz="1600" b="0" i="0">
                <a:solidFill>
                  <a:schemeClr val="bg1"/>
                </a:solidFill>
                <a:latin typeface="Segoe Sans Text" pitchFamily="2" charset="0"/>
                <a:cs typeface="Segoe Sans Text" pitchFamily="2" charset="0"/>
              </a:defRPr>
            </a:lvl1pPr>
            <a:lvl2pPr>
              <a:defRPr lang="en-US" sz="1600" b="0" i="0">
                <a:solidFill>
                  <a:schemeClr val="bg1"/>
                </a:solidFill>
                <a:latin typeface="Segoe Sans Text" pitchFamily="2" charset="0"/>
                <a:cs typeface="Segoe Sans Text" pitchFamily="2" charset="0"/>
              </a:defRPr>
            </a:lvl2pPr>
            <a:lvl3pPr>
              <a:defRPr lang="en-US" sz="1600" b="0" i="0">
                <a:solidFill>
                  <a:schemeClr val="bg1"/>
                </a:solidFill>
                <a:latin typeface="Segoe Sans Text" pitchFamily="2" charset="0"/>
                <a:cs typeface="Segoe Sans Text" pitchFamily="2" charset="0"/>
              </a:defRPr>
            </a:lvl3pPr>
            <a:lvl4pPr>
              <a:defRPr lang="en-US" sz="1400" b="0" i="0">
                <a:solidFill>
                  <a:schemeClr val="bg1"/>
                </a:solidFill>
                <a:latin typeface="Segoe Sans Text" pitchFamily="2" charset="0"/>
                <a:cs typeface="Segoe Sans Text" pitchFamily="2" charset="0"/>
              </a:defRPr>
            </a:lvl4pPr>
            <a:lvl5pPr>
              <a:defRPr lang="en-US" sz="1400" b="0" i="0" dirty="0">
                <a:solidFill>
                  <a:schemeClr val="bg1"/>
                </a:solidFill>
                <a:latin typeface="Segoe Sans Text" pitchFamily="2" charset="0"/>
                <a:cs typeface="Segoe Sans Text" pitchFamily="2" charset="0"/>
              </a:defRPr>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6" name="Text Placeholder 5">
            <a:extLst>
              <a:ext uri="{FF2B5EF4-FFF2-40B4-BE49-F238E27FC236}">
                <a16:creationId xmlns:a16="http://schemas.microsoft.com/office/drawing/2014/main" id="{56B23FC0-F06F-3CFF-2466-B04AA6D8F046}"/>
              </a:ext>
            </a:extLst>
          </p:cNvPr>
          <p:cNvSpPr>
            <a:spLocks noGrp="1"/>
          </p:cNvSpPr>
          <p:nvPr>
            <p:ph type="body" sz="quarter" idx="21"/>
          </p:nvPr>
        </p:nvSpPr>
        <p:spPr>
          <a:xfrm>
            <a:off x="4463796" y="1438275"/>
            <a:ext cx="3264408" cy="615553"/>
          </a:xfrm>
        </p:spPr>
        <p:txBody>
          <a:bodyPr/>
          <a:lstStyle>
            <a:lvl1pPr marL="0" indent="0">
              <a:buNone/>
              <a:defRPr sz="2000" b="0" i="0">
                <a:solidFill>
                  <a:schemeClr val="bg1"/>
                </a:solidFill>
                <a:latin typeface="Segoe Sans Text" pitchFamily="2" charset="0"/>
                <a:cs typeface="Segoe Sans Text" pitchFamily="2" charset="0"/>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283115"/>
            <a:ext cx="3264408" cy="1354217"/>
          </a:xfrm>
        </p:spPr>
        <p:txBody>
          <a:bodyPr vert="horz" wrap="square" lIns="0" tIns="0" rIns="0" bIns="0" rtlCol="0">
            <a:spAutoFit/>
          </a:bodyPr>
          <a:lstStyle>
            <a:lvl1pPr>
              <a:defRPr lang="en-US" sz="1600" b="0" i="0">
                <a:solidFill>
                  <a:schemeClr val="bg1"/>
                </a:solidFill>
                <a:latin typeface="Segoe Sans Text" pitchFamily="2" charset="0"/>
                <a:cs typeface="Segoe Sans Text" pitchFamily="2" charset="0"/>
              </a:defRPr>
            </a:lvl1pPr>
            <a:lvl2pPr>
              <a:defRPr lang="en-US" sz="1600" b="0" i="0">
                <a:solidFill>
                  <a:schemeClr val="bg1"/>
                </a:solidFill>
                <a:latin typeface="Segoe Sans Text" pitchFamily="2" charset="0"/>
                <a:cs typeface="Segoe Sans Text" pitchFamily="2" charset="0"/>
              </a:defRPr>
            </a:lvl2pPr>
            <a:lvl3pPr>
              <a:defRPr lang="en-US" sz="1600" b="0" i="0">
                <a:solidFill>
                  <a:schemeClr val="bg1"/>
                </a:solidFill>
                <a:latin typeface="Segoe Sans Text" pitchFamily="2" charset="0"/>
                <a:cs typeface="Segoe Sans Text" pitchFamily="2" charset="0"/>
              </a:defRPr>
            </a:lvl3pPr>
            <a:lvl4pPr>
              <a:defRPr lang="en-US" sz="1400" b="0" i="0">
                <a:solidFill>
                  <a:schemeClr val="bg1"/>
                </a:solidFill>
                <a:latin typeface="Segoe Sans Text" pitchFamily="2" charset="0"/>
                <a:cs typeface="Segoe Sans Text" pitchFamily="2" charset="0"/>
              </a:defRPr>
            </a:lvl4pPr>
            <a:lvl5pPr>
              <a:defRPr lang="en-US" sz="1400" b="0" i="0" dirty="0">
                <a:solidFill>
                  <a:schemeClr val="bg1"/>
                </a:solidFill>
                <a:latin typeface="Segoe Sans Text" pitchFamily="2" charset="0"/>
                <a:cs typeface="Segoe Sans Text" pitchFamily="2" charset="0"/>
              </a:defRPr>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8" name="Text Placeholder 7">
            <a:extLst>
              <a:ext uri="{FF2B5EF4-FFF2-40B4-BE49-F238E27FC236}">
                <a16:creationId xmlns:a16="http://schemas.microsoft.com/office/drawing/2014/main" id="{E92F2B7C-E744-4E83-C681-FFA2C221F7F6}"/>
              </a:ext>
            </a:extLst>
          </p:cNvPr>
          <p:cNvSpPr>
            <a:spLocks noGrp="1"/>
          </p:cNvSpPr>
          <p:nvPr>
            <p:ph type="body" sz="quarter" idx="22"/>
          </p:nvPr>
        </p:nvSpPr>
        <p:spPr>
          <a:xfrm>
            <a:off x="8335963" y="1438275"/>
            <a:ext cx="3273425" cy="615553"/>
          </a:xfrm>
        </p:spPr>
        <p:txBody>
          <a:bodyPr/>
          <a:lstStyle>
            <a:lvl1pPr marL="0" indent="0">
              <a:buNone/>
              <a:defRPr sz="2000" b="0" i="0">
                <a:solidFill>
                  <a:schemeClr val="bg1"/>
                </a:solidFill>
                <a:latin typeface="Segoe Sans Text" pitchFamily="2" charset="0"/>
                <a:cs typeface="Segoe Sans Text" pitchFamily="2" charset="0"/>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283115"/>
            <a:ext cx="3264408" cy="1354217"/>
          </a:xfrm>
        </p:spPr>
        <p:txBody>
          <a:bodyPr vert="horz" wrap="square" lIns="0" tIns="0" rIns="0" bIns="0" rtlCol="0">
            <a:spAutoFit/>
          </a:bodyPr>
          <a:lstStyle>
            <a:lvl1pPr>
              <a:defRPr lang="en-US" sz="1600" b="0" i="0">
                <a:solidFill>
                  <a:schemeClr val="bg1"/>
                </a:solidFill>
                <a:latin typeface="Segoe Sans Text" pitchFamily="2" charset="0"/>
                <a:cs typeface="Segoe Sans Text" pitchFamily="2" charset="0"/>
              </a:defRPr>
            </a:lvl1pPr>
            <a:lvl2pPr>
              <a:defRPr lang="en-US" sz="1600" b="0" i="0">
                <a:solidFill>
                  <a:schemeClr val="bg1"/>
                </a:solidFill>
                <a:latin typeface="Segoe Sans Text" pitchFamily="2" charset="0"/>
                <a:cs typeface="Segoe Sans Text" pitchFamily="2" charset="0"/>
              </a:defRPr>
            </a:lvl2pPr>
            <a:lvl3pPr>
              <a:defRPr lang="en-US" sz="1600" b="0" i="0">
                <a:solidFill>
                  <a:schemeClr val="bg1"/>
                </a:solidFill>
                <a:latin typeface="Segoe Sans Text" pitchFamily="2" charset="0"/>
                <a:cs typeface="Segoe Sans Text" pitchFamily="2" charset="0"/>
              </a:defRPr>
            </a:lvl3pPr>
            <a:lvl4pPr>
              <a:defRPr lang="en-US" sz="1400" b="0" i="0">
                <a:solidFill>
                  <a:schemeClr val="bg1"/>
                </a:solidFill>
                <a:latin typeface="Segoe Sans Text" pitchFamily="2" charset="0"/>
                <a:cs typeface="Segoe Sans Text" pitchFamily="2" charset="0"/>
              </a:defRPr>
            </a:lvl4pPr>
            <a:lvl5pPr>
              <a:defRPr lang="en-US" sz="1400" b="0" i="0" dirty="0">
                <a:solidFill>
                  <a:schemeClr val="bg1"/>
                </a:solidFill>
                <a:latin typeface="Segoe Sans Text" pitchFamily="2" charset="0"/>
                <a:cs typeface="Segoe Sans Text" pitchFamily="2" charset="0"/>
              </a:defRPr>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 name="Footer Placeholder 1">
            <a:extLst>
              <a:ext uri="{FF2B5EF4-FFF2-40B4-BE49-F238E27FC236}">
                <a16:creationId xmlns:a16="http://schemas.microsoft.com/office/drawing/2014/main" id="{27DE33E5-6954-B444-55A5-6015C6741C18}"/>
              </a:ext>
            </a:extLst>
          </p:cNvPr>
          <p:cNvSpPr>
            <a:spLocks noGrp="1"/>
          </p:cNvSpPr>
          <p:nvPr>
            <p:ph type="ftr" sz="quarter" idx="23"/>
          </p:nvPr>
        </p:nvSpPr>
        <p:spPr/>
        <p:txBody>
          <a:bodyPr/>
          <a:lstStyle/>
          <a:p>
            <a:r>
              <a:rPr lang="en-US"/>
              <a:t>Microsoft Fabric</a:t>
            </a:r>
          </a:p>
        </p:txBody>
      </p:sp>
      <p:sp>
        <p:nvSpPr>
          <p:cNvPr id="5" name="Slide Number Placeholder 4">
            <a:extLst>
              <a:ext uri="{FF2B5EF4-FFF2-40B4-BE49-F238E27FC236}">
                <a16:creationId xmlns:a16="http://schemas.microsoft.com/office/drawing/2014/main" id="{A5A292A6-CA27-2B42-77C8-37597917DB6C}"/>
              </a:ext>
            </a:extLst>
          </p:cNvPr>
          <p:cNvSpPr>
            <a:spLocks noGrp="1"/>
          </p:cNvSpPr>
          <p:nvPr>
            <p:ph type="sldNum" sz="quarter" idx="24"/>
          </p:nvPr>
        </p:nvSpPr>
        <p:spPr/>
        <p:txBody>
          <a:bodyPr/>
          <a:lstStyle/>
          <a:p>
            <a:fld id="{B1356FBF-028C-F74E-A7B4-9B8ED246DD1B}" type="slidenum">
              <a:rPr lang="en-US" smtClean="0"/>
              <a:pPr/>
              <a:t>‹#›</a:t>
            </a:fld>
            <a:endParaRPr lang="en-US"/>
          </a:p>
        </p:txBody>
      </p:sp>
      <p:sp>
        <p:nvSpPr>
          <p:cNvPr id="7" name="Title 6">
            <a:extLst>
              <a:ext uri="{FF2B5EF4-FFF2-40B4-BE49-F238E27FC236}">
                <a16:creationId xmlns:a16="http://schemas.microsoft.com/office/drawing/2014/main" id="{65977756-BA94-F3FB-96B3-E4BFDB1DFDC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17844794"/>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Four Column Bullet with Subtitles">
    <p:bg>
      <p:bgPr>
        <a:solidFill>
          <a:srgbClr val="FFFDF9"/>
        </a:solidFill>
        <a:effectLst/>
      </p:bgPr>
    </p:bg>
    <p:spTree>
      <p:nvGrpSpPr>
        <p:cNvPr id="1" name=""/>
        <p:cNvGrpSpPr/>
        <p:nvPr/>
      </p:nvGrpSpPr>
      <p:grpSpPr>
        <a:xfrm>
          <a:off x="0" y="0"/>
          <a:ext cx="0" cy="0"/>
          <a:chOff x="0" y="0"/>
          <a:chExt cx="0" cy="0"/>
        </a:xfrm>
      </p:grpSpPr>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b="0" i="0">
                <a:solidFill>
                  <a:schemeClr val="bg1"/>
                </a:solidFill>
                <a:latin typeface="Segoe Sans Text" pitchFamily="2" charset="0"/>
                <a:cs typeface="Segoe Sans Text" pitchFamily="2" charset="0"/>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00438"/>
          </a:xfrm>
        </p:spPr>
        <p:txBody>
          <a:bodyPr vert="horz" wrap="square" lIns="0" tIns="0" rIns="0" bIns="0" rtlCol="0">
            <a:spAutoFit/>
          </a:bodyPr>
          <a:lstStyle>
            <a:lvl1pPr>
              <a:defRPr lang="en-US" sz="1600" b="0" i="0" dirty="0">
                <a:solidFill>
                  <a:schemeClr val="bg1"/>
                </a:solidFill>
                <a:latin typeface="Segoe Sans Text" pitchFamily="2" charset="0"/>
                <a:cs typeface="Segoe Sans Text" pitchFamily="2" charset="0"/>
              </a:defRPr>
            </a:lvl1pPr>
            <a:lvl2pPr>
              <a:defRPr lang="en-US" sz="1600" b="0" i="0" dirty="0">
                <a:solidFill>
                  <a:schemeClr val="bg1"/>
                </a:solidFill>
                <a:latin typeface="Segoe Sans Text" pitchFamily="2" charset="0"/>
                <a:cs typeface="Segoe Sans Text" pitchFamily="2" charset="0"/>
              </a:defRPr>
            </a:lvl2pPr>
            <a:lvl3pPr>
              <a:defRPr lang="en-US" sz="1600" b="0" i="0" dirty="0">
                <a:solidFill>
                  <a:schemeClr val="bg1"/>
                </a:solidFill>
                <a:latin typeface="Segoe Sans Text" pitchFamily="2" charset="0"/>
                <a:cs typeface="Segoe Sans Text" pitchFamily="2" charset="0"/>
              </a:defRPr>
            </a:lvl3pPr>
            <a:lvl4pPr>
              <a:defRPr lang="en-US" sz="1400" b="0" i="0" dirty="0">
                <a:solidFill>
                  <a:schemeClr val="bg1"/>
                </a:solidFill>
                <a:latin typeface="Segoe Sans Text" pitchFamily="2" charset="0"/>
                <a:cs typeface="Segoe Sans Text" pitchFamily="2" charset="0"/>
              </a:defRPr>
            </a:lvl4pPr>
            <a:lvl5pPr>
              <a:defRPr lang="en-US" sz="1400" b="0" i="0" dirty="0">
                <a:solidFill>
                  <a:schemeClr val="bg1"/>
                </a:solidFill>
                <a:latin typeface="Segoe Sans Text" pitchFamily="2" charset="0"/>
                <a:cs typeface="Segoe Sans Text" pitchFamily="2" charset="0"/>
              </a:defRPr>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b="0" i="0">
                <a:solidFill>
                  <a:schemeClr val="bg1"/>
                </a:solidFill>
                <a:latin typeface="Segoe Sans Text" pitchFamily="2" charset="0"/>
                <a:cs typeface="Segoe Sans Text" pitchFamily="2" charset="0"/>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00438"/>
          </a:xfrm>
        </p:spPr>
        <p:txBody>
          <a:bodyPr vert="horz" wrap="square" lIns="0" tIns="0" rIns="0" bIns="0" rtlCol="0">
            <a:spAutoFit/>
          </a:bodyPr>
          <a:lstStyle>
            <a:lvl1pPr>
              <a:defRPr lang="en-US" sz="1600" b="0" i="0" dirty="0">
                <a:solidFill>
                  <a:schemeClr val="bg1"/>
                </a:solidFill>
                <a:latin typeface="Segoe Sans Text" pitchFamily="2" charset="0"/>
                <a:cs typeface="Segoe Sans Text" pitchFamily="2" charset="0"/>
              </a:defRPr>
            </a:lvl1pPr>
            <a:lvl2pPr>
              <a:defRPr lang="en-US" sz="1600" b="0" i="0" dirty="0">
                <a:solidFill>
                  <a:schemeClr val="bg1"/>
                </a:solidFill>
                <a:latin typeface="Segoe Sans Text" pitchFamily="2" charset="0"/>
                <a:cs typeface="Segoe Sans Text" pitchFamily="2" charset="0"/>
              </a:defRPr>
            </a:lvl2pPr>
            <a:lvl3pPr>
              <a:defRPr lang="en-US" sz="1600" b="0" i="0" dirty="0">
                <a:solidFill>
                  <a:schemeClr val="bg1"/>
                </a:solidFill>
                <a:latin typeface="Segoe Sans Text" pitchFamily="2" charset="0"/>
                <a:cs typeface="Segoe Sans Text" pitchFamily="2" charset="0"/>
              </a:defRPr>
            </a:lvl3pPr>
            <a:lvl4pPr>
              <a:defRPr lang="en-US" sz="1400" b="0" i="0" dirty="0">
                <a:solidFill>
                  <a:schemeClr val="bg1"/>
                </a:solidFill>
                <a:latin typeface="Segoe Sans Text" pitchFamily="2" charset="0"/>
                <a:cs typeface="Segoe Sans Text" pitchFamily="2" charset="0"/>
              </a:defRPr>
            </a:lvl4pPr>
            <a:lvl5pPr>
              <a:defRPr lang="en-US" sz="1400" b="0" i="0" dirty="0">
                <a:solidFill>
                  <a:schemeClr val="bg1"/>
                </a:solidFill>
                <a:latin typeface="Segoe Sans Text" pitchFamily="2" charset="0"/>
                <a:cs typeface="Segoe Sans Text" pitchFamily="2" charset="0"/>
              </a:defRPr>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b="0" i="0">
                <a:solidFill>
                  <a:schemeClr val="bg1"/>
                </a:solidFill>
                <a:latin typeface="Segoe Sans Text" pitchFamily="2" charset="0"/>
                <a:cs typeface="Segoe Sans Text" pitchFamily="2" charset="0"/>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00438"/>
          </a:xfrm>
        </p:spPr>
        <p:txBody>
          <a:bodyPr vert="horz" wrap="square" lIns="0" tIns="0" rIns="0" bIns="0" rtlCol="0">
            <a:spAutoFit/>
          </a:bodyPr>
          <a:lstStyle>
            <a:lvl1pPr>
              <a:defRPr lang="en-US" sz="1600" b="0" i="0" dirty="0">
                <a:solidFill>
                  <a:schemeClr val="bg1"/>
                </a:solidFill>
                <a:latin typeface="Segoe Sans Text" pitchFamily="2" charset="0"/>
                <a:cs typeface="Segoe Sans Text" pitchFamily="2" charset="0"/>
              </a:defRPr>
            </a:lvl1pPr>
            <a:lvl2pPr>
              <a:defRPr lang="en-US" sz="1600" b="0" i="0" dirty="0">
                <a:solidFill>
                  <a:schemeClr val="bg1"/>
                </a:solidFill>
                <a:latin typeface="Segoe Sans Text" pitchFamily="2" charset="0"/>
                <a:cs typeface="Segoe Sans Text" pitchFamily="2" charset="0"/>
              </a:defRPr>
            </a:lvl2pPr>
            <a:lvl3pPr>
              <a:defRPr lang="en-US" sz="1600" b="0" i="0" dirty="0">
                <a:solidFill>
                  <a:schemeClr val="bg1"/>
                </a:solidFill>
                <a:latin typeface="Segoe Sans Text" pitchFamily="2" charset="0"/>
                <a:cs typeface="Segoe Sans Text" pitchFamily="2" charset="0"/>
              </a:defRPr>
            </a:lvl3pPr>
            <a:lvl4pPr>
              <a:defRPr lang="en-US" sz="1400" b="0" i="0" dirty="0">
                <a:solidFill>
                  <a:schemeClr val="bg1"/>
                </a:solidFill>
                <a:latin typeface="Segoe Sans Text" pitchFamily="2" charset="0"/>
                <a:cs typeface="Segoe Sans Text" pitchFamily="2" charset="0"/>
              </a:defRPr>
            </a:lvl4pPr>
            <a:lvl5pPr>
              <a:defRPr lang="en-US" sz="1400" b="0" i="0" dirty="0">
                <a:solidFill>
                  <a:schemeClr val="bg1"/>
                </a:solidFill>
                <a:latin typeface="Segoe Sans Text" pitchFamily="2" charset="0"/>
                <a:cs typeface="Segoe Sans Text" pitchFamily="2" charset="0"/>
              </a:defRPr>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b="0" i="0">
                <a:solidFill>
                  <a:schemeClr val="bg1"/>
                </a:solidFill>
                <a:latin typeface="Segoe Sans Text" pitchFamily="2" charset="0"/>
                <a:cs typeface="Segoe Sans Text" pitchFamily="2" charset="0"/>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00438"/>
          </a:xfrm>
        </p:spPr>
        <p:txBody>
          <a:bodyPr vert="horz" wrap="square" lIns="0" tIns="0" rIns="0" bIns="0" rtlCol="0">
            <a:spAutoFit/>
          </a:bodyPr>
          <a:lstStyle>
            <a:lvl1pPr>
              <a:defRPr lang="en-US" sz="1600" b="0" i="0">
                <a:solidFill>
                  <a:schemeClr val="bg1"/>
                </a:solidFill>
                <a:latin typeface="Segoe Sans Text" pitchFamily="2" charset="0"/>
                <a:cs typeface="Segoe Sans Text" pitchFamily="2" charset="0"/>
              </a:defRPr>
            </a:lvl1pPr>
            <a:lvl2pPr>
              <a:defRPr lang="en-US" sz="1600" b="0" i="0">
                <a:solidFill>
                  <a:schemeClr val="bg1"/>
                </a:solidFill>
                <a:latin typeface="Segoe Sans Text" pitchFamily="2" charset="0"/>
                <a:cs typeface="Segoe Sans Text" pitchFamily="2" charset="0"/>
              </a:defRPr>
            </a:lvl2pPr>
            <a:lvl3pPr>
              <a:defRPr lang="en-US" sz="1600" b="0" i="0">
                <a:solidFill>
                  <a:schemeClr val="bg1"/>
                </a:solidFill>
                <a:latin typeface="Segoe Sans Text" pitchFamily="2" charset="0"/>
                <a:cs typeface="Segoe Sans Text" pitchFamily="2" charset="0"/>
              </a:defRPr>
            </a:lvl3pPr>
            <a:lvl4pPr>
              <a:defRPr lang="en-US" sz="1400" b="0" i="0">
                <a:solidFill>
                  <a:schemeClr val="bg1"/>
                </a:solidFill>
                <a:latin typeface="Segoe Sans Text" pitchFamily="2" charset="0"/>
                <a:cs typeface="Segoe Sans Text" pitchFamily="2" charset="0"/>
              </a:defRPr>
            </a:lvl4pPr>
            <a:lvl5pPr>
              <a:defRPr lang="en-US" sz="1400" b="0" i="0" dirty="0">
                <a:solidFill>
                  <a:schemeClr val="bg1"/>
                </a:solidFill>
                <a:latin typeface="Segoe Sans Text" pitchFamily="2" charset="0"/>
                <a:cs typeface="Segoe Sans Text" pitchFamily="2" charset="0"/>
              </a:defRPr>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2" name="Footer Placeholder 1">
            <a:extLst>
              <a:ext uri="{FF2B5EF4-FFF2-40B4-BE49-F238E27FC236}">
                <a16:creationId xmlns:a16="http://schemas.microsoft.com/office/drawing/2014/main" id="{B9BB0BA5-1ADB-0BE4-6A6F-8CF20C73E037}"/>
              </a:ext>
            </a:extLst>
          </p:cNvPr>
          <p:cNvSpPr>
            <a:spLocks noGrp="1"/>
          </p:cNvSpPr>
          <p:nvPr>
            <p:ph type="ftr" sz="quarter" idx="22"/>
          </p:nvPr>
        </p:nvSpPr>
        <p:spPr/>
        <p:txBody>
          <a:bodyPr/>
          <a:lstStyle/>
          <a:p>
            <a:r>
              <a:rPr lang="en-US"/>
              <a:t>Microsoft Fabric</a:t>
            </a:r>
          </a:p>
        </p:txBody>
      </p:sp>
      <p:sp>
        <p:nvSpPr>
          <p:cNvPr id="4" name="Slide Number Placeholder 3">
            <a:extLst>
              <a:ext uri="{FF2B5EF4-FFF2-40B4-BE49-F238E27FC236}">
                <a16:creationId xmlns:a16="http://schemas.microsoft.com/office/drawing/2014/main" id="{047B7E16-B9F8-0973-FA29-A04394026CC3}"/>
              </a:ext>
            </a:extLst>
          </p:cNvPr>
          <p:cNvSpPr>
            <a:spLocks noGrp="1"/>
          </p:cNvSpPr>
          <p:nvPr>
            <p:ph type="sldNum" sz="quarter" idx="23"/>
          </p:nvPr>
        </p:nvSpPr>
        <p:spPr/>
        <p:txBody>
          <a:bodyPr/>
          <a:lstStyle/>
          <a:p>
            <a:fld id="{B1356FBF-028C-F74E-A7B4-9B8ED246DD1B}" type="slidenum">
              <a:rPr lang="en-US" smtClean="0"/>
              <a:pPr/>
              <a:t>‹#›</a:t>
            </a:fld>
            <a:endParaRPr lang="en-US"/>
          </a:p>
        </p:txBody>
      </p:sp>
      <p:sp>
        <p:nvSpPr>
          <p:cNvPr id="5" name="Title 4">
            <a:extLst>
              <a:ext uri="{FF2B5EF4-FFF2-40B4-BE49-F238E27FC236}">
                <a16:creationId xmlns:a16="http://schemas.microsoft.com/office/drawing/2014/main" id="{0A908C1F-D1D9-0F57-2BCC-FA3CFDC18B4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69733412"/>
      </p:ext>
    </p:extLst>
  </p:cSld>
  <p:clrMapOvr>
    <a:masterClrMapping/>
  </p:clrMapOvr>
  <p:transition>
    <p:fade/>
  </p:transition>
  <p:extLst>
    <p:ext uri="{DCECCB84-F9BA-43D5-87BE-67443E8EF086}">
      <p15:sldGuideLst xmlns:p15="http://schemas.microsoft.com/office/powerpoint/2012/main">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Five Column Bullet with Subtitles">
    <p:bg>
      <p:bgPr>
        <a:solidFill>
          <a:srgbClr val="FFFDF9"/>
        </a:solidFill>
        <a:effectLst/>
      </p:bgPr>
    </p:bg>
    <p:spTree>
      <p:nvGrpSpPr>
        <p:cNvPr id="1" name=""/>
        <p:cNvGrpSpPr/>
        <p:nvPr/>
      </p:nvGrpSpPr>
      <p:grpSpPr>
        <a:xfrm>
          <a:off x="0" y="0"/>
          <a:ext cx="0" cy="0"/>
          <a:chOff x="0" y="0"/>
          <a:chExt cx="0" cy="0"/>
        </a:xfrm>
      </p:grpSpPr>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615553"/>
          </a:xfrm>
        </p:spPr>
        <p:txBody>
          <a:bodyPr anchor="t"/>
          <a:lstStyle>
            <a:lvl1pPr marL="0" indent="0">
              <a:spcBef>
                <a:spcPts val="0"/>
              </a:spcBef>
              <a:buNone/>
              <a:defRPr sz="2000" b="0" i="0">
                <a:solidFill>
                  <a:schemeClr val="bg1"/>
                </a:solidFill>
                <a:latin typeface="Segoe Sans Text" pitchFamily="2" charset="0"/>
                <a:cs typeface="Segoe Sans Text" pitchFamily="2" charset="0"/>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600438"/>
          </a:xfrm>
        </p:spPr>
        <p:txBody>
          <a:bodyPr wrap="square">
            <a:spAutoFit/>
          </a:bodyPr>
          <a:lstStyle>
            <a:lvl1pPr marL="141288" indent="-141288">
              <a:defRPr lang="en-US" sz="1600" b="0" i="0" dirty="0">
                <a:solidFill>
                  <a:schemeClr val="bg1"/>
                </a:solidFill>
                <a:latin typeface="Segoe Sans Text" pitchFamily="2" charset="0"/>
                <a:cs typeface="Segoe Sans Text" pitchFamily="2" charset="0"/>
              </a:defRPr>
            </a:lvl1pPr>
            <a:lvl2pPr marL="285750" indent="-125413">
              <a:defRPr lang="en-US" sz="1600" b="0" i="0" dirty="0">
                <a:solidFill>
                  <a:schemeClr val="bg1"/>
                </a:solidFill>
                <a:latin typeface="Segoe Sans Text" pitchFamily="2" charset="0"/>
                <a:cs typeface="Segoe Sans Text" pitchFamily="2" charset="0"/>
              </a:defRPr>
            </a:lvl2pPr>
            <a:lvl3pPr marL="438150" indent="-133350">
              <a:defRPr lang="en-US" sz="1600" b="0" i="0" dirty="0">
                <a:solidFill>
                  <a:schemeClr val="bg1"/>
                </a:solidFill>
                <a:latin typeface="Segoe Sans Text" pitchFamily="2" charset="0"/>
                <a:cs typeface="Segoe Sans Text" pitchFamily="2" charset="0"/>
              </a:defRPr>
            </a:lvl3pPr>
            <a:lvl4pPr marL="566738" indent="-114300">
              <a:defRPr lang="en-US" sz="1400" b="0" i="0" dirty="0">
                <a:solidFill>
                  <a:schemeClr val="bg1"/>
                </a:solidFill>
                <a:latin typeface="Segoe Sans Text" pitchFamily="2" charset="0"/>
                <a:cs typeface="Segoe Sans Text" pitchFamily="2" charset="0"/>
              </a:defRPr>
            </a:lvl4pPr>
            <a:lvl5pPr marL="685800" indent="-109538">
              <a:defRPr lang="en-US" sz="1400" b="0" i="0" dirty="0">
                <a:solidFill>
                  <a:schemeClr val="bg1"/>
                </a:solidFill>
                <a:latin typeface="Segoe Sans Text" pitchFamily="2" charset="0"/>
                <a:cs typeface="Segoe Sans Tex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615553"/>
          </a:xfrm>
        </p:spPr>
        <p:txBody>
          <a:bodyPr anchor="t"/>
          <a:lstStyle>
            <a:lvl1pPr marL="0" indent="0">
              <a:spcBef>
                <a:spcPts val="0"/>
              </a:spcBef>
              <a:buNone/>
              <a:defRPr sz="2000" b="0" i="0">
                <a:solidFill>
                  <a:schemeClr val="bg1"/>
                </a:solidFill>
                <a:latin typeface="Segoe Sans Text" pitchFamily="2" charset="0"/>
                <a:cs typeface="Segoe Sans Text" pitchFamily="2" charset="0"/>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600438"/>
          </a:xfrm>
        </p:spPr>
        <p:txBody>
          <a:bodyPr wrap="square">
            <a:spAutoFit/>
          </a:bodyPr>
          <a:lstStyle>
            <a:lvl1pPr marL="141288" indent="-141288">
              <a:defRPr lang="en-US" sz="1600" b="0" i="0" dirty="0">
                <a:solidFill>
                  <a:schemeClr val="bg1"/>
                </a:solidFill>
                <a:latin typeface="Segoe Sans Text" pitchFamily="2" charset="0"/>
                <a:cs typeface="Segoe Sans Text" pitchFamily="2" charset="0"/>
              </a:defRPr>
            </a:lvl1pPr>
            <a:lvl2pPr marL="285750" indent="-125413">
              <a:defRPr lang="en-US" sz="1600" b="0" i="0" dirty="0">
                <a:solidFill>
                  <a:schemeClr val="bg1"/>
                </a:solidFill>
                <a:latin typeface="Segoe Sans Text" pitchFamily="2" charset="0"/>
                <a:cs typeface="Segoe Sans Text" pitchFamily="2" charset="0"/>
              </a:defRPr>
            </a:lvl2pPr>
            <a:lvl3pPr marL="438150" indent="-133350">
              <a:defRPr lang="en-US" sz="1600" b="0" i="0" dirty="0">
                <a:solidFill>
                  <a:schemeClr val="bg1"/>
                </a:solidFill>
                <a:latin typeface="Segoe Sans Text" pitchFamily="2" charset="0"/>
                <a:cs typeface="Segoe Sans Text" pitchFamily="2" charset="0"/>
              </a:defRPr>
            </a:lvl3pPr>
            <a:lvl4pPr marL="566738" indent="-114300">
              <a:defRPr lang="en-US" sz="1400" b="0" i="0" dirty="0">
                <a:solidFill>
                  <a:schemeClr val="bg1"/>
                </a:solidFill>
                <a:latin typeface="Segoe Sans Text" pitchFamily="2" charset="0"/>
                <a:cs typeface="Segoe Sans Text" pitchFamily="2" charset="0"/>
              </a:defRPr>
            </a:lvl4pPr>
            <a:lvl5pPr marL="685800" indent="-109538">
              <a:defRPr lang="en-US" sz="1400" b="0" i="0" dirty="0">
                <a:solidFill>
                  <a:schemeClr val="bg1"/>
                </a:solidFill>
                <a:latin typeface="Segoe Sans Text" pitchFamily="2" charset="0"/>
                <a:cs typeface="Segoe Sans Tex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615553"/>
          </a:xfrm>
        </p:spPr>
        <p:txBody>
          <a:bodyPr anchor="t"/>
          <a:lstStyle>
            <a:lvl1pPr marL="0" indent="0">
              <a:spcBef>
                <a:spcPts val="0"/>
              </a:spcBef>
              <a:buNone/>
              <a:defRPr sz="2000" b="0" i="0">
                <a:solidFill>
                  <a:schemeClr val="bg1"/>
                </a:solidFill>
                <a:latin typeface="Segoe Sans Text" pitchFamily="2" charset="0"/>
                <a:cs typeface="Segoe Sans Text" pitchFamily="2" charset="0"/>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600438"/>
          </a:xfrm>
        </p:spPr>
        <p:txBody>
          <a:bodyPr wrap="square">
            <a:spAutoFit/>
          </a:bodyPr>
          <a:lstStyle>
            <a:lvl1pPr marL="141288" indent="-141288">
              <a:defRPr lang="en-US" sz="1600" b="0" i="0" dirty="0">
                <a:solidFill>
                  <a:schemeClr val="bg1"/>
                </a:solidFill>
                <a:latin typeface="Segoe Sans Text" pitchFamily="2" charset="0"/>
                <a:cs typeface="Segoe Sans Text" pitchFamily="2" charset="0"/>
              </a:defRPr>
            </a:lvl1pPr>
            <a:lvl2pPr marL="285750" indent="-125413">
              <a:defRPr lang="en-US" sz="1600" b="0" i="0" dirty="0">
                <a:solidFill>
                  <a:schemeClr val="bg1"/>
                </a:solidFill>
                <a:latin typeface="Segoe Sans Text" pitchFamily="2" charset="0"/>
                <a:cs typeface="Segoe Sans Text" pitchFamily="2" charset="0"/>
              </a:defRPr>
            </a:lvl2pPr>
            <a:lvl3pPr marL="438150" indent="-133350">
              <a:defRPr lang="en-US" sz="1600" b="0" i="0" dirty="0">
                <a:solidFill>
                  <a:schemeClr val="bg1"/>
                </a:solidFill>
                <a:latin typeface="Segoe Sans Text" pitchFamily="2" charset="0"/>
                <a:cs typeface="Segoe Sans Text" pitchFamily="2" charset="0"/>
              </a:defRPr>
            </a:lvl3pPr>
            <a:lvl4pPr marL="566738" indent="-114300">
              <a:defRPr lang="en-US" sz="1400" b="0" i="0" dirty="0">
                <a:solidFill>
                  <a:schemeClr val="bg1"/>
                </a:solidFill>
                <a:latin typeface="Segoe Sans Text" pitchFamily="2" charset="0"/>
                <a:cs typeface="Segoe Sans Text" pitchFamily="2" charset="0"/>
              </a:defRPr>
            </a:lvl4pPr>
            <a:lvl5pPr marL="685800" indent="-109538">
              <a:defRPr lang="en-US" sz="1400" b="0" i="0" dirty="0">
                <a:solidFill>
                  <a:schemeClr val="bg1"/>
                </a:solidFill>
                <a:latin typeface="Segoe Sans Text" pitchFamily="2" charset="0"/>
                <a:cs typeface="Segoe Sans Tex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615553"/>
          </a:xfrm>
        </p:spPr>
        <p:txBody>
          <a:bodyPr anchor="t"/>
          <a:lstStyle>
            <a:lvl1pPr marL="0" indent="0">
              <a:spcBef>
                <a:spcPts val="0"/>
              </a:spcBef>
              <a:buNone/>
              <a:defRPr sz="2000" b="0" i="0">
                <a:solidFill>
                  <a:schemeClr val="bg1"/>
                </a:solidFill>
                <a:latin typeface="Segoe Sans Text" pitchFamily="2" charset="0"/>
                <a:cs typeface="Segoe Sans Text" pitchFamily="2" charset="0"/>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600438"/>
          </a:xfrm>
        </p:spPr>
        <p:txBody>
          <a:bodyPr wrap="square">
            <a:spAutoFit/>
          </a:bodyPr>
          <a:lstStyle>
            <a:lvl1pPr marL="141288" indent="-141288">
              <a:defRPr lang="en-US" sz="1600" b="0" i="0" dirty="0">
                <a:solidFill>
                  <a:schemeClr val="bg1"/>
                </a:solidFill>
                <a:latin typeface="Segoe Sans Text" pitchFamily="2" charset="0"/>
                <a:cs typeface="Segoe Sans Text" pitchFamily="2" charset="0"/>
              </a:defRPr>
            </a:lvl1pPr>
            <a:lvl2pPr marL="285750" indent="-125413">
              <a:defRPr lang="en-US" sz="1600" b="0" i="0" dirty="0">
                <a:solidFill>
                  <a:schemeClr val="bg1"/>
                </a:solidFill>
                <a:latin typeface="Segoe Sans Text" pitchFamily="2" charset="0"/>
                <a:cs typeface="Segoe Sans Text" pitchFamily="2" charset="0"/>
              </a:defRPr>
            </a:lvl2pPr>
            <a:lvl3pPr marL="438150" indent="-133350">
              <a:defRPr lang="en-US" sz="1600" b="0" i="0" dirty="0">
                <a:solidFill>
                  <a:schemeClr val="bg1"/>
                </a:solidFill>
                <a:latin typeface="Segoe Sans Text" pitchFamily="2" charset="0"/>
                <a:cs typeface="Segoe Sans Text" pitchFamily="2" charset="0"/>
              </a:defRPr>
            </a:lvl3pPr>
            <a:lvl4pPr marL="566738" indent="-114300">
              <a:defRPr lang="en-US" sz="1400" b="0" i="0" dirty="0">
                <a:solidFill>
                  <a:schemeClr val="bg1"/>
                </a:solidFill>
                <a:latin typeface="Segoe Sans Text" pitchFamily="2" charset="0"/>
                <a:cs typeface="Segoe Sans Text" pitchFamily="2" charset="0"/>
              </a:defRPr>
            </a:lvl4pPr>
            <a:lvl5pPr marL="685800" indent="-109538">
              <a:defRPr lang="en-US" sz="1400" b="0" i="0" dirty="0">
                <a:solidFill>
                  <a:schemeClr val="bg1"/>
                </a:solidFill>
                <a:latin typeface="Segoe Sans Text" pitchFamily="2" charset="0"/>
                <a:cs typeface="Segoe Sans Tex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615553"/>
          </a:xfrm>
        </p:spPr>
        <p:txBody>
          <a:bodyPr anchor="t"/>
          <a:lstStyle>
            <a:lvl1pPr marL="0" indent="0">
              <a:spcBef>
                <a:spcPts val="0"/>
              </a:spcBef>
              <a:buNone/>
              <a:defRPr sz="2000" b="0" i="0">
                <a:solidFill>
                  <a:schemeClr val="bg1"/>
                </a:solidFill>
                <a:latin typeface="Segoe Sans Text" pitchFamily="2" charset="0"/>
                <a:cs typeface="Segoe Sans Text" pitchFamily="2" charset="0"/>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600438"/>
          </a:xfrm>
        </p:spPr>
        <p:txBody>
          <a:bodyPr wrap="square">
            <a:spAutoFit/>
          </a:bodyPr>
          <a:lstStyle>
            <a:lvl1pPr marL="141288" indent="-141288">
              <a:defRPr lang="en-US" sz="1600" b="0" i="0" dirty="0">
                <a:solidFill>
                  <a:schemeClr val="bg1"/>
                </a:solidFill>
                <a:latin typeface="Segoe Sans Text" pitchFamily="2" charset="0"/>
                <a:cs typeface="Segoe Sans Text" pitchFamily="2" charset="0"/>
              </a:defRPr>
            </a:lvl1pPr>
            <a:lvl2pPr marL="285750" indent="-125413">
              <a:defRPr lang="en-US" sz="1600" b="0" i="0" dirty="0">
                <a:solidFill>
                  <a:schemeClr val="bg1"/>
                </a:solidFill>
                <a:latin typeface="Segoe Sans Text" pitchFamily="2" charset="0"/>
                <a:cs typeface="Segoe Sans Text" pitchFamily="2" charset="0"/>
              </a:defRPr>
            </a:lvl2pPr>
            <a:lvl3pPr marL="438150" indent="-133350">
              <a:defRPr lang="en-US" sz="1600" b="0" i="0" dirty="0">
                <a:solidFill>
                  <a:schemeClr val="bg1"/>
                </a:solidFill>
                <a:latin typeface="Segoe Sans Text" pitchFamily="2" charset="0"/>
                <a:cs typeface="Segoe Sans Text" pitchFamily="2" charset="0"/>
              </a:defRPr>
            </a:lvl3pPr>
            <a:lvl4pPr marL="566738" indent="-114300">
              <a:defRPr lang="en-US" sz="1400" b="0" i="0" dirty="0">
                <a:solidFill>
                  <a:schemeClr val="bg1"/>
                </a:solidFill>
                <a:latin typeface="Segoe Sans Text" pitchFamily="2" charset="0"/>
                <a:cs typeface="Segoe Sans Text" pitchFamily="2" charset="0"/>
              </a:defRPr>
            </a:lvl4pPr>
            <a:lvl5pPr marL="685800" indent="-109538">
              <a:defRPr lang="en-US" sz="1400" b="0" i="0" dirty="0">
                <a:solidFill>
                  <a:schemeClr val="bg1"/>
                </a:solidFill>
                <a:latin typeface="Segoe Sans Text" pitchFamily="2" charset="0"/>
                <a:cs typeface="Segoe Sans Tex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7A441D4F-5142-2162-9200-DDD161E2169B}"/>
              </a:ext>
            </a:extLst>
          </p:cNvPr>
          <p:cNvSpPr>
            <a:spLocks noGrp="1"/>
          </p:cNvSpPr>
          <p:nvPr>
            <p:ph type="ftr" sz="quarter" idx="24"/>
          </p:nvPr>
        </p:nvSpPr>
        <p:spPr/>
        <p:txBody>
          <a:bodyPr/>
          <a:lstStyle/>
          <a:p>
            <a:r>
              <a:rPr lang="en-US"/>
              <a:t>Microsoft Fabric</a:t>
            </a:r>
          </a:p>
        </p:txBody>
      </p:sp>
      <p:sp>
        <p:nvSpPr>
          <p:cNvPr id="4" name="Slide Number Placeholder 3">
            <a:extLst>
              <a:ext uri="{FF2B5EF4-FFF2-40B4-BE49-F238E27FC236}">
                <a16:creationId xmlns:a16="http://schemas.microsoft.com/office/drawing/2014/main" id="{41CA2B6B-AB48-A19D-029F-60742DE2D551}"/>
              </a:ext>
            </a:extLst>
          </p:cNvPr>
          <p:cNvSpPr>
            <a:spLocks noGrp="1"/>
          </p:cNvSpPr>
          <p:nvPr>
            <p:ph type="sldNum" sz="quarter" idx="25"/>
          </p:nvPr>
        </p:nvSpPr>
        <p:spPr/>
        <p:txBody>
          <a:bodyPr/>
          <a:lstStyle/>
          <a:p>
            <a:fld id="{B1356FBF-028C-F74E-A7B4-9B8ED246DD1B}" type="slidenum">
              <a:rPr lang="en-US" smtClean="0"/>
              <a:pPr/>
              <a:t>‹#›</a:t>
            </a:fld>
            <a:endParaRPr lang="en-US"/>
          </a:p>
        </p:txBody>
      </p:sp>
      <p:sp>
        <p:nvSpPr>
          <p:cNvPr id="5" name="Title 4">
            <a:extLst>
              <a:ext uri="{FF2B5EF4-FFF2-40B4-BE49-F238E27FC236}">
                <a16:creationId xmlns:a16="http://schemas.microsoft.com/office/drawing/2014/main" id="{7E3857C6-390C-6C6C-F606-956BD6D777E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24979097"/>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8_Title Only">
    <p:bg>
      <p:bgPr>
        <a:solidFill>
          <a:srgbClr val="FFFDF9"/>
        </a:soli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BBF18DD5-394A-4676-966A-43A5BAC6E006}"/>
              </a:ext>
            </a:extLst>
          </p:cNvPr>
          <p:cNvSpPr>
            <a:spLocks noGrp="1"/>
          </p:cNvSpPr>
          <p:nvPr>
            <p:ph type="ftr" sz="quarter" idx="10"/>
          </p:nvPr>
        </p:nvSpPr>
        <p:spPr/>
        <p:txBody>
          <a:bodyPr/>
          <a:lstStyle/>
          <a:p>
            <a:r>
              <a:rPr lang="en-US"/>
              <a:t>Microsoft Fabric</a:t>
            </a:r>
          </a:p>
        </p:txBody>
      </p:sp>
      <p:sp>
        <p:nvSpPr>
          <p:cNvPr id="7" name="Slide Number Placeholder 6">
            <a:extLst>
              <a:ext uri="{FF2B5EF4-FFF2-40B4-BE49-F238E27FC236}">
                <a16:creationId xmlns:a16="http://schemas.microsoft.com/office/drawing/2014/main" id="{2A399517-6D70-91AD-1227-F9D6955CDA7B}"/>
              </a:ext>
            </a:extLst>
          </p:cNvPr>
          <p:cNvSpPr>
            <a:spLocks noGrp="1"/>
          </p:cNvSpPr>
          <p:nvPr>
            <p:ph type="sldNum" sz="quarter" idx="11"/>
          </p:nvPr>
        </p:nvSpPr>
        <p:spPr/>
        <p:txBody>
          <a:bodyPr/>
          <a:lstStyle/>
          <a:p>
            <a:fld id="{B1356FBF-028C-F74E-A7B4-9B8ED246DD1B}" type="slidenum">
              <a:rPr lang="en-US" smtClean="0"/>
              <a:pPr/>
              <a:t>‹#›</a:t>
            </a:fld>
            <a:endParaRPr lang="en-US"/>
          </a:p>
        </p:txBody>
      </p:sp>
      <p:sp>
        <p:nvSpPr>
          <p:cNvPr id="10" name="Title 9">
            <a:extLst>
              <a:ext uri="{FF2B5EF4-FFF2-40B4-BE49-F238E27FC236}">
                <a16:creationId xmlns:a16="http://schemas.microsoft.com/office/drawing/2014/main" id="{2536199F-AFBB-90E6-3138-4F79DE029AB5}"/>
              </a:ext>
            </a:extLst>
          </p:cNvPr>
          <p:cNvSpPr>
            <a:spLocks noGrp="1"/>
          </p:cNvSpPr>
          <p:nvPr>
            <p:ph type="title"/>
          </p:nvPr>
        </p:nvSpPr>
        <p:spPr>
          <a:xfrm>
            <a:off x="581025" y="365125"/>
            <a:ext cx="11029949" cy="549275"/>
          </a:xfrm>
        </p:spPr>
        <p:txBody>
          <a:bodyPr anchor="b">
            <a:noAutofit/>
          </a:bodyPr>
          <a:lstStyle/>
          <a:p>
            <a:r>
              <a:rPr lang="en-US"/>
              <a:t>Click to edit Master title style</a:t>
            </a:r>
          </a:p>
        </p:txBody>
      </p:sp>
    </p:spTree>
    <p:extLst>
      <p:ext uri="{BB962C8B-B14F-4D97-AF65-F5344CB8AC3E}">
        <p14:creationId xmlns:p14="http://schemas.microsoft.com/office/powerpoint/2010/main" val="2829246439"/>
      </p:ext>
    </p:extLst>
  </p:cSld>
  <p:clrMapOvr>
    <a:masterClrMapping/>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5" pos="3338">
          <p15:clr>
            <a:srgbClr val="A4A3A4"/>
          </p15:clr>
        </p15:guide>
        <p15:guide id="18" pos="4343">
          <p15:clr>
            <a:srgbClr val="A4A3A4"/>
          </p15:clr>
        </p15:guide>
        <p15:guide id="19" pos="4526">
          <p15:clr>
            <a:srgbClr val="A4A3A4"/>
          </p15:clr>
        </p15:guide>
        <p15:guide id="21" pos="5120">
          <p15:clr>
            <a:srgbClr val="A4A3A4"/>
          </p15:clr>
        </p15:guide>
        <p15:guide id="25" pos="6308">
          <p15:clr>
            <a:srgbClr val="A4A3A4"/>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8_Title Only">
    <p:bg>
      <p:bgPr>
        <a:solidFill>
          <a:srgbClr val="FFFDF9"/>
        </a:soli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BBF18DD5-394A-4676-966A-43A5BAC6E006}"/>
              </a:ext>
            </a:extLst>
          </p:cNvPr>
          <p:cNvSpPr>
            <a:spLocks noGrp="1"/>
          </p:cNvSpPr>
          <p:nvPr>
            <p:ph type="ftr" sz="quarter" idx="10"/>
          </p:nvPr>
        </p:nvSpPr>
        <p:spPr/>
        <p:txBody>
          <a:bodyPr/>
          <a:lstStyle/>
          <a:p>
            <a:r>
              <a:rPr lang="en-US"/>
              <a:t>Microsoft Fabric</a:t>
            </a:r>
          </a:p>
        </p:txBody>
      </p:sp>
      <p:sp>
        <p:nvSpPr>
          <p:cNvPr id="7" name="Slide Number Placeholder 6">
            <a:extLst>
              <a:ext uri="{FF2B5EF4-FFF2-40B4-BE49-F238E27FC236}">
                <a16:creationId xmlns:a16="http://schemas.microsoft.com/office/drawing/2014/main" id="{2A399517-6D70-91AD-1227-F9D6955CDA7B}"/>
              </a:ext>
            </a:extLst>
          </p:cNvPr>
          <p:cNvSpPr>
            <a:spLocks noGrp="1"/>
          </p:cNvSpPr>
          <p:nvPr>
            <p:ph type="sldNum" sz="quarter" idx="11"/>
          </p:nvPr>
        </p:nvSpPr>
        <p:spPr/>
        <p:txBody>
          <a:bodyPr/>
          <a:lstStyle/>
          <a:p>
            <a:fld id="{B1356FBF-028C-F74E-A7B4-9B8ED246DD1B}" type="slidenum">
              <a:rPr lang="en-US" smtClean="0"/>
              <a:pPr/>
              <a:t>‹#›</a:t>
            </a:fld>
            <a:endParaRPr lang="en-US"/>
          </a:p>
        </p:txBody>
      </p:sp>
      <p:sp>
        <p:nvSpPr>
          <p:cNvPr id="10" name="Title 9">
            <a:extLst>
              <a:ext uri="{FF2B5EF4-FFF2-40B4-BE49-F238E27FC236}">
                <a16:creationId xmlns:a16="http://schemas.microsoft.com/office/drawing/2014/main" id="{2536199F-AFBB-90E6-3138-4F79DE029AB5}"/>
              </a:ext>
            </a:extLst>
          </p:cNvPr>
          <p:cNvSpPr>
            <a:spLocks noGrp="1"/>
          </p:cNvSpPr>
          <p:nvPr>
            <p:ph type="title"/>
          </p:nvPr>
        </p:nvSpPr>
        <p:spPr>
          <a:xfrm>
            <a:off x="581025" y="365125"/>
            <a:ext cx="11029949" cy="549275"/>
          </a:xfrm>
        </p:spPr>
        <p:txBody>
          <a:bodyPr anchor="b">
            <a:noAutofit/>
          </a:bodyPr>
          <a:lstStyle/>
          <a:p>
            <a:r>
              <a:rPr lang="en-US"/>
              <a:t>Click to edit Master title style</a:t>
            </a:r>
          </a:p>
        </p:txBody>
      </p:sp>
    </p:spTree>
    <p:extLst>
      <p:ext uri="{BB962C8B-B14F-4D97-AF65-F5344CB8AC3E}">
        <p14:creationId xmlns:p14="http://schemas.microsoft.com/office/powerpoint/2010/main" val="2829246439"/>
      </p:ext>
    </p:extLst>
  </p:cSld>
  <p:clrMapOvr>
    <a:masterClrMapping/>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5" pos="3338">
          <p15:clr>
            <a:srgbClr val="A4A3A4"/>
          </p15:clr>
        </p15:guide>
        <p15:guide id="18" pos="4343">
          <p15:clr>
            <a:srgbClr val="A4A3A4"/>
          </p15:clr>
        </p15:guide>
        <p15:guide id="19" pos="4526">
          <p15:clr>
            <a:srgbClr val="A4A3A4"/>
          </p15:clr>
        </p15:guide>
        <p15:guide id="21" pos="5120">
          <p15:clr>
            <a:srgbClr val="A4A3A4"/>
          </p15:clr>
        </p15:guide>
        <p15:guide id="25" pos="6308">
          <p15:clr>
            <a:srgbClr val="A4A3A4"/>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_Two picture content">
    <p:bg>
      <p:bgPr>
        <a:solidFill>
          <a:srgbClr val="FFFDF9"/>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307777"/>
          </a:xfrm>
        </p:spPr>
        <p:txBody>
          <a:bodyPr/>
          <a:lstStyle>
            <a:lvl1pPr marL="0" indent="0" algn="l">
              <a:spcBef>
                <a:spcPts val="0"/>
              </a:spcBef>
              <a:buNone/>
              <a:defRPr sz="1600" b="0" i="0">
                <a:solidFill>
                  <a:schemeClr val="bg1"/>
                </a:solidFill>
                <a:latin typeface="Segoe Sans Text" pitchFamily="2" charset="0"/>
                <a:cs typeface="Segoe Sans Text" pitchFamily="2" charset="0"/>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307777"/>
          </a:xfrm>
        </p:spPr>
        <p:txBody>
          <a:bodyPr/>
          <a:lstStyle>
            <a:lvl1pPr marL="0" indent="0" algn="l">
              <a:spcBef>
                <a:spcPts val="0"/>
              </a:spcBef>
              <a:buNone/>
              <a:defRPr sz="1600" b="0" i="0">
                <a:solidFill>
                  <a:schemeClr val="bg1"/>
                </a:solidFill>
                <a:latin typeface="Segoe Sans Text" pitchFamily="2" charset="0"/>
                <a:cs typeface="Segoe Sans Text" pitchFamily="2" charset="0"/>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 name="Footer Placeholder 1">
            <a:extLst>
              <a:ext uri="{FF2B5EF4-FFF2-40B4-BE49-F238E27FC236}">
                <a16:creationId xmlns:a16="http://schemas.microsoft.com/office/drawing/2014/main" id="{02B2ED45-381C-706B-5BC7-C19F6565D636}"/>
              </a:ext>
            </a:extLst>
          </p:cNvPr>
          <p:cNvSpPr>
            <a:spLocks noGrp="1"/>
          </p:cNvSpPr>
          <p:nvPr>
            <p:ph type="ftr" sz="quarter" idx="19"/>
          </p:nvPr>
        </p:nvSpPr>
        <p:spPr/>
        <p:txBody>
          <a:bodyPr/>
          <a:lstStyle/>
          <a:p>
            <a:r>
              <a:rPr lang="en-US"/>
              <a:t>Microsoft Fabric</a:t>
            </a:r>
          </a:p>
        </p:txBody>
      </p:sp>
      <p:sp>
        <p:nvSpPr>
          <p:cNvPr id="5" name="Slide Number Placeholder 4">
            <a:extLst>
              <a:ext uri="{FF2B5EF4-FFF2-40B4-BE49-F238E27FC236}">
                <a16:creationId xmlns:a16="http://schemas.microsoft.com/office/drawing/2014/main" id="{D3B1BE3F-58E4-9741-37BF-05CCFCA595C5}"/>
              </a:ext>
            </a:extLst>
          </p:cNvPr>
          <p:cNvSpPr>
            <a:spLocks noGrp="1"/>
          </p:cNvSpPr>
          <p:nvPr>
            <p:ph type="sldNum" sz="quarter" idx="20"/>
          </p:nvPr>
        </p:nvSpPr>
        <p:spPr/>
        <p:txBody>
          <a:bodyPr/>
          <a:lstStyle/>
          <a:p>
            <a:fld id="{B1356FBF-028C-F74E-A7B4-9B8ED246DD1B}" type="slidenum">
              <a:rPr lang="en-US" smtClean="0"/>
              <a:pPr/>
              <a:t>‹#›</a:t>
            </a:fld>
            <a:endParaRPr lang="en-US"/>
          </a:p>
        </p:txBody>
      </p:sp>
    </p:spTree>
    <p:extLst>
      <p:ext uri="{BB962C8B-B14F-4D97-AF65-F5344CB8AC3E}">
        <p14:creationId xmlns:p14="http://schemas.microsoft.com/office/powerpoint/2010/main" val="3396151212"/>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_Three picture content">
    <p:bg>
      <p:bgPr>
        <a:solidFill>
          <a:srgbClr val="FFFDF9"/>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307777"/>
          </a:xfrm>
        </p:spPr>
        <p:txBody>
          <a:bodyPr/>
          <a:lstStyle>
            <a:lvl1pPr marL="0" indent="0" algn="l">
              <a:spcBef>
                <a:spcPts val="0"/>
              </a:spcBef>
              <a:buNone/>
              <a:defRPr sz="1600" b="0" i="0">
                <a:solidFill>
                  <a:schemeClr val="bg1"/>
                </a:solidFill>
                <a:latin typeface="Segoe Sans Text" pitchFamily="2" charset="0"/>
                <a:cs typeface="Segoe Sans Text" pitchFamily="2" charset="0"/>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307777"/>
          </a:xfrm>
        </p:spPr>
        <p:txBody>
          <a:bodyPr/>
          <a:lstStyle>
            <a:lvl1pPr marL="0" indent="0" algn="l">
              <a:spcBef>
                <a:spcPts val="0"/>
              </a:spcBef>
              <a:buNone/>
              <a:defRPr sz="1600" b="0" i="0">
                <a:solidFill>
                  <a:schemeClr val="bg1"/>
                </a:solidFill>
                <a:latin typeface="Segoe Sans Text" pitchFamily="2" charset="0"/>
                <a:cs typeface="Segoe Sans Text" pitchFamily="2" charset="0"/>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307777"/>
          </a:xfrm>
        </p:spPr>
        <p:txBody>
          <a:bodyPr/>
          <a:lstStyle>
            <a:lvl1pPr marL="0" indent="0" algn="l">
              <a:spcBef>
                <a:spcPts val="0"/>
              </a:spcBef>
              <a:buNone/>
              <a:defRPr sz="1600" b="0" i="0">
                <a:solidFill>
                  <a:schemeClr val="bg1"/>
                </a:solidFill>
                <a:latin typeface="Segoe Sans Text" pitchFamily="2" charset="0"/>
                <a:cs typeface="Segoe Sans Text" pitchFamily="2" charset="0"/>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2" name="Title 1">
            <a:extLst>
              <a:ext uri="{FF2B5EF4-FFF2-40B4-BE49-F238E27FC236}">
                <a16:creationId xmlns:a16="http://schemas.microsoft.com/office/drawing/2014/main" id="{8E46CC4B-F9E1-86D2-1E44-9FC35790018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39446220"/>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7_Title Only">
    <p:bg>
      <p:bgPr>
        <a:gradFill flip="none" rotWithShape="1">
          <a:gsLst>
            <a:gs pos="0">
              <a:schemeClr val="accent2"/>
            </a:gs>
            <a:gs pos="100000">
              <a:schemeClr val="bg2"/>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lvl1pPr>
              <a:defRPr>
                <a:solidFill>
                  <a:srgbClr val="FFFFFF"/>
                </a:solidFill>
              </a:defRPr>
            </a:lvl1pPr>
          </a:lstStyle>
          <a:p>
            <a:r>
              <a:rPr lang="en-US"/>
              <a:t>Click to edit Master title style</a:t>
            </a:r>
          </a:p>
        </p:txBody>
      </p:sp>
    </p:spTree>
    <p:extLst>
      <p:ext uri="{BB962C8B-B14F-4D97-AF65-F5344CB8AC3E}">
        <p14:creationId xmlns:p14="http://schemas.microsoft.com/office/powerpoint/2010/main" val="17640493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6_Title Only">
    <p:bg>
      <p:bgPr>
        <a:gradFill flip="none" rotWithShape="1">
          <a:gsLst>
            <a:gs pos="0">
              <a:schemeClr val="accent2"/>
            </a:gs>
            <a:gs pos="100000">
              <a:schemeClr val="accent3"/>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lvl1pPr>
              <a:defRPr>
                <a:solidFill>
                  <a:srgbClr val="FFFFFF"/>
                </a:solidFill>
              </a:defRPr>
            </a:lvl1pPr>
          </a:lstStyle>
          <a:p>
            <a:r>
              <a:rPr lang="en-US"/>
              <a:t>Click to edit Master title style</a:t>
            </a:r>
          </a:p>
        </p:txBody>
      </p:sp>
    </p:spTree>
    <p:extLst>
      <p:ext uri="{BB962C8B-B14F-4D97-AF65-F5344CB8AC3E}">
        <p14:creationId xmlns:p14="http://schemas.microsoft.com/office/powerpoint/2010/main" val="279583605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4_Title Only">
    <p:bg>
      <p:bgPr>
        <a:solidFill>
          <a:schemeClr val="tx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111164946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5_Title Only">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lvl1pPr>
              <a:defRPr>
                <a:solidFill>
                  <a:schemeClr val="accent2"/>
                </a:solidFill>
              </a:defRPr>
            </a:lvl1pPr>
          </a:lstStyle>
          <a:p>
            <a:r>
              <a:rPr lang="en-US"/>
              <a:t>Click to edit Master title style</a:t>
            </a:r>
          </a:p>
        </p:txBody>
      </p:sp>
    </p:spTree>
    <p:extLst>
      <p:ext uri="{BB962C8B-B14F-4D97-AF65-F5344CB8AC3E}">
        <p14:creationId xmlns:p14="http://schemas.microsoft.com/office/powerpoint/2010/main" val="255529284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Quote slide_option two">
    <p:bg>
      <p:bgPr>
        <a:gradFill flip="none" rotWithShape="1">
          <a:gsLst>
            <a:gs pos="0">
              <a:srgbClr val="49C5B1"/>
            </a:gs>
            <a:gs pos="100000">
              <a:srgbClr val="0078D4"/>
            </a:gs>
          </a:gsLst>
          <a:lin ang="5400000" scaled="1"/>
          <a:tileRect/>
        </a:gradFill>
        <a:effectLst/>
      </p:bgPr>
    </p:bg>
    <p:spTree>
      <p:nvGrpSpPr>
        <p:cNvPr id="1" name=""/>
        <p:cNvGrpSpPr/>
        <p:nvPr/>
      </p:nvGrpSpPr>
      <p:grpSpPr>
        <a:xfrm>
          <a:off x="0" y="0"/>
          <a:ext cx="0" cy="0"/>
          <a:chOff x="0" y="0"/>
          <a:chExt cx="0" cy="0"/>
        </a:xfrm>
      </p:grpSpPr>
      <p:sp>
        <p:nvSpPr>
          <p:cNvPr id="10" name="Content Placeholder 96">
            <a:extLst>
              <a:ext uri="{FF2B5EF4-FFF2-40B4-BE49-F238E27FC236}">
                <a16:creationId xmlns:a16="http://schemas.microsoft.com/office/drawing/2014/main" id="{09D8FACC-399B-9204-41ED-0EB2EA66C15B}"/>
              </a:ext>
            </a:extLst>
          </p:cNvPr>
          <p:cNvSpPr>
            <a:spLocks noGrp="1"/>
          </p:cNvSpPr>
          <p:nvPr>
            <p:ph sz="quarter" idx="10" hasCustomPrompt="1"/>
          </p:nvPr>
        </p:nvSpPr>
        <p:spPr>
          <a:xfrm>
            <a:off x="4450432" y="647231"/>
            <a:ext cx="6444247" cy="3714512"/>
          </a:xfrm>
          <a:prstGeom prst="rect">
            <a:avLst/>
          </a:prstGeom>
        </p:spPr>
        <p:txBody>
          <a:bodyPr>
            <a:noAutofit/>
          </a:bodyPr>
          <a:lstStyle>
            <a:lvl1pPr marL="0" indent="0">
              <a:buNone/>
              <a:defRPr sz="2600" b="0" i="0">
                <a:solidFill>
                  <a:srgbClr val="FFFFFF"/>
                </a:solidFill>
                <a:latin typeface="Segoe Sans Text Semilight" pitchFamily="2" charset="0"/>
                <a:cs typeface="Segoe Sans Text Semilight" pitchFamily="2"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ellamco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redolar</a:t>
            </a:r>
            <a:r>
              <a:rPr lang="en-US"/>
              <a:t>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Excepterur</a:t>
            </a:r>
            <a:r>
              <a:rPr lang="en-US"/>
              <a:t> </a:t>
            </a:r>
            <a:r>
              <a:rPr lang="en-US" err="1"/>
              <a:t>sint</a:t>
            </a:r>
            <a:r>
              <a:rPr lang="en-US"/>
              <a:t> </a:t>
            </a:r>
            <a:r>
              <a:rPr lang="en-US" err="1"/>
              <a:t>occae</a:t>
            </a:r>
            <a:r>
              <a:rPr lang="en-US"/>
              <a:t>.”</a:t>
            </a:r>
          </a:p>
        </p:txBody>
      </p:sp>
      <p:sp>
        <p:nvSpPr>
          <p:cNvPr id="11" name="Text Placeholder 24">
            <a:extLst>
              <a:ext uri="{FF2B5EF4-FFF2-40B4-BE49-F238E27FC236}">
                <a16:creationId xmlns:a16="http://schemas.microsoft.com/office/drawing/2014/main" id="{B6A085E4-DB82-1DA8-55A5-C46C84AEBDAF}"/>
              </a:ext>
            </a:extLst>
          </p:cNvPr>
          <p:cNvSpPr>
            <a:spLocks noGrp="1"/>
          </p:cNvSpPr>
          <p:nvPr>
            <p:ph type="body" sz="quarter" idx="24" hasCustomPrompt="1"/>
          </p:nvPr>
        </p:nvSpPr>
        <p:spPr>
          <a:xfrm>
            <a:off x="4450432" y="4662502"/>
            <a:ext cx="6444247" cy="338554"/>
          </a:xfrm>
          <a:prstGeom prst="rect">
            <a:avLst/>
          </a:prstGeom>
        </p:spPr>
        <p:txBody>
          <a:bodyPr>
            <a:normAutofit/>
          </a:bodyPr>
          <a:lstStyle>
            <a:lvl1pPr marL="0" indent="0">
              <a:buNone/>
              <a:defRPr sz="1000" b="1" i="0">
                <a:solidFill>
                  <a:srgbClr val="FFFFFF"/>
                </a:solidFill>
                <a:latin typeface="Segoe Sans Small Semibold" pitchFamily="2" charset="0"/>
                <a:cs typeface="Segoe Sans Small Semibold" pitchFamily="2" charset="0"/>
              </a:defRPr>
            </a:lvl1pPr>
          </a:lstStyle>
          <a:p>
            <a:pPr lvl="0"/>
            <a:r>
              <a:rPr lang="en-US"/>
              <a:t>&gt;link to source</a:t>
            </a:r>
          </a:p>
        </p:txBody>
      </p:sp>
      <p:sp>
        <p:nvSpPr>
          <p:cNvPr id="12" name="Footer Placeholder 25">
            <a:extLst>
              <a:ext uri="{FF2B5EF4-FFF2-40B4-BE49-F238E27FC236}">
                <a16:creationId xmlns:a16="http://schemas.microsoft.com/office/drawing/2014/main" id="{7775372A-30F8-70D3-5F93-AB55D46328E0}"/>
              </a:ext>
            </a:extLst>
          </p:cNvPr>
          <p:cNvSpPr>
            <a:spLocks noGrp="1"/>
          </p:cNvSpPr>
          <p:nvPr>
            <p:ph type="ftr" sz="quarter" idx="25"/>
          </p:nvPr>
        </p:nvSpPr>
        <p:spPr>
          <a:xfrm>
            <a:off x="1007097" y="6311900"/>
            <a:ext cx="2078736" cy="365125"/>
          </a:xfrm>
        </p:spPr>
        <p:txBody>
          <a:bodyPr/>
          <a:lstStyle>
            <a:lvl1pPr>
              <a:defRPr>
                <a:solidFill>
                  <a:srgbClr val="FFFFFF"/>
                </a:solidFill>
              </a:defRPr>
            </a:lvl1pPr>
          </a:lstStyle>
          <a:p>
            <a:r>
              <a:rPr lang="en-US"/>
              <a:t>Microsoft Fabric</a:t>
            </a:r>
          </a:p>
        </p:txBody>
      </p:sp>
      <p:sp>
        <p:nvSpPr>
          <p:cNvPr id="13" name="Slide Number Placeholder 26">
            <a:extLst>
              <a:ext uri="{FF2B5EF4-FFF2-40B4-BE49-F238E27FC236}">
                <a16:creationId xmlns:a16="http://schemas.microsoft.com/office/drawing/2014/main" id="{A85E68D9-DAFB-EE1E-5D51-D2225CF6475B}"/>
              </a:ext>
            </a:extLst>
          </p:cNvPr>
          <p:cNvSpPr>
            <a:spLocks noGrp="1"/>
          </p:cNvSpPr>
          <p:nvPr>
            <p:ph type="sldNum" sz="quarter" idx="26"/>
          </p:nvPr>
        </p:nvSpPr>
        <p:spPr>
          <a:xfrm>
            <a:off x="607809" y="6311900"/>
            <a:ext cx="399288" cy="365125"/>
          </a:xfrm>
        </p:spPr>
        <p:txBody>
          <a:bodyPr/>
          <a:lstStyle>
            <a:lvl1pPr>
              <a:defRPr>
                <a:solidFill>
                  <a:srgbClr val="FFFFFF"/>
                </a:solidFill>
              </a:defRPr>
            </a:lvl1pPr>
          </a:lstStyle>
          <a:p>
            <a:fld id="{B1356FBF-028C-F74E-A7B4-9B8ED246DD1B}" type="slidenum">
              <a:rPr lang="en-US" smtClean="0"/>
              <a:pPr/>
              <a:t>‹#›</a:t>
            </a:fld>
            <a:endParaRPr lang="en-US"/>
          </a:p>
        </p:txBody>
      </p:sp>
      <p:sp>
        <p:nvSpPr>
          <p:cNvPr id="3" name="Text Placeholder 24">
            <a:extLst>
              <a:ext uri="{FF2B5EF4-FFF2-40B4-BE49-F238E27FC236}">
                <a16:creationId xmlns:a16="http://schemas.microsoft.com/office/drawing/2014/main" id="{58875558-892B-B10B-6AC9-01A99F86FC30}"/>
              </a:ext>
            </a:extLst>
          </p:cNvPr>
          <p:cNvSpPr>
            <a:spLocks noGrp="1"/>
          </p:cNvSpPr>
          <p:nvPr>
            <p:ph type="body" sz="quarter" idx="23" hasCustomPrompt="1"/>
          </p:nvPr>
        </p:nvSpPr>
        <p:spPr>
          <a:xfrm>
            <a:off x="635035" y="647231"/>
            <a:ext cx="3236878" cy="593740"/>
          </a:xfrm>
          <a:prstGeom prst="rect">
            <a:avLst/>
          </a:prstGeom>
        </p:spPr>
        <p:txBody>
          <a:bodyPr>
            <a:normAutofit/>
          </a:bodyPr>
          <a:lstStyle>
            <a:lvl1pPr marL="0" indent="0">
              <a:buNone/>
              <a:defRPr sz="3600" b="0" i="0">
                <a:solidFill>
                  <a:srgbClr val="005C63"/>
                </a:solidFill>
                <a:latin typeface="Segoe Sans Display" pitchFamily="2" charset="0"/>
                <a:cs typeface="Segoe Sans Display" pitchFamily="2" charset="0"/>
              </a:defRPr>
            </a:lvl1pPr>
          </a:lstStyle>
          <a:p>
            <a:pPr lvl="0"/>
            <a:r>
              <a:rPr lang="en-US"/>
              <a:t>Page title</a:t>
            </a:r>
          </a:p>
        </p:txBody>
      </p:sp>
    </p:spTree>
    <p:extLst>
      <p:ext uri="{BB962C8B-B14F-4D97-AF65-F5344CB8AC3E}">
        <p14:creationId xmlns:p14="http://schemas.microsoft.com/office/powerpoint/2010/main" val="290008312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4_Quote slide_option two">
    <p:bg>
      <p:bgPr>
        <a:gradFill>
          <a:gsLst>
            <a:gs pos="0">
              <a:srgbClr val="C03BC4"/>
            </a:gs>
            <a:gs pos="99000">
              <a:srgbClr val="F4364C"/>
            </a:gs>
          </a:gsLst>
          <a:lin ang="0" scaled="1"/>
        </a:gradFill>
        <a:effectLst/>
      </p:bgPr>
    </p:bg>
    <p:spTree>
      <p:nvGrpSpPr>
        <p:cNvPr id="1" name=""/>
        <p:cNvGrpSpPr/>
        <p:nvPr/>
      </p:nvGrpSpPr>
      <p:grpSpPr>
        <a:xfrm>
          <a:off x="0" y="0"/>
          <a:ext cx="0" cy="0"/>
          <a:chOff x="0" y="0"/>
          <a:chExt cx="0" cy="0"/>
        </a:xfrm>
      </p:grpSpPr>
      <p:sp>
        <p:nvSpPr>
          <p:cNvPr id="10" name="Content Placeholder 96">
            <a:extLst>
              <a:ext uri="{FF2B5EF4-FFF2-40B4-BE49-F238E27FC236}">
                <a16:creationId xmlns:a16="http://schemas.microsoft.com/office/drawing/2014/main" id="{09D8FACC-399B-9204-41ED-0EB2EA66C15B}"/>
              </a:ext>
            </a:extLst>
          </p:cNvPr>
          <p:cNvSpPr>
            <a:spLocks noGrp="1"/>
          </p:cNvSpPr>
          <p:nvPr>
            <p:ph sz="quarter" idx="10" hasCustomPrompt="1"/>
          </p:nvPr>
        </p:nvSpPr>
        <p:spPr>
          <a:xfrm>
            <a:off x="4450432" y="647231"/>
            <a:ext cx="6444247" cy="3714512"/>
          </a:xfrm>
          <a:prstGeom prst="rect">
            <a:avLst/>
          </a:prstGeom>
        </p:spPr>
        <p:txBody>
          <a:bodyPr>
            <a:noAutofit/>
          </a:bodyPr>
          <a:lstStyle>
            <a:lvl1pPr marL="0" indent="0">
              <a:buNone/>
              <a:defRPr sz="2600" b="0" i="0">
                <a:solidFill>
                  <a:srgbClr val="FFFFFF"/>
                </a:solidFill>
                <a:latin typeface="Segoe Sans Text Semilight" pitchFamily="2" charset="0"/>
                <a:cs typeface="Segoe Sans Text Semilight" pitchFamily="2"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ellamco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redolar</a:t>
            </a:r>
            <a:r>
              <a:rPr lang="en-US"/>
              <a:t>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Excepterur</a:t>
            </a:r>
            <a:r>
              <a:rPr lang="en-US"/>
              <a:t> </a:t>
            </a:r>
            <a:r>
              <a:rPr lang="en-US" err="1"/>
              <a:t>sint</a:t>
            </a:r>
            <a:r>
              <a:rPr lang="en-US"/>
              <a:t> </a:t>
            </a:r>
            <a:r>
              <a:rPr lang="en-US" err="1"/>
              <a:t>occae</a:t>
            </a:r>
            <a:r>
              <a:rPr lang="en-US"/>
              <a:t>.”</a:t>
            </a:r>
          </a:p>
        </p:txBody>
      </p:sp>
      <p:sp>
        <p:nvSpPr>
          <p:cNvPr id="11" name="Text Placeholder 24">
            <a:extLst>
              <a:ext uri="{FF2B5EF4-FFF2-40B4-BE49-F238E27FC236}">
                <a16:creationId xmlns:a16="http://schemas.microsoft.com/office/drawing/2014/main" id="{B6A085E4-DB82-1DA8-55A5-C46C84AEBDAF}"/>
              </a:ext>
            </a:extLst>
          </p:cNvPr>
          <p:cNvSpPr>
            <a:spLocks noGrp="1"/>
          </p:cNvSpPr>
          <p:nvPr>
            <p:ph type="body" sz="quarter" idx="24" hasCustomPrompt="1"/>
          </p:nvPr>
        </p:nvSpPr>
        <p:spPr>
          <a:xfrm>
            <a:off x="4450432" y="4662502"/>
            <a:ext cx="6444247" cy="338554"/>
          </a:xfrm>
          <a:prstGeom prst="rect">
            <a:avLst/>
          </a:prstGeom>
        </p:spPr>
        <p:txBody>
          <a:bodyPr>
            <a:normAutofit/>
          </a:bodyPr>
          <a:lstStyle>
            <a:lvl1pPr marL="0" indent="0">
              <a:buNone/>
              <a:defRPr sz="1000" b="1" i="0">
                <a:solidFill>
                  <a:srgbClr val="FFFFFF"/>
                </a:solidFill>
                <a:latin typeface="Segoe Sans Small Semibold" pitchFamily="2" charset="0"/>
                <a:cs typeface="Segoe Sans Small Semibold" pitchFamily="2" charset="0"/>
              </a:defRPr>
            </a:lvl1pPr>
          </a:lstStyle>
          <a:p>
            <a:pPr lvl="0"/>
            <a:r>
              <a:rPr lang="en-US"/>
              <a:t>&gt;link to source</a:t>
            </a:r>
          </a:p>
        </p:txBody>
      </p:sp>
      <p:sp>
        <p:nvSpPr>
          <p:cNvPr id="12" name="Footer Placeholder 25">
            <a:extLst>
              <a:ext uri="{FF2B5EF4-FFF2-40B4-BE49-F238E27FC236}">
                <a16:creationId xmlns:a16="http://schemas.microsoft.com/office/drawing/2014/main" id="{7775372A-30F8-70D3-5F93-AB55D46328E0}"/>
              </a:ext>
            </a:extLst>
          </p:cNvPr>
          <p:cNvSpPr>
            <a:spLocks noGrp="1"/>
          </p:cNvSpPr>
          <p:nvPr>
            <p:ph type="ftr" sz="quarter" idx="25"/>
          </p:nvPr>
        </p:nvSpPr>
        <p:spPr>
          <a:xfrm>
            <a:off x="1007097" y="6311900"/>
            <a:ext cx="2078736" cy="365125"/>
          </a:xfrm>
        </p:spPr>
        <p:txBody>
          <a:bodyPr/>
          <a:lstStyle>
            <a:lvl1pPr>
              <a:defRPr>
                <a:solidFill>
                  <a:srgbClr val="FFFFFF"/>
                </a:solidFill>
              </a:defRPr>
            </a:lvl1pPr>
          </a:lstStyle>
          <a:p>
            <a:r>
              <a:rPr lang="en-US"/>
              <a:t>Microsoft Fabric</a:t>
            </a:r>
          </a:p>
        </p:txBody>
      </p:sp>
      <p:sp>
        <p:nvSpPr>
          <p:cNvPr id="13" name="Slide Number Placeholder 26">
            <a:extLst>
              <a:ext uri="{FF2B5EF4-FFF2-40B4-BE49-F238E27FC236}">
                <a16:creationId xmlns:a16="http://schemas.microsoft.com/office/drawing/2014/main" id="{A85E68D9-DAFB-EE1E-5D51-D2225CF6475B}"/>
              </a:ext>
            </a:extLst>
          </p:cNvPr>
          <p:cNvSpPr>
            <a:spLocks noGrp="1"/>
          </p:cNvSpPr>
          <p:nvPr>
            <p:ph type="sldNum" sz="quarter" idx="26"/>
          </p:nvPr>
        </p:nvSpPr>
        <p:spPr>
          <a:xfrm>
            <a:off x="607809" y="6311900"/>
            <a:ext cx="399288" cy="365125"/>
          </a:xfrm>
        </p:spPr>
        <p:txBody>
          <a:bodyPr/>
          <a:lstStyle>
            <a:lvl1pPr>
              <a:defRPr>
                <a:solidFill>
                  <a:srgbClr val="FFFFFF"/>
                </a:solidFill>
              </a:defRPr>
            </a:lvl1pPr>
          </a:lstStyle>
          <a:p>
            <a:fld id="{B1356FBF-028C-F74E-A7B4-9B8ED246DD1B}" type="slidenum">
              <a:rPr lang="en-US" smtClean="0"/>
              <a:pPr/>
              <a:t>‹#›</a:t>
            </a:fld>
            <a:endParaRPr lang="en-US"/>
          </a:p>
        </p:txBody>
      </p:sp>
      <p:sp>
        <p:nvSpPr>
          <p:cNvPr id="3" name="Text Placeholder 24">
            <a:extLst>
              <a:ext uri="{FF2B5EF4-FFF2-40B4-BE49-F238E27FC236}">
                <a16:creationId xmlns:a16="http://schemas.microsoft.com/office/drawing/2014/main" id="{58875558-892B-B10B-6AC9-01A99F86FC30}"/>
              </a:ext>
            </a:extLst>
          </p:cNvPr>
          <p:cNvSpPr>
            <a:spLocks noGrp="1"/>
          </p:cNvSpPr>
          <p:nvPr>
            <p:ph type="body" sz="quarter" idx="23" hasCustomPrompt="1"/>
          </p:nvPr>
        </p:nvSpPr>
        <p:spPr>
          <a:xfrm>
            <a:off x="635035" y="647231"/>
            <a:ext cx="3236878" cy="593740"/>
          </a:xfrm>
          <a:prstGeom prst="rect">
            <a:avLst/>
          </a:prstGeom>
        </p:spPr>
        <p:txBody>
          <a:bodyPr>
            <a:normAutofit/>
          </a:bodyPr>
          <a:lstStyle>
            <a:lvl1pPr marL="0" indent="0">
              <a:buNone/>
              <a:defRPr sz="3600" b="0" i="0">
                <a:solidFill>
                  <a:srgbClr val="FFFFFF"/>
                </a:solidFill>
                <a:latin typeface="Segoe Sans Display" pitchFamily="2" charset="0"/>
                <a:cs typeface="Segoe Sans Display" pitchFamily="2" charset="0"/>
              </a:defRPr>
            </a:lvl1pPr>
          </a:lstStyle>
          <a:p>
            <a:pPr lvl="0"/>
            <a:r>
              <a:rPr lang="en-US"/>
              <a:t>Page title</a:t>
            </a:r>
          </a:p>
        </p:txBody>
      </p:sp>
    </p:spTree>
    <p:extLst>
      <p:ext uri="{BB962C8B-B14F-4D97-AF65-F5344CB8AC3E}">
        <p14:creationId xmlns:p14="http://schemas.microsoft.com/office/powerpoint/2010/main" val="60106160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and content slide">
    <p:bg>
      <p:bgPr>
        <a:solidFill>
          <a:srgbClr val="0078D4"/>
        </a:solidFill>
        <a:effectLst/>
      </p:bgPr>
    </p:bg>
    <p:spTree>
      <p:nvGrpSpPr>
        <p:cNvPr id="1" name=""/>
        <p:cNvGrpSpPr/>
        <p:nvPr/>
      </p:nvGrpSpPr>
      <p:grpSpPr>
        <a:xfrm>
          <a:off x="0" y="0"/>
          <a:ext cx="0" cy="0"/>
          <a:chOff x="0" y="0"/>
          <a:chExt cx="0" cy="0"/>
        </a:xfrm>
      </p:grpSpPr>
      <p:sp>
        <p:nvSpPr>
          <p:cNvPr id="10" name="Content Placeholder 96">
            <a:extLst>
              <a:ext uri="{FF2B5EF4-FFF2-40B4-BE49-F238E27FC236}">
                <a16:creationId xmlns:a16="http://schemas.microsoft.com/office/drawing/2014/main" id="{09D8FACC-399B-9204-41ED-0EB2EA66C15B}"/>
              </a:ext>
            </a:extLst>
          </p:cNvPr>
          <p:cNvSpPr>
            <a:spLocks noGrp="1"/>
          </p:cNvSpPr>
          <p:nvPr>
            <p:ph sz="quarter" idx="10" hasCustomPrompt="1"/>
          </p:nvPr>
        </p:nvSpPr>
        <p:spPr>
          <a:xfrm>
            <a:off x="4450433" y="647232"/>
            <a:ext cx="6444247" cy="1257768"/>
          </a:xfrm>
          <a:prstGeom prst="rect">
            <a:avLst/>
          </a:prstGeom>
        </p:spPr>
        <p:txBody>
          <a:bodyPr>
            <a:noAutofit/>
          </a:bodyPr>
          <a:lstStyle>
            <a:lvl1pPr marL="0" indent="0">
              <a:buNone/>
              <a:defRPr sz="2600" b="0" i="0">
                <a:solidFill>
                  <a:srgbClr val="FFFFFF"/>
                </a:solidFill>
                <a:latin typeface="Segoe Sans Display" pitchFamily="2" charset="0"/>
                <a:cs typeface="Segoe Sans Display" pitchFamily="2" charset="0"/>
              </a:defRPr>
            </a:lvl1pPr>
          </a:lstStyle>
          <a:p>
            <a:pPr lvl="0"/>
            <a:r>
              <a:rPr lang="en-US"/>
              <a:t>Headline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tempo.</a:t>
            </a:r>
          </a:p>
        </p:txBody>
      </p:sp>
      <p:sp>
        <p:nvSpPr>
          <p:cNvPr id="11" name="Text Placeholder 24">
            <a:extLst>
              <a:ext uri="{FF2B5EF4-FFF2-40B4-BE49-F238E27FC236}">
                <a16:creationId xmlns:a16="http://schemas.microsoft.com/office/drawing/2014/main" id="{B6A085E4-DB82-1DA8-55A5-C46C84AEBDAF}"/>
              </a:ext>
            </a:extLst>
          </p:cNvPr>
          <p:cNvSpPr>
            <a:spLocks noGrp="1"/>
          </p:cNvSpPr>
          <p:nvPr>
            <p:ph type="body" sz="quarter" idx="24" hasCustomPrompt="1"/>
          </p:nvPr>
        </p:nvSpPr>
        <p:spPr>
          <a:xfrm>
            <a:off x="4447963" y="4855637"/>
            <a:ext cx="6444247" cy="279397"/>
          </a:xfrm>
          <a:prstGeom prst="rect">
            <a:avLst/>
          </a:prstGeom>
        </p:spPr>
        <p:txBody>
          <a:bodyPr>
            <a:normAutofit/>
          </a:bodyPr>
          <a:lstStyle>
            <a:lvl1pPr marL="0" indent="0">
              <a:buNone/>
              <a:defRPr sz="1000" b="1" i="0">
                <a:solidFill>
                  <a:srgbClr val="FFFFFF"/>
                </a:solidFill>
                <a:latin typeface="Segoe Sans Small Semibold" pitchFamily="2" charset="0"/>
                <a:cs typeface="Segoe Sans Small Semibold" pitchFamily="2" charset="0"/>
              </a:defRPr>
            </a:lvl1pPr>
          </a:lstStyle>
          <a:p>
            <a:pPr lvl="0"/>
            <a:r>
              <a:rPr lang="en-US"/>
              <a:t>&gt;link to source</a:t>
            </a:r>
          </a:p>
        </p:txBody>
      </p:sp>
      <p:sp>
        <p:nvSpPr>
          <p:cNvPr id="12" name="Footer Placeholder 25">
            <a:extLst>
              <a:ext uri="{FF2B5EF4-FFF2-40B4-BE49-F238E27FC236}">
                <a16:creationId xmlns:a16="http://schemas.microsoft.com/office/drawing/2014/main" id="{7775372A-30F8-70D3-5F93-AB55D46328E0}"/>
              </a:ext>
            </a:extLst>
          </p:cNvPr>
          <p:cNvSpPr>
            <a:spLocks noGrp="1"/>
          </p:cNvSpPr>
          <p:nvPr>
            <p:ph type="ftr" sz="quarter" idx="25"/>
          </p:nvPr>
        </p:nvSpPr>
        <p:spPr>
          <a:xfrm>
            <a:off x="1007097" y="6311900"/>
            <a:ext cx="2078736" cy="365125"/>
          </a:xfrm>
        </p:spPr>
        <p:txBody>
          <a:bodyPr/>
          <a:lstStyle>
            <a:lvl1pPr>
              <a:defRPr>
                <a:solidFill>
                  <a:srgbClr val="FFFFFF"/>
                </a:solidFill>
              </a:defRPr>
            </a:lvl1pPr>
          </a:lstStyle>
          <a:p>
            <a:r>
              <a:rPr lang="en-US"/>
              <a:t>Microsoft Fabric</a:t>
            </a:r>
          </a:p>
        </p:txBody>
      </p:sp>
      <p:sp>
        <p:nvSpPr>
          <p:cNvPr id="13" name="Slide Number Placeholder 26">
            <a:extLst>
              <a:ext uri="{FF2B5EF4-FFF2-40B4-BE49-F238E27FC236}">
                <a16:creationId xmlns:a16="http://schemas.microsoft.com/office/drawing/2014/main" id="{A85E68D9-DAFB-EE1E-5D51-D2225CF6475B}"/>
              </a:ext>
            </a:extLst>
          </p:cNvPr>
          <p:cNvSpPr>
            <a:spLocks noGrp="1"/>
          </p:cNvSpPr>
          <p:nvPr>
            <p:ph type="sldNum" sz="quarter" idx="26"/>
          </p:nvPr>
        </p:nvSpPr>
        <p:spPr>
          <a:xfrm>
            <a:off x="607809" y="6311900"/>
            <a:ext cx="399288" cy="365125"/>
          </a:xfrm>
        </p:spPr>
        <p:txBody>
          <a:bodyPr/>
          <a:lstStyle>
            <a:lvl1pPr>
              <a:defRPr>
                <a:solidFill>
                  <a:srgbClr val="FFFFFF"/>
                </a:solidFill>
              </a:defRPr>
            </a:lvl1pPr>
          </a:lstStyle>
          <a:p>
            <a:fld id="{B1356FBF-028C-F74E-A7B4-9B8ED246DD1B}" type="slidenum">
              <a:rPr lang="en-US" smtClean="0"/>
              <a:pPr/>
              <a:t>‹#›</a:t>
            </a:fld>
            <a:endParaRPr lang="en-US"/>
          </a:p>
        </p:txBody>
      </p:sp>
      <p:sp>
        <p:nvSpPr>
          <p:cNvPr id="2" name="Content Placeholder 96">
            <a:extLst>
              <a:ext uri="{FF2B5EF4-FFF2-40B4-BE49-F238E27FC236}">
                <a16:creationId xmlns:a16="http://schemas.microsoft.com/office/drawing/2014/main" id="{5B3E7DDA-4DFD-B7AA-C818-90435BE0818D}"/>
              </a:ext>
            </a:extLst>
          </p:cNvPr>
          <p:cNvSpPr>
            <a:spLocks noGrp="1"/>
          </p:cNvSpPr>
          <p:nvPr>
            <p:ph sz="quarter" idx="27" hasCustomPrompt="1"/>
          </p:nvPr>
        </p:nvSpPr>
        <p:spPr>
          <a:xfrm>
            <a:off x="4450432" y="2626843"/>
            <a:ext cx="6444247" cy="1898591"/>
          </a:xfrm>
          <a:prstGeom prst="rect">
            <a:avLst/>
          </a:prstGeom>
        </p:spPr>
        <p:txBody>
          <a:bodyPr>
            <a:noAutofit/>
          </a:bodyPr>
          <a:lstStyle>
            <a:lvl1pPr marL="285750" indent="-285750">
              <a:buFont typeface="Arial" panose="020B0604020202020204" pitchFamily="34" charset="0"/>
              <a:buChar char="•"/>
              <a:defRPr sz="1400" b="0" i="0">
                <a:solidFill>
                  <a:srgbClr val="FFFFFF"/>
                </a:solidFill>
                <a:latin typeface="Segoe Sans Text Semilight" pitchFamily="2" charset="0"/>
                <a:cs typeface="Segoe Sans Text Semilight" pitchFamily="2"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a:t>
            </a:r>
          </a:p>
          <a:p>
            <a:pPr lvl="0"/>
            <a:r>
              <a:rPr lang="en-US"/>
              <a:t>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ellamco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redolar</a:t>
            </a:r>
            <a:r>
              <a:rPr lang="en-US"/>
              <a:t>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a:p>
            <a:pPr lvl="0"/>
            <a:r>
              <a:rPr lang="en-US" err="1"/>
              <a:t>Excepterur</a:t>
            </a:r>
            <a:r>
              <a:rPr lang="en-US"/>
              <a:t> </a:t>
            </a:r>
            <a:r>
              <a:rPr lang="en-US" err="1"/>
              <a:t>sint</a:t>
            </a:r>
            <a:r>
              <a:rPr lang="en-US"/>
              <a:t> </a:t>
            </a:r>
            <a:r>
              <a:rPr lang="en-US" err="1"/>
              <a:t>occae</a:t>
            </a:r>
            <a:r>
              <a:rPr lang="en-US"/>
              <a:t>. Duis </a:t>
            </a:r>
            <a:r>
              <a:rPr lang="en-US" err="1"/>
              <a:t>aute</a:t>
            </a:r>
            <a:r>
              <a:rPr lang="en-US"/>
              <a:t> </a:t>
            </a:r>
            <a:r>
              <a:rPr lang="en-US" err="1"/>
              <a:t>irure</a:t>
            </a:r>
            <a:r>
              <a:rPr lang="en-US"/>
              <a:t> dolor in </a:t>
            </a:r>
            <a:r>
              <a:rPr lang="en-US" err="1"/>
              <a:t>redolar</a:t>
            </a:r>
            <a:r>
              <a:rPr lang="en-US"/>
              <a:t>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Excepterur</a:t>
            </a:r>
            <a:r>
              <a:rPr lang="en-US"/>
              <a:t> </a:t>
            </a:r>
            <a:r>
              <a:rPr lang="en-US" err="1"/>
              <a:t>sint</a:t>
            </a:r>
            <a:r>
              <a:rPr lang="en-US"/>
              <a:t> </a:t>
            </a:r>
            <a:r>
              <a:rPr lang="en-US" err="1"/>
              <a:t>occae</a:t>
            </a:r>
            <a:endParaRPr lang="en-US"/>
          </a:p>
        </p:txBody>
      </p:sp>
      <p:sp>
        <p:nvSpPr>
          <p:cNvPr id="3" name="Text Placeholder 24">
            <a:extLst>
              <a:ext uri="{FF2B5EF4-FFF2-40B4-BE49-F238E27FC236}">
                <a16:creationId xmlns:a16="http://schemas.microsoft.com/office/drawing/2014/main" id="{7C213266-236D-8FDB-6BC7-EA330441FC90}"/>
              </a:ext>
            </a:extLst>
          </p:cNvPr>
          <p:cNvSpPr>
            <a:spLocks noGrp="1"/>
          </p:cNvSpPr>
          <p:nvPr>
            <p:ph type="body" sz="quarter" idx="28" hasCustomPrompt="1"/>
          </p:nvPr>
        </p:nvSpPr>
        <p:spPr>
          <a:xfrm>
            <a:off x="4447963" y="2236346"/>
            <a:ext cx="1721666" cy="322761"/>
          </a:xfrm>
          <a:prstGeom prst="rect">
            <a:avLst/>
          </a:prstGeom>
        </p:spPr>
        <p:txBody>
          <a:bodyPr>
            <a:normAutofit/>
          </a:bodyPr>
          <a:lstStyle>
            <a:lvl1pPr marL="0" indent="0">
              <a:buNone/>
              <a:defRPr sz="1200" b="1" i="0">
                <a:solidFill>
                  <a:srgbClr val="8DE971"/>
                </a:solidFill>
                <a:latin typeface="Segoe Sans Small Semibold" pitchFamily="2" charset="0"/>
                <a:cs typeface="Segoe Sans Small Semibold" pitchFamily="2" charset="0"/>
              </a:defRPr>
            </a:lvl1pPr>
          </a:lstStyle>
          <a:p>
            <a:pPr lvl="0"/>
            <a:r>
              <a:rPr lang="en-US"/>
              <a:t>Page subtitle</a:t>
            </a:r>
          </a:p>
        </p:txBody>
      </p:sp>
      <p:sp>
        <p:nvSpPr>
          <p:cNvPr id="4" name="Text Placeholder 24">
            <a:extLst>
              <a:ext uri="{FF2B5EF4-FFF2-40B4-BE49-F238E27FC236}">
                <a16:creationId xmlns:a16="http://schemas.microsoft.com/office/drawing/2014/main" id="{7937AAC8-3F22-E515-FF02-2A4754831905}"/>
              </a:ext>
            </a:extLst>
          </p:cNvPr>
          <p:cNvSpPr>
            <a:spLocks noGrp="1"/>
          </p:cNvSpPr>
          <p:nvPr>
            <p:ph type="body" sz="quarter" idx="23" hasCustomPrompt="1"/>
          </p:nvPr>
        </p:nvSpPr>
        <p:spPr>
          <a:xfrm>
            <a:off x="635035" y="647231"/>
            <a:ext cx="3236878" cy="593740"/>
          </a:xfrm>
          <a:prstGeom prst="rect">
            <a:avLst/>
          </a:prstGeom>
        </p:spPr>
        <p:txBody>
          <a:bodyPr>
            <a:normAutofit/>
          </a:bodyPr>
          <a:lstStyle>
            <a:lvl1pPr marL="0" indent="0">
              <a:buNone/>
              <a:defRPr sz="3600" b="0" i="0">
                <a:solidFill>
                  <a:srgbClr val="8DE971"/>
                </a:solidFill>
                <a:latin typeface="Segoe Sans Display" pitchFamily="2" charset="0"/>
                <a:cs typeface="Segoe Sans Display" pitchFamily="2" charset="0"/>
              </a:defRPr>
            </a:lvl1pPr>
          </a:lstStyle>
          <a:p>
            <a:pPr lvl="0"/>
            <a:r>
              <a:rPr lang="en-US"/>
              <a:t>Page title</a:t>
            </a:r>
          </a:p>
        </p:txBody>
      </p:sp>
    </p:spTree>
    <p:extLst>
      <p:ext uri="{BB962C8B-B14F-4D97-AF65-F5344CB8AC3E}">
        <p14:creationId xmlns:p14="http://schemas.microsoft.com/office/powerpoint/2010/main" val="154284352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Title and content slide">
    <p:bg>
      <p:bgPr>
        <a:gradFill>
          <a:gsLst>
            <a:gs pos="0">
              <a:srgbClr val="C03BC4"/>
            </a:gs>
            <a:gs pos="99000">
              <a:srgbClr val="F4364C"/>
            </a:gs>
          </a:gsLst>
          <a:lin ang="0" scaled="1"/>
        </a:gradFill>
        <a:effectLst/>
      </p:bgPr>
    </p:bg>
    <p:spTree>
      <p:nvGrpSpPr>
        <p:cNvPr id="1" name=""/>
        <p:cNvGrpSpPr/>
        <p:nvPr/>
      </p:nvGrpSpPr>
      <p:grpSpPr>
        <a:xfrm>
          <a:off x="0" y="0"/>
          <a:ext cx="0" cy="0"/>
          <a:chOff x="0" y="0"/>
          <a:chExt cx="0" cy="0"/>
        </a:xfrm>
      </p:grpSpPr>
      <p:sp>
        <p:nvSpPr>
          <p:cNvPr id="10" name="Content Placeholder 96">
            <a:extLst>
              <a:ext uri="{FF2B5EF4-FFF2-40B4-BE49-F238E27FC236}">
                <a16:creationId xmlns:a16="http://schemas.microsoft.com/office/drawing/2014/main" id="{09D8FACC-399B-9204-41ED-0EB2EA66C15B}"/>
              </a:ext>
            </a:extLst>
          </p:cNvPr>
          <p:cNvSpPr>
            <a:spLocks noGrp="1"/>
          </p:cNvSpPr>
          <p:nvPr>
            <p:ph sz="quarter" idx="10" hasCustomPrompt="1"/>
          </p:nvPr>
        </p:nvSpPr>
        <p:spPr>
          <a:xfrm>
            <a:off x="4450433" y="647232"/>
            <a:ext cx="6444247" cy="1257768"/>
          </a:xfrm>
          <a:prstGeom prst="rect">
            <a:avLst/>
          </a:prstGeom>
        </p:spPr>
        <p:txBody>
          <a:bodyPr>
            <a:noAutofit/>
          </a:bodyPr>
          <a:lstStyle>
            <a:lvl1pPr marL="0" indent="0">
              <a:buNone/>
              <a:defRPr sz="2600" b="0" i="0">
                <a:solidFill>
                  <a:srgbClr val="FFFFFF"/>
                </a:solidFill>
                <a:latin typeface="Segoe Sans Display" pitchFamily="2" charset="0"/>
                <a:cs typeface="Segoe Sans Display" pitchFamily="2" charset="0"/>
              </a:defRPr>
            </a:lvl1pPr>
          </a:lstStyle>
          <a:p>
            <a:pPr lvl="0"/>
            <a:r>
              <a:rPr lang="en-US"/>
              <a:t>Headline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tempo.</a:t>
            </a:r>
          </a:p>
        </p:txBody>
      </p:sp>
      <p:sp>
        <p:nvSpPr>
          <p:cNvPr id="11" name="Text Placeholder 24">
            <a:extLst>
              <a:ext uri="{FF2B5EF4-FFF2-40B4-BE49-F238E27FC236}">
                <a16:creationId xmlns:a16="http://schemas.microsoft.com/office/drawing/2014/main" id="{B6A085E4-DB82-1DA8-55A5-C46C84AEBDAF}"/>
              </a:ext>
            </a:extLst>
          </p:cNvPr>
          <p:cNvSpPr>
            <a:spLocks noGrp="1"/>
          </p:cNvSpPr>
          <p:nvPr>
            <p:ph type="body" sz="quarter" idx="24" hasCustomPrompt="1"/>
          </p:nvPr>
        </p:nvSpPr>
        <p:spPr>
          <a:xfrm>
            <a:off x="4447963" y="4855637"/>
            <a:ext cx="6444247" cy="279397"/>
          </a:xfrm>
          <a:prstGeom prst="rect">
            <a:avLst/>
          </a:prstGeom>
        </p:spPr>
        <p:txBody>
          <a:bodyPr>
            <a:normAutofit/>
          </a:bodyPr>
          <a:lstStyle>
            <a:lvl1pPr marL="0" indent="0">
              <a:buNone/>
              <a:defRPr sz="1000" b="1" i="0">
                <a:solidFill>
                  <a:srgbClr val="FFFFFF"/>
                </a:solidFill>
                <a:latin typeface="Segoe Sans Small Semibold" pitchFamily="2" charset="0"/>
                <a:cs typeface="Segoe Sans Small Semibold" pitchFamily="2" charset="0"/>
              </a:defRPr>
            </a:lvl1pPr>
          </a:lstStyle>
          <a:p>
            <a:pPr lvl="0"/>
            <a:r>
              <a:rPr lang="en-US"/>
              <a:t>&gt;link to source</a:t>
            </a:r>
          </a:p>
        </p:txBody>
      </p:sp>
      <p:sp>
        <p:nvSpPr>
          <p:cNvPr id="12" name="Footer Placeholder 25">
            <a:extLst>
              <a:ext uri="{FF2B5EF4-FFF2-40B4-BE49-F238E27FC236}">
                <a16:creationId xmlns:a16="http://schemas.microsoft.com/office/drawing/2014/main" id="{7775372A-30F8-70D3-5F93-AB55D46328E0}"/>
              </a:ext>
            </a:extLst>
          </p:cNvPr>
          <p:cNvSpPr>
            <a:spLocks noGrp="1"/>
          </p:cNvSpPr>
          <p:nvPr>
            <p:ph type="ftr" sz="quarter" idx="25"/>
          </p:nvPr>
        </p:nvSpPr>
        <p:spPr>
          <a:xfrm>
            <a:off x="1007097" y="6311900"/>
            <a:ext cx="2078736" cy="365125"/>
          </a:xfrm>
        </p:spPr>
        <p:txBody>
          <a:bodyPr/>
          <a:lstStyle>
            <a:lvl1pPr>
              <a:defRPr>
                <a:solidFill>
                  <a:srgbClr val="FFFFFF"/>
                </a:solidFill>
              </a:defRPr>
            </a:lvl1pPr>
          </a:lstStyle>
          <a:p>
            <a:r>
              <a:rPr lang="en-US"/>
              <a:t>Microsoft Fabric</a:t>
            </a:r>
          </a:p>
        </p:txBody>
      </p:sp>
      <p:sp>
        <p:nvSpPr>
          <p:cNvPr id="13" name="Slide Number Placeholder 26">
            <a:extLst>
              <a:ext uri="{FF2B5EF4-FFF2-40B4-BE49-F238E27FC236}">
                <a16:creationId xmlns:a16="http://schemas.microsoft.com/office/drawing/2014/main" id="{A85E68D9-DAFB-EE1E-5D51-D2225CF6475B}"/>
              </a:ext>
            </a:extLst>
          </p:cNvPr>
          <p:cNvSpPr>
            <a:spLocks noGrp="1"/>
          </p:cNvSpPr>
          <p:nvPr>
            <p:ph type="sldNum" sz="quarter" idx="26"/>
          </p:nvPr>
        </p:nvSpPr>
        <p:spPr>
          <a:xfrm>
            <a:off x="607809" y="6311900"/>
            <a:ext cx="399288" cy="365125"/>
          </a:xfrm>
        </p:spPr>
        <p:txBody>
          <a:bodyPr/>
          <a:lstStyle>
            <a:lvl1pPr>
              <a:defRPr>
                <a:solidFill>
                  <a:srgbClr val="FFFFFF"/>
                </a:solidFill>
              </a:defRPr>
            </a:lvl1pPr>
          </a:lstStyle>
          <a:p>
            <a:fld id="{B1356FBF-028C-F74E-A7B4-9B8ED246DD1B}" type="slidenum">
              <a:rPr lang="en-US" smtClean="0"/>
              <a:pPr/>
              <a:t>‹#›</a:t>
            </a:fld>
            <a:endParaRPr lang="en-US"/>
          </a:p>
        </p:txBody>
      </p:sp>
      <p:sp>
        <p:nvSpPr>
          <p:cNvPr id="2" name="Content Placeholder 96">
            <a:extLst>
              <a:ext uri="{FF2B5EF4-FFF2-40B4-BE49-F238E27FC236}">
                <a16:creationId xmlns:a16="http://schemas.microsoft.com/office/drawing/2014/main" id="{5B3E7DDA-4DFD-B7AA-C818-90435BE0818D}"/>
              </a:ext>
            </a:extLst>
          </p:cNvPr>
          <p:cNvSpPr>
            <a:spLocks noGrp="1"/>
          </p:cNvSpPr>
          <p:nvPr>
            <p:ph sz="quarter" idx="27" hasCustomPrompt="1"/>
          </p:nvPr>
        </p:nvSpPr>
        <p:spPr>
          <a:xfrm>
            <a:off x="4450432" y="2626843"/>
            <a:ext cx="6444247" cy="1898591"/>
          </a:xfrm>
          <a:prstGeom prst="rect">
            <a:avLst/>
          </a:prstGeom>
        </p:spPr>
        <p:txBody>
          <a:bodyPr>
            <a:noAutofit/>
          </a:bodyPr>
          <a:lstStyle>
            <a:lvl1pPr marL="285750" indent="-285750">
              <a:buFont typeface="Arial" panose="020B0604020202020204" pitchFamily="34" charset="0"/>
              <a:buChar char="•"/>
              <a:defRPr sz="1400" b="0" i="0">
                <a:solidFill>
                  <a:srgbClr val="FFFFFF"/>
                </a:solidFill>
                <a:latin typeface="Segoe Sans Text Semilight" pitchFamily="2" charset="0"/>
                <a:cs typeface="Segoe Sans Text Semilight" pitchFamily="2"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a:t>
            </a:r>
          </a:p>
          <a:p>
            <a:pPr lvl="0"/>
            <a:r>
              <a:rPr lang="en-US"/>
              <a:t>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ellamco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redolar</a:t>
            </a:r>
            <a:r>
              <a:rPr lang="en-US"/>
              <a:t>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a:p>
            <a:pPr lvl="0"/>
            <a:r>
              <a:rPr lang="en-US" err="1"/>
              <a:t>Excepterur</a:t>
            </a:r>
            <a:r>
              <a:rPr lang="en-US"/>
              <a:t> </a:t>
            </a:r>
            <a:r>
              <a:rPr lang="en-US" err="1"/>
              <a:t>sint</a:t>
            </a:r>
            <a:r>
              <a:rPr lang="en-US"/>
              <a:t> </a:t>
            </a:r>
            <a:r>
              <a:rPr lang="en-US" err="1"/>
              <a:t>occae</a:t>
            </a:r>
            <a:r>
              <a:rPr lang="en-US"/>
              <a:t>. Duis </a:t>
            </a:r>
            <a:r>
              <a:rPr lang="en-US" err="1"/>
              <a:t>aute</a:t>
            </a:r>
            <a:r>
              <a:rPr lang="en-US"/>
              <a:t> </a:t>
            </a:r>
            <a:r>
              <a:rPr lang="en-US" err="1"/>
              <a:t>irure</a:t>
            </a:r>
            <a:r>
              <a:rPr lang="en-US"/>
              <a:t> dolor in </a:t>
            </a:r>
            <a:r>
              <a:rPr lang="en-US" err="1"/>
              <a:t>redolar</a:t>
            </a:r>
            <a:r>
              <a:rPr lang="en-US"/>
              <a:t>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Excepterur</a:t>
            </a:r>
            <a:r>
              <a:rPr lang="en-US"/>
              <a:t> </a:t>
            </a:r>
            <a:r>
              <a:rPr lang="en-US" err="1"/>
              <a:t>sint</a:t>
            </a:r>
            <a:r>
              <a:rPr lang="en-US"/>
              <a:t> </a:t>
            </a:r>
            <a:r>
              <a:rPr lang="en-US" err="1"/>
              <a:t>occae</a:t>
            </a:r>
            <a:endParaRPr lang="en-US"/>
          </a:p>
        </p:txBody>
      </p:sp>
      <p:sp>
        <p:nvSpPr>
          <p:cNvPr id="3" name="Text Placeholder 24">
            <a:extLst>
              <a:ext uri="{FF2B5EF4-FFF2-40B4-BE49-F238E27FC236}">
                <a16:creationId xmlns:a16="http://schemas.microsoft.com/office/drawing/2014/main" id="{7C213266-236D-8FDB-6BC7-EA330441FC90}"/>
              </a:ext>
            </a:extLst>
          </p:cNvPr>
          <p:cNvSpPr>
            <a:spLocks noGrp="1"/>
          </p:cNvSpPr>
          <p:nvPr>
            <p:ph type="body" sz="quarter" idx="28" hasCustomPrompt="1"/>
          </p:nvPr>
        </p:nvSpPr>
        <p:spPr>
          <a:xfrm>
            <a:off x="4447963" y="2236346"/>
            <a:ext cx="1721666" cy="322761"/>
          </a:xfrm>
          <a:prstGeom prst="rect">
            <a:avLst/>
          </a:prstGeom>
        </p:spPr>
        <p:txBody>
          <a:bodyPr>
            <a:normAutofit/>
          </a:bodyPr>
          <a:lstStyle>
            <a:lvl1pPr marL="0" indent="0">
              <a:buNone/>
              <a:defRPr sz="1200" b="1" i="0">
                <a:solidFill>
                  <a:srgbClr val="FFFFFF"/>
                </a:solidFill>
                <a:latin typeface="Segoe Sans Small Semibold" pitchFamily="2" charset="0"/>
                <a:cs typeface="Segoe Sans Small Semibold" pitchFamily="2" charset="0"/>
              </a:defRPr>
            </a:lvl1pPr>
          </a:lstStyle>
          <a:p>
            <a:pPr lvl="0"/>
            <a:r>
              <a:rPr lang="en-US"/>
              <a:t>Page subtitle</a:t>
            </a:r>
          </a:p>
        </p:txBody>
      </p:sp>
      <p:sp>
        <p:nvSpPr>
          <p:cNvPr id="4" name="Text Placeholder 24">
            <a:extLst>
              <a:ext uri="{FF2B5EF4-FFF2-40B4-BE49-F238E27FC236}">
                <a16:creationId xmlns:a16="http://schemas.microsoft.com/office/drawing/2014/main" id="{7937AAC8-3F22-E515-FF02-2A4754831905}"/>
              </a:ext>
            </a:extLst>
          </p:cNvPr>
          <p:cNvSpPr>
            <a:spLocks noGrp="1"/>
          </p:cNvSpPr>
          <p:nvPr>
            <p:ph type="body" sz="quarter" idx="23" hasCustomPrompt="1"/>
          </p:nvPr>
        </p:nvSpPr>
        <p:spPr>
          <a:xfrm>
            <a:off x="635035" y="647231"/>
            <a:ext cx="3236878" cy="593740"/>
          </a:xfrm>
          <a:prstGeom prst="rect">
            <a:avLst/>
          </a:prstGeom>
        </p:spPr>
        <p:txBody>
          <a:bodyPr>
            <a:normAutofit/>
          </a:bodyPr>
          <a:lstStyle>
            <a:lvl1pPr marL="0" indent="0">
              <a:buNone/>
              <a:defRPr sz="3600" b="0" i="0">
                <a:solidFill>
                  <a:srgbClr val="FFFFFF"/>
                </a:solidFill>
                <a:latin typeface="Segoe Sans Display" pitchFamily="2" charset="0"/>
                <a:cs typeface="Segoe Sans Display" pitchFamily="2" charset="0"/>
              </a:defRPr>
            </a:lvl1pPr>
          </a:lstStyle>
          <a:p>
            <a:pPr lvl="0"/>
            <a:r>
              <a:rPr lang="en-US"/>
              <a:t>Page title</a:t>
            </a:r>
          </a:p>
        </p:txBody>
      </p:sp>
    </p:spTree>
    <p:extLst>
      <p:ext uri="{BB962C8B-B14F-4D97-AF65-F5344CB8AC3E}">
        <p14:creationId xmlns:p14="http://schemas.microsoft.com/office/powerpoint/2010/main" val="114544879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flip="none" rotWithShape="1">
          <a:gsLst>
            <a:gs pos="0">
              <a:srgbClr val="49C5B1"/>
            </a:gs>
            <a:gs pos="73000">
              <a:srgbClr val="225B62"/>
            </a:gs>
          </a:gsLst>
          <a:lin ang="5400000" scaled="1"/>
          <a:tileRect/>
        </a:gra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1058D45-8450-4565-AB15-454122DC117D}"/>
              </a:ext>
            </a:extLst>
          </p:cNvPr>
          <p:cNvSpPr>
            <a:spLocks noGrp="1"/>
          </p:cNvSpPr>
          <p:nvPr>
            <p:ph type="body" sz="quarter" idx="12" hasCustomPrompt="1"/>
          </p:nvPr>
        </p:nvSpPr>
        <p:spPr>
          <a:xfrm>
            <a:off x="607809" y="2333625"/>
            <a:ext cx="4656137" cy="686301"/>
          </a:xfrm>
          <a:prstGeom prst="rect">
            <a:avLst/>
          </a:prstGeom>
        </p:spPr>
        <p:txBody>
          <a:bodyPr/>
          <a:lstStyle>
            <a:lvl1pPr marL="0" indent="0">
              <a:buNone/>
              <a:defRPr sz="3200" b="0" i="0">
                <a:solidFill>
                  <a:srgbClr val="FFFFFF"/>
                </a:solidFill>
                <a:latin typeface="Segoe Sans Display" pitchFamily="2" charset="0"/>
                <a:cs typeface="Segoe Sans Display" pitchFamily="2" charset="0"/>
              </a:defRPr>
            </a:lvl1pPr>
          </a:lstStyle>
          <a:p>
            <a:pPr lvl="0"/>
            <a:r>
              <a:rPr lang="en-US"/>
              <a:t>Title</a:t>
            </a:r>
          </a:p>
        </p:txBody>
      </p:sp>
      <p:sp>
        <p:nvSpPr>
          <p:cNvPr id="7" name="Content Placeholder 96">
            <a:extLst>
              <a:ext uri="{FF2B5EF4-FFF2-40B4-BE49-F238E27FC236}">
                <a16:creationId xmlns:a16="http://schemas.microsoft.com/office/drawing/2014/main" id="{49EE3493-6646-9879-57FA-A6EF319E3C2D}"/>
              </a:ext>
            </a:extLst>
          </p:cNvPr>
          <p:cNvSpPr>
            <a:spLocks noGrp="1"/>
          </p:cNvSpPr>
          <p:nvPr>
            <p:ph sz="quarter" idx="13" hasCustomPrompt="1"/>
          </p:nvPr>
        </p:nvSpPr>
        <p:spPr>
          <a:xfrm>
            <a:off x="607809" y="3705726"/>
            <a:ext cx="4656137" cy="2261937"/>
          </a:xfrm>
          <a:prstGeom prst="rect">
            <a:avLst/>
          </a:prstGeom>
        </p:spPr>
        <p:txBody>
          <a:bodyPr>
            <a:noAutofit/>
          </a:bodyPr>
          <a:lstStyle>
            <a:lvl1pPr marL="0" indent="0">
              <a:buNone/>
              <a:defRPr sz="1400" b="0" i="0">
                <a:solidFill>
                  <a:srgbClr val="FFFFFF"/>
                </a:solidFill>
                <a:latin typeface="Segoe Sans Text Semilight" pitchFamily="2" charset="0"/>
                <a:cs typeface="Segoe Sans Text Semilight" pitchFamily="2"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ellamco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redolar</a:t>
            </a:r>
            <a:r>
              <a:rPr lang="en-US"/>
              <a:t>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Excepterur</a:t>
            </a:r>
            <a:r>
              <a:rPr lang="en-US"/>
              <a:t> </a:t>
            </a:r>
            <a:r>
              <a:rPr lang="en-US" err="1"/>
              <a:t>sint</a:t>
            </a:r>
            <a:r>
              <a:rPr lang="en-US"/>
              <a:t> </a:t>
            </a:r>
            <a:r>
              <a:rPr lang="en-US" err="1"/>
              <a:t>occae</a:t>
            </a:r>
            <a:r>
              <a:rPr lang="en-US"/>
              <a:t>.</a:t>
            </a:r>
          </a:p>
        </p:txBody>
      </p:sp>
      <p:sp>
        <p:nvSpPr>
          <p:cNvPr id="2" name="Footer Placeholder 1">
            <a:extLst>
              <a:ext uri="{FF2B5EF4-FFF2-40B4-BE49-F238E27FC236}">
                <a16:creationId xmlns:a16="http://schemas.microsoft.com/office/drawing/2014/main" id="{18D5CAD9-39D0-25E0-F33A-1695316FC25B}"/>
              </a:ext>
            </a:extLst>
          </p:cNvPr>
          <p:cNvSpPr>
            <a:spLocks noGrp="1"/>
          </p:cNvSpPr>
          <p:nvPr>
            <p:ph type="ftr" sz="quarter" idx="14"/>
          </p:nvPr>
        </p:nvSpPr>
        <p:spPr/>
        <p:txBody>
          <a:bodyPr/>
          <a:lstStyle/>
          <a:p>
            <a:r>
              <a:rPr lang="en-US"/>
              <a:t>Microsoft Fabric</a:t>
            </a:r>
          </a:p>
        </p:txBody>
      </p:sp>
      <p:sp>
        <p:nvSpPr>
          <p:cNvPr id="5" name="Slide Number Placeholder 4">
            <a:extLst>
              <a:ext uri="{FF2B5EF4-FFF2-40B4-BE49-F238E27FC236}">
                <a16:creationId xmlns:a16="http://schemas.microsoft.com/office/drawing/2014/main" id="{2AF58B94-422B-D4B4-6A03-1C3476377AC3}"/>
              </a:ext>
            </a:extLst>
          </p:cNvPr>
          <p:cNvSpPr>
            <a:spLocks noGrp="1"/>
          </p:cNvSpPr>
          <p:nvPr>
            <p:ph type="sldNum" sz="quarter" idx="15"/>
          </p:nvPr>
        </p:nvSpPr>
        <p:spPr/>
        <p:txBody>
          <a:bodyPr/>
          <a:lstStyle/>
          <a:p>
            <a:fld id="{B1356FBF-028C-F74E-A7B4-9B8ED246DD1B}" type="slidenum">
              <a:rPr lang="en-US" smtClean="0"/>
              <a:pPr/>
              <a:t>‹#›</a:t>
            </a:fld>
            <a:endParaRPr lang="en-US"/>
          </a:p>
        </p:txBody>
      </p:sp>
    </p:spTree>
    <p:extLst>
      <p:ext uri="{BB962C8B-B14F-4D97-AF65-F5344CB8AC3E}">
        <p14:creationId xmlns:p14="http://schemas.microsoft.com/office/powerpoint/2010/main" val="29277964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Screenshot">
    <p:bg>
      <p:bgPr>
        <a:gradFill flip="none" rotWithShape="1">
          <a:gsLst>
            <a:gs pos="0">
              <a:srgbClr val="FAF1EA"/>
            </a:gs>
            <a:gs pos="80000">
              <a:srgbClr val="FDF9F2"/>
            </a:gs>
          </a:gsLst>
          <a:lin ang="13500000" scaled="1"/>
          <a:tileRect/>
        </a:gradFill>
        <a:effectLst/>
      </p:bgPr>
    </p:bg>
    <p:spTree>
      <p:nvGrpSpPr>
        <p:cNvPr id="1" name=""/>
        <p:cNvGrpSpPr/>
        <p:nvPr/>
      </p:nvGrpSpPr>
      <p:grpSpPr>
        <a:xfrm>
          <a:off x="0" y="0"/>
          <a:ext cx="0" cy="0"/>
          <a:chOff x="0" y="0"/>
          <a:chExt cx="0" cy="0"/>
        </a:xfrm>
      </p:grpSpPr>
      <p:pic>
        <p:nvPicPr>
          <p:cNvPr id="10" name="Picture 9" descr="A black screen with a black background&#10;&#10;Description automatically generated">
            <a:extLst>
              <a:ext uri="{FF2B5EF4-FFF2-40B4-BE49-F238E27FC236}">
                <a16:creationId xmlns:a16="http://schemas.microsoft.com/office/drawing/2014/main" id="{1B734122-BEE1-29E0-F586-EFFB1DCFD8E8}"/>
              </a:ext>
            </a:extLst>
          </p:cNvPr>
          <p:cNvPicPr>
            <a:picLocks noChangeAspect="1"/>
          </p:cNvPicPr>
          <p:nvPr userDrawn="1"/>
        </p:nvPicPr>
        <p:blipFill>
          <a:blip r:embed="rId2"/>
          <a:stretch>
            <a:fillRect/>
          </a:stretch>
        </p:blipFill>
        <p:spPr>
          <a:xfrm>
            <a:off x="4852651" y="1222097"/>
            <a:ext cx="7772400" cy="5272365"/>
          </a:xfrm>
          <a:prstGeom prst="rect">
            <a:avLst/>
          </a:prstGeom>
        </p:spPr>
      </p:pic>
      <p:sp>
        <p:nvSpPr>
          <p:cNvPr id="7" name="Text Placeholder 5">
            <a:extLst>
              <a:ext uri="{FF2B5EF4-FFF2-40B4-BE49-F238E27FC236}">
                <a16:creationId xmlns:a16="http://schemas.microsoft.com/office/drawing/2014/main" id="{246C884B-A516-8321-84E7-6BD5B14004E7}"/>
              </a:ext>
            </a:extLst>
          </p:cNvPr>
          <p:cNvSpPr>
            <a:spLocks noGrp="1"/>
          </p:cNvSpPr>
          <p:nvPr>
            <p:ph type="body" sz="quarter" idx="10"/>
          </p:nvPr>
        </p:nvSpPr>
        <p:spPr>
          <a:xfrm>
            <a:off x="584200" y="1307306"/>
            <a:ext cx="4103303" cy="4613434"/>
          </a:xfrm>
        </p:spPr>
        <p:txBody>
          <a:bodyPr/>
          <a:lstStyle>
            <a:lvl1pPr>
              <a:defRPr sz="1600" b="0" i="0">
                <a:solidFill>
                  <a:schemeClr val="bg1"/>
                </a:solidFill>
                <a:latin typeface="Segoe Sans Text" pitchFamily="2" charset="0"/>
                <a:cs typeface="Segoe Sans Text" pitchFamily="2" charset="0"/>
              </a:defRPr>
            </a:lvl1pPr>
            <a:lvl2pPr>
              <a:defRPr sz="1600" b="0" i="0">
                <a:solidFill>
                  <a:schemeClr val="bg1"/>
                </a:solidFill>
                <a:latin typeface="Segoe Sans Text" pitchFamily="2" charset="0"/>
                <a:cs typeface="Segoe Sans Text" pitchFamily="2" charset="0"/>
              </a:defRPr>
            </a:lvl2pPr>
            <a:lvl3pPr>
              <a:defRPr sz="1600" b="0" i="0">
                <a:solidFill>
                  <a:schemeClr val="bg1"/>
                </a:solidFill>
                <a:latin typeface="Segoe Sans Text" pitchFamily="2" charset="0"/>
                <a:cs typeface="Segoe Sans Text" pitchFamily="2" charset="0"/>
              </a:defRPr>
            </a:lvl3pPr>
            <a:lvl4pPr>
              <a:defRPr sz="1600" b="0" i="0">
                <a:solidFill>
                  <a:schemeClr val="bg1"/>
                </a:solidFill>
                <a:latin typeface="Segoe Sans Text" pitchFamily="2" charset="0"/>
                <a:cs typeface="Segoe Sans Text" pitchFamily="2" charset="0"/>
              </a:defRPr>
            </a:lvl4pPr>
            <a:lvl5pPr>
              <a:defRPr sz="1600" b="0" i="0">
                <a:solidFill>
                  <a:schemeClr val="bg1"/>
                </a:solidFill>
                <a:latin typeface="Segoe Sans Text" pitchFamily="2" charset="0"/>
                <a:cs typeface="Segoe Sans Tex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ACB69100-F767-7203-4CD8-43A1C6210E44}"/>
              </a:ext>
            </a:extLst>
          </p:cNvPr>
          <p:cNvSpPr>
            <a:spLocks noGrp="1"/>
          </p:cNvSpPr>
          <p:nvPr>
            <p:ph type="sldNum" sz="quarter" idx="4"/>
          </p:nvPr>
        </p:nvSpPr>
        <p:spPr>
          <a:xfrm>
            <a:off x="607809" y="6311900"/>
            <a:ext cx="399288" cy="365125"/>
          </a:xfrm>
          <a:prstGeom prst="rect">
            <a:avLst/>
          </a:prstGeom>
        </p:spPr>
        <p:txBody>
          <a:bodyPr vert="horz" lIns="91440" tIns="45720" rIns="91440" bIns="45720" rtlCol="0" anchor="ctr"/>
          <a:lstStyle>
            <a:lvl1pPr algn="l">
              <a:defRPr sz="800" b="0" i="0">
                <a:solidFill>
                  <a:schemeClr val="tx1">
                    <a:tint val="75000"/>
                  </a:schemeClr>
                </a:solidFill>
                <a:latin typeface="Segoe Sans Small Semilight" pitchFamily="2" charset="0"/>
                <a:cs typeface="Segoe Sans Small Semilight" pitchFamily="2" charset="0"/>
              </a:defRPr>
            </a:lvl1pPr>
          </a:lstStyle>
          <a:p>
            <a:fld id="{B1356FBF-028C-F74E-A7B4-9B8ED246DD1B}" type="slidenum">
              <a:rPr lang="en-US" smtClean="0"/>
              <a:pPr/>
              <a:t>‹#›</a:t>
            </a:fld>
            <a:endParaRPr lang="en-US"/>
          </a:p>
        </p:txBody>
      </p:sp>
      <p:sp>
        <p:nvSpPr>
          <p:cNvPr id="9" name="Footer Placeholder 9">
            <a:extLst>
              <a:ext uri="{FF2B5EF4-FFF2-40B4-BE49-F238E27FC236}">
                <a16:creationId xmlns:a16="http://schemas.microsoft.com/office/drawing/2014/main" id="{0AD17E15-8914-A320-A69A-BA903D959B31}"/>
              </a:ext>
            </a:extLst>
          </p:cNvPr>
          <p:cNvSpPr>
            <a:spLocks noGrp="1"/>
          </p:cNvSpPr>
          <p:nvPr>
            <p:ph type="ftr" sz="quarter" idx="3"/>
          </p:nvPr>
        </p:nvSpPr>
        <p:spPr>
          <a:xfrm>
            <a:off x="1007097" y="6311900"/>
            <a:ext cx="2078736" cy="365125"/>
          </a:xfrm>
          <a:prstGeom prst="rect">
            <a:avLst/>
          </a:prstGeom>
        </p:spPr>
        <p:txBody>
          <a:bodyPr vert="horz" lIns="91440" tIns="45720" rIns="91440" bIns="45720" rtlCol="0" anchor="ctr"/>
          <a:lstStyle>
            <a:lvl1pPr algn="l">
              <a:defRPr sz="800" b="0" i="0">
                <a:solidFill>
                  <a:schemeClr val="tx1">
                    <a:tint val="75000"/>
                  </a:schemeClr>
                </a:solidFill>
                <a:latin typeface="Segoe Sans Small Semilight" pitchFamily="2" charset="0"/>
                <a:cs typeface="Segoe Sans Small Semilight" pitchFamily="2" charset="0"/>
              </a:defRPr>
            </a:lvl1pPr>
          </a:lstStyle>
          <a:p>
            <a:r>
              <a:rPr lang="en-US"/>
              <a:t>Microsoft Fabric</a:t>
            </a:r>
          </a:p>
        </p:txBody>
      </p:sp>
      <p:sp>
        <p:nvSpPr>
          <p:cNvPr id="17" name="Picture Placeholder 16">
            <a:extLst>
              <a:ext uri="{FF2B5EF4-FFF2-40B4-BE49-F238E27FC236}">
                <a16:creationId xmlns:a16="http://schemas.microsoft.com/office/drawing/2014/main" id="{E5CFD0C7-08DE-79B6-78CB-093AAADB3390}"/>
              </a:ext>
            </a:extLst>
          </p:cNvPr>
          <p:cNvSpPr>
            <a:spLocks noGrp="1"/>
          </p:cNvSpPr>
          <p:nvPr>
            <p:ph type="pic" sz="quarter" idx="12"/>
          </p:nvPr>
        </p:nvSpPr>
        <p:spPr>
          <a:xfrm>
            <a:off x="5153725" y="1520825"/>
            <a:ext cx="7175500" cy="4032250"/>
          </a:xfrm>
          <a:prstGeom prst="rect">
            <a:avLst/>
          </a:prstGeom>
        </p:spPr>
        <p:txBody>
          <a:bodyPr/>
          <a:lstStyle>
            <a:lvl1pPr marL="0" indent="0">
              <a:buNone/>
              <a:defRPr sz="1200">
                <a:solidFill>
                  <a:schemeClr val="tx1"/>
                </a:solidFill>
              </a:defRPr>
            </a:lvl1pPr>
          </a:lstStyle>
          <a:p>
            <a:endParaRPr lang="en-US"/>
          </a:p>
        </p:txBody>
      </p:sp>
      <p:pic>
        <p:nvPicPr>
          <p:cNvPr id="19" name="Picture 18" descr="A close up of a circular object&#10;&#10;Description automatically generated">
            <a:extLst>
              <a:ext uri="{FF2B5EF4-FFF2-40B4-BE49-F238E27FC236}">
                <a16:creationId xmlns:a16="http://schemas.microsoft.com/office/drawing/2014/main" id="{6B603636-B67F-886F-F7B4-E397F61F5486}"/>
              </a:ext>
            </a:extLst>
          </p:cNvPr>
          <p:cNvPicPr>
            <a:picLocks noChangeAspect="1"/>
          </p:cNvPicPr>
          <p:nvPr userDrawn="1"/>
        </p:nvPicPr>
        <p:blipFill>
          <a:blip r:embed="rId3"/>
          <a:stretch>
            <a:fillRect/>
          </a:stretch>
        </p:blipFill>
        <p:spPr>
          <a:xfrm>
            <a:off x="4041855" y="5222321"/>
            <a:ext cx="1456444" cy="1454704"/>
          </a:xfrm>
          <a:prstGeom prst="rect">
            <a:avLst/>
          </a:prstGeom>
        </p:spPr>
      </p:pic>
      <p:sp>
        <p:nvSpPr>
          <p:cNvPr id="2" name="Title 1">
            <a:extLst>
              <a:ext uri="{FF2B5EF4-FFF2-40B4-BE49-F238E27FC236}">
                <a16:creationId xmlns:a16="http://schemas.microsoft.com/office/drawing/2014/main" id="{BE7179FE-CDD6-88AA-57D5-4371AC3FE2E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27343301"/>
      </p:ext>
    </p:extLst>
  </p:cSld>
  <p:clrMapOvr>
    <a:masterClrMapping/>
  </p:clrMapOvr>
  <p:extLst>
    <p:ext uri="{DCECCB84-F9BA-43D5-87BE-67443E8EF086}">
      <p15:sldGuideLst xmlns:p15="http://schemas.microsoft.com/office/powerpoint/2012/main">
        <p15:guide id="2" pos="3360">
          <p15:clr>
            <a:srgbClr val="FBAE40"/>
          </p15:clr>
        </p15:guide>
        <p15:guide id="3" pos="2987">
          <p15:clr>
            <a:srgbClr val="FBAE40"/>
          </p15:clr>
        </p15:guide>
        <p15:guide id="4" orient="horz" pos="1276">
          <p15:clr>
            <a:srgbClr val="FBAE40"/>
          </p15:clr>
        </p15:guide>
        <p15:guide id="5" orient="horz" pos="901">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Mobile Screenshot">
    <p:bg>
      <p:bgPr>
        <a:solidFill>
          <a:srgbClr val="F5F1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AE75E-50C6-99BB-0848-95941F7B34C7}"/>
              </a:ext>
            </a:extLst>
          </p:cNvPr>
          <p:cNvSpPr>
            <a:spLocks noGrp="1"/>
          </p:cNvSpPr>
          <p:nvPr>
            <p:ph type="title"/>
          </p:nvPr>
        </p:nvSpPr>
        <p:spPr>
          <a:xfrm>
            <a:off x="588262" y="882690"/>
            <a:ext cx="6061920" cy="553998"/>
          </a:xfrm>
        </p:spPr>
        <p:txBody>
          <a:bodyPr/>
          <a:lstStyle/>
          <a:p>
            <a:r>
              <a:rPr lang="en-US"/>
              <a:t>Click to edit Master title style</a:t>
            </a:r>
          </a:p>
        </p:txBody>
      </p:sp>
      <p:sp>
        <p:nvSpPr>
          <p:cNvPr id="6" name="Text Placeholder 5">
            <a:extLst>
              <a:ext uri="{FF2B5EF4-FFF2-40B4-BE49-F238E27FC236}">
                <a16:creationId xmlns:a16="http://schemas.microsoft.com/office/drawing/2014/main" id="{5B232AC0-B16F-5C51-D13C-BDEF058EC2DB}"/>
              </a:ext>
            </a:extLst>
          </p:cNvPr>
          <p:cNvSpPr>
            <a:spLocks noGrp="1"/>
          </p:cNvSpPr>
          <p:nvPr>
            <p:ph type="body" sz="quarter" idx="10"/>
          </p:nvPr>
        </p:nvSpPr>
        <p:spPr>
          <a:xfrm>
            <a:off x="584200" y="2025650"/>
            <a:ext cx="4458856" cy="4243388"/>
          </a:xfrm>
        </p:spPr>
        <p:txBody>
          <a:bodyPr/>
          <a:lstStyle>
            <a:lvl1pPr>
              <a:defRPr sz="1600" b="0" i="0">
                <a:solidFill>
                  <a:schemeClr val="bg1"/>
                </a:solidFill>
                <a:latin typeface="Segoe Sans Text" pitchFamily="2" charset="0"/>
                <a:cs typeface="Segoe Sans Text" pitchFamily="2" charset="0"/>
              </a:defRPr>
            </a:lvl1pPr>
            <a:lvl2pPr>
              <a:defRPr sz="1600" b="0" i="0">
                <a:solidFill>
                  <a:schemeClr val="bg1"/>
                </a:solidFill>
                <a:latin typeface="Segoe Sans Text" pitchFamily="2" charset="0"/>
                <a:cs typeface="Segoe Sans Text" pitchFamily="2" charset="0"/>
              </a:defRPr>
            </a:lvl2pPr>
            <a:lvl3pPr>
              <a:defRPr sz="1600" b="0" i="0">
                <a:solidFill>
                  <a:schemeClr val="bg1"/>
                </a:solidFill>
                <a:latin typeface="Segoe Sans Text" pitchFamily="2" charset="0"/>
                <a:cs typeface="Segoe Sans Text" pitchFamily="2" charset="0"/>
              </a:defRPr>
            </a:lvl3pPr>
            <a:lvl4pPr>
              <a:defRPr sz="1600" b="0" i="0">
                <a:solidFill>
                  <a:schemeClr val="bg1"/>
                </a:solidFill>
                <a:latin typeface="Segoe Sans Text" pitchFamily="2" charset="0"/>
                <a:cs typeface="Segoe Sans Text" pitchFamily="2" charset="0"/>
              </a:defRPr>
            </a:lvl4pPr>
            <a:lvl5pPr>
              <a:defRPr sz="1600" b="0" i="0">
                <a:solidFill>
                  <a:schemeClr val="bg1"/>
                </a:solidFill>
                <a:latin typeface="Segoe Sans Text" pitchFamily="2" charset="0"/>
                <a:cs typeface="Segoe Sans Text"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descr="This photo is a 'placeholder' only. Drag or drop your photo here, or click and tap the center to insert a photo.">
            <a:extLst>
              <a:ext uri="{FF2B5EF4-FFF2-40B4-BE49-F238E27FC236}">
                <a16:creationId xmlns:a16="http://schemas.microsoft.com/office/drawing/2014/main" id="{560D4059-8C07-7C46-13EE-577BE9B28E67}"/>
              </a:ext>
            </a:extLst>
          </p:cNvPr>
          <p:cNvSpPr>
            <a:spLocks noGrp="1"/>
          </p:cNvSpPr>
          <p:nvPr>
            <p:ph type="pic" sz="quarter" idx="11" hasCustomPrompt="1"/>
          </p:nvPr>
        </p:nvSpPr>
        <p:spPr>
          <a:xfrm>
            <a:off x="7785848" y="922057"/>
            <a:ext cx="2383621" cy="5166360"/>
          </a:xfrm>
          <a:prstGeom prst="roundRect">
            <a:avLst>
              <a:gd name="adj" fmla="val 3755"/>
            </a:avLst>
          </a:prstGeom>
          <a:blipFill>
            <a:blip r:embed="rId2"/>
            <a:stretch>
              <a:fillRect/>
            </a:stretch>
          </a:blipFill>
          <a:ln w="254000">
            <a:gradFill>
              <a:gsLst>
                <a:gs pos="0">
                  <a:srgbClr val="FFFFFF"/>
                </a:gs>
                <a:gs pos="100000">
                  <a:srgbClr val="F2F2F2"/>
                </a:gs>
              </a:gsLst>
              <a:lin ang="2700000" scaled="0"/>
            </a:gradFill>
          </a:ln>
          <a:effectLst>
            <a:outerShdw blurRad="127000" dist="63500" dir="2700000" algn="ctr" rotWithShape="0">
              <a:srgbClr val="000000">
                <a:alpha val="25000"/>
              </a:srgbClr>
            </a:outerShdw>
          </a:effectLst>
        </p:spPr>
        <p:txBody>
          <a:bodyPr bIns="1005840" anchor="ctr" anchorCtr="0">
            <a:noAutofit/>
          </a:bodyPr>
          <a:lstStyle>
            <a:lvl1pPr marL="0" indent="0" algn="ctr">
              <a:buNone/>
              <a:defRPr sz="1200">
                <a:solidFill>
                  <a:srgbClr val="FFFFFF"/>
                </a:solidFill>
                <a:latin typeface="+mj-lt"/>
              </a:defRPr>
            </a:lvl1pPr>
          </a:lstStyle>
          <a:p>
            <a:r>
              <a:rPr lang="en-US"/>
              <a:t>Drag and drop your photo</a:t>
            </a:r>
            <a:br>
              <a:rPr lang="en-US"/>
            </a:br>
            <a:r>
              <a:rPr lang="en-US"/>
              <a:t>here or click or tap icon</a:t>
            </a:r>
            <a:br>
              <a:rPr lang="en-US"/>
            </a:br>
            <a:r>
              <a:rPr lang="en-US"/>
              <a:t>below to insert</a:t>
            </a:r>
          </a:p>
        </p:txBody>
      </p:sp>
      <p:sp>
        <p:nvSpPr>
          <p:cNvPr id="9" name="Slide Number Placeholder 5">
            <a:extLst>
              <a:ext uri="{FF2B5EF4-FFF2-40B4-BE49-F238E27FC236}">
                <a16:creationId xmlns:a16="http://schemas.microsoft.com/office/drawing/2014/main" id="{9A063765-15E7-85FF-60E7-FDCC15091FCB}"/>
              </a:ext>
            </a:extLst>
          </p:cNvPr>
          <p:cNvSpPr>
            <a:spLocks noGrp="1"/>
          </p:cNvSpPr>
          <p:nvPr>
            <p:ph type="sldNum" sz="quarter" idx="4"/>
          </p:nvPr>
        </p:nvSpPr>
        <p:spPr>
          <a:xfrm>
            <a:off x="607809" y="6311900"/>
            <a:ext cx="399288" cy="365125"/>
          </a:xfrm>
          <a:prstGeom prst="rect">
            <a:avLst/>
          </a:prstGeom>
        </p:spPr>
        <p:txBody>
          <a:bodyPr vert="horz" lIns="91440" tIns="45720" rIns="91440" bIns="45720" rtlCol="0" anchor="ctr"/>
          <a:lstStyle>
            <a:lvl1pPr algn="l">
              <a:defRPr sz="800" b="0" i="0">
                <a:solidFill>
                  <a:schemeClr val="tx1">
                    <a:tint val="75000"/>
                  </a:schemeClr>
                </a:solidFill>
                <a:latin typeface="Segoe Sans Small Semilight" pitchFamily="2" charset="0"/>
                <a:cs typeface="Segoe Sans Small Semilight" pitchFamily="2" charset="0"/>
              </a:defRPr>
            </a:lvl1pPr>
          </a:lstStyle>
          <a:p>
            <a:fld id="{B1356FBF-028C-F74E-A7B4-9B8ED246DD1B}" type="slidenum">
              <a:rPr lang="en-US" smtClean="0"/>
              <a:pPr/>
              <a:t>‹#›</a:t>
            </a:fld>
            <a:endParaRPr lang="en-US"/>
          </a:p>
        </p:txBody>
      </p:sp>
      <p:sp>
        <p:nvSpPr>
          <p:cNvPr id="10" name="Footer Placeholder 9">
            <a:extLst>
              <a:ext uri="{FF2B5EF4-FFF2-40B4-BE49-F238E27FC236}">
                <a16:creationId xmlns:a16="http://schemas.microsoft.com/office/drawing/2014/main" id="{E3E83E49-B5DC-D1B4-05CB-3AC528B38C4D}"/>
              </a:ext>
            </a:extLst>
          </p:cNvPr>
          <p:cNvSpPr>
            <a:spLocks noGrp="1"/>
          </p:cNvSpPr>
          <p:nvPr>
            <p:ph type="ftr" sz="quarter" idx="3"/>
          </p:nvPr>
        </p:nvSpPr>
        <p:spPr>
          <a:xfrm>
            <a:off x="1007097" y="6311900"/>
            <a:ext cx="2078736" cy="365125"/>
          </a:xfrm>
          <a:prstGeom prst="rect">
            <a:avLst/>
          </a:prstGeom>
        </p:spPr>
        <p:txBody>
          <a:bodyPr vert="horz" lIns="91440" tIns="45720" rIns="91440" bIns="45720" rtlCol="0" anchor="ctr"/>
          <a:lstStyle>
            <a:lvl1pPr algn="l">
              <a:defRPr sz="800" b="0" i="0">
                <a:solidFill>
                  <a:schemeClr val="tx1">
                    <a:tint val="75000"/>
                  </a:schemeClr>
                </a:solidFill>
                <a:latin typeface="Segoe Sans Small Semilight" pitchFamily="2" charset="0"/>
                <a:cs typeface="Segoe Sans Small Semilight" pitchFamily="2" charset="0"/>
              </a:defRPr>
            </a:lvl1pPr>
          </a:lstStyle>
          <a:p>
            <a:r>
              <a:rPr lang="en-US"/>
              <a:t>Microsoft Fabric</a:t>
            </a:r>
          </a:p>
        </p:txBody>
      </p:sp>
      <p:pic>
        <p:nvPicPr>
          <p:cNvPr id="5" name="Picture 4" descr="A close up of a hexagon&#10;&#10;Description automatically generated">
            <a:extLst>
              <a:ext uri="{FF2B5EF4-FFF2-40B4-BE49-F238E27FC236}">
                <a16:creationId xmlns:a16="http://schemas.microsoft.com/office/drawing/2014/main" id="{EB88C326-2E42-D73D-98EA-98D1AB36DE14}"/>
              </a:ext>
            </a:extLst>
          </p:cNvPr>
          <p:cNvPicPr>
            <a:picLocks noChangeAspect="1"/>
          </p:cNvPicPr>
          <p:nvPr userDrawn="1"/>
        </p:nvPicPr>
        <p:blipFill>
          <a:blip r:embed="rId3"/>
          <a:stretch>
            <a:fillRect/>
          </a:stretch>
        </p:blipFill>
        <p:spPr>
          <a:xfrm>
            <a:off x="9508304" y="4305938"/>
            <a:ext cx="2584636" cy="2371087"/>
          </a:xfrm>
          <a:prstGeom prst="rect">
            <a:avLst/>
          </a:prstGeom>
        </p:spPr>
      </p:pic>
    </p:spTree>
    <p:extLst>
      <p:ext uri="{BB962C8B-B14F-4D97-AF65-F5344CB8AC3E}">
        <p14:creationId xmlns:p14="http://schemas.microsoft.com/office/powerpoint/2010/main" val="31261486"/>
      </p:ext>
    </p:extLst>
  </p:cSld>
  <p:clrMapOvr>
    <a:masterClrMapping/>
  </p:clrMapOvr>
  <p:extLst>
    <p:ext uri="{DCECCB84-F9BA-43D5-87BE-67443E8EF086}">
      <p15:sldGuideLst xmlns:p15="http://schemas.microsoft.com/office/powerpoint/2012/main">
        <p15:guide id="2" pos="3840">
          <p15:clr>
            <a:srgbClr val="FBAE40"/>
          </p15:clr>
        </p15:guide>
        <p15:guide id="3" pos="3474">
          <p15:clr>
            <a:srgbClr val="FBAE40"/>
          </p15:clr>
        </p15:guide>
        <p15:guide id="4" orient="horz" pos="1276">
          <p15:clr>
            <a:srgbClr val="FBAE40"/>
          </p15:clr>
        </p15:guide>
        <p15:guide id="5" orient="horz" pos="901">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Thank you slide_logo v2">
    <p:bg>
      <p:bgPr>
        <a:solidFill>
          <a:srgbClr val="FFFFFF"/>
        </a:solidFill>
        <a:effectLst/>
      </p:bgPr>
    </p:bg>
    <p:spTree>
      <p:nvGrpSpPr>
        <p:cNvPr id="1" name=""/>
        <p:cNvGrpSpPr/>
        <p:nvPr/>
      </p:nvGrpSpPr>
      <p:grpSpPr>
        <a:xfrm>
          <a:off x="0" y="0"/>
          <a:ext cx="0" cy="0"/>
          <a:chOff x="0" y="0"/>
          <a:chExt cx="0" cy="0"/>
        </a:xfrm>
      </p:grpSpPr>
      <p:pic>
        <p:nvPicPr>
          <p:cNvPr id="26" name="Picture 25" descr="A colorful gradient on a black background&#10;&#10;Description automatically generated">
            <a:extLst>
              <a:ext uri="{FF2B5EF4-FFF2-40B4-BE49-F238E27FC236}">
                <a16:creationId xmlns:a16="http://schemas.microsoft.com/office/drawing/2014/main" id="{D6C2DFF6-28F5-B649-E46C-FF9F0D298CB8}"/>
              </a:ext>
            </a:extLst>
          </p:cNvPr>
          <p:cNvPicPr>
            <a:picLocks noChangeAspect="1"/>
          </p:cNvPicPr>
          <p:nvPr userDrawn="1"/>
        </p:nvPicPr>
        <p:blipFill>
          <a:blip r:embed="rId2"/>
          <a:stretch>
            <a:fillRect/>
          </a:stretch>
        </p:blipFill>
        <p:spPr>
          <a:xfrm>
            <a:off x="6232452" y="2394970"/>
            <a:ext cx="3505200" cy="3619500"/>
          </a:xfrm>
          <a:prstGeom prst="rect">
            <a:avLst/>
          </a:prstGeom>
        </p:spPr>
      </p:pic>
      <p:sp>
        <p:nvSpPr>
          <p:cNvPr id="17" name="Rectangle 16">
            <a:extLst>
              <a:ext uri="{FF2B5EF4-FFF2-40B4-BE49-F238E27FC236}">
                <a16:creationId xmlns:a16="http://schemas.microsoft.com/office/drawing/2014/main" id="{67A38457-5CA0-B034-C984-0BEA0E67A34C}"/>
              </a:ext>
            </a:extLst>
          </p:cNvPr>
          <p:cNvSpPr/>
          <p:nvPr userDrawn="1"/>
        </p:nvSpPr>
        <p:spPr>
          <a:xfrm>
            <a:off x="5316279" y="0"/>
            <a:ext cx="6875721" cy="6858000"/>
          </a:xfrm>
          <a:prstGeom prst="rect">
            <a:avLst/>
          </a:prstGeom>
          <a:gradFill>
            <a:gsLst>
              <a:gs pos="28000">
                <a:schemeClr val="bg1">
                  <a:alpha val="0"/>
                </a:schemeClr>
              </a:gs>
              <a:gs pos="72000">
                <a:srgbClr val="B9DCD2"/>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6">
            <a:extLst>
              <a:ext uri="{FF2B5EF4-FFF2-40B4-BE49-F238E27FC236}">
                <a16:creationId xmlns:a16="http://schemas.microsoft.com/office/drawing/2014/main" id="{14E65585-B070-1706-B64C-AAF8F24C2351}"/>
              </a:ext>
            </a:extLst>
          </p:cNvPr>
          <p:cNvSpPr>
            <a:spLocks noGrp="1"/>
          </p:cNvSpPr>
          <p:nvPr>
            <p:ph type="title" hasCustomPrompt="1"/>
          </p:nvPr>
        </p:nvSpPr>
        <p:spPr>
          <a:xfrm>
            <a:off x="607810" y="3423718"/>
            <a:ext cx="3252990" cy="527045"/>
          </a:xfrm>
        </p:spPr>
        <p:txBody>
          <a:bodyPr>
            <a:noAutofit/>
          </a:bodyPr>
          <a:lstStyle>
            <a:lvl1pPr algn="l">
              <a:defRPr sz="3600" b="0" i="0">
                <a:gradFill flip="none" rotWithShape="1">
                  <a:gsLst>
                    <a:gs pos="0">
                      <a:srgbClr val="49C5B1"/>
                    </a:gs>
                    <a:gs pos="82000">
                      <a:srgbClr val="8551C5"/>
                    </a:gs>
                  </a:gsLst>
                  <a:lin ang="10800000" scaled="1"/>
                  <a:tileRect/>
                </a:gradFill>
                <a:latin typeface="Segoe Sans Display" pitchFamily="2" charset="0"/>
                <a:cs typeface="Segoe Sans Display" pitchFamily="2" charset="0"/>
              </a:defRPr>
            </a:lvl1pPr>
          </a:lstStyle>
          <a:p>
            <a:r>
              <a:rPr lang="en-US"/>
              <a:t>Thank you</a:t>
            </a:r>
          </a:p>
        </p:txBody>
      </p:sp>
      <p:sp>
        <p:nvSpPr>
          <p:cNvPr id="21" name="Picture Placeholder 20">
            <a:extLst>
              <a:ext uri="{FF2B5EF4-FFF2-40B4-BE49-F238E27FC236}">
                <a16:creationId xmlns:a16="http://schemas.microsoft.com/office/drawing/2014/main" id="{11134832-8ACB-10D9-AE0D-177AD4889C6C}"/>
              </a:ext>
            </a:extLst>
          </p:cNvPr>
          <p:cNvSpPr>
            <a:spLocks noGrp="1"/>
          </p:cNvSpPr>
          <p:nvPr>
            <p:ph type="pic" sz="quarter" idx="10"/>
          </p:nvPr>
        </p:nvSpPr>
        <p:spPr>
          <a:xfrm>
            <a:off x="7283450" y="6426"/>
            <a:ext cx="4908550" cy="4706938"/>
          </a:xfrm>
          <a:prstGeom prst="rect">
            <a:avLst/>
          </a:prstGeom>
        </p:spPr>
        <p:txBody>
          <a:bodyPr/>
          <a:lstStyle>
            <a:lvl1pPr>
              <a:defRPr>
                <a:solidFill>
                  <a:schemeClr val="tx1"/>
                </a:solidFill>
              </a:defRPr>
            </a:lvl1pPr>
          </a:lstStyle>
          <a:p>
            <a:r>
              <a:rPr lang="en-US"/>
              <a:t>Click icon to add picture</a:t>
            </a:r>
          </a:p>
        </p:txBody>
      </p:sp>
      <p:cxnSp>
        <p:nvCxnSpPr>
          <p:cNvPr id="2" name="Straight Connector 1">
            <a:extLst>
              <a:ext uri="{FF2B5EF4-FFF2-40B4-BE49-F238E27FC236}">
                <a16:creationId xmlns:a16="http://schemas.microsoft.com/office/drawing/2014/main" id="{9F6E5A67-4D1A-60CB-A10E-401571A9C5C1}"/>
              </a:ext>
            </a:extLst>
          </p:cNvPr>
          <p:cNvCxnSpPr/>
          <p:nvPr userDrawn="1"/>
        </p:nvCxnSpPr>
        <p:spPr>
          <a:xfrm>
            <a:off x="2354717" y="365352"/>
            <a:ext cx="0" cy="452582"/>
          </a:xfrm>
          <a:prstGeom prst="line">
            <a:avLst/>
          </a:prstGeom>
          <a:ln w="12700">
            <a:solidFill>
              <a:srgbClr val="66666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D75B57B-900E-BEA6-33D1-8C75A6D37E08}"/>
              </a:ext>
            </a:extLst>
          </p:cNvPr>
          <p:cNvSpPr txBox="1"/>
          <p:nvPr userDrawn="1"/>
        </p:nvSpPr>
        <p:spPr>
          <a:xfrm>
            <a:off x="2500629" y="456464"/>
            <a:ext cx="1471941" cy="307777"/>
          </a:xfrm>
          <a:prstGeom prst="rect">
            <a:avLst/>
          </a:prstGeom>
          <a:noFill/>
        </p:spPr>
        <p:txBody>
          <a:bodyPr wrap="none" rtlCol="0">
            <a:spAutoFit/>
          </a:bodyPr>
          <a:lstStyle/>
          <a:p>
            <a:r>
              <a:rPr lang="en-US" sz="1400" b="0" i="0">
                <a:solidFill>
                  <a:srgbClr val="666666"/>
                </a:solidFill>
                <a:latin typeface="Segoe Sans Display" pitchFamily="2" charset="0"/>
                <a:cs typeface="Segoe Sans Display" pitchFamily="2" charset="0"/>
              </a:rPr>
              <a:t>Microsoft Fabric</a:t>
            </a:r>
          </a:p>
        </p:txBody>
      </p:sp>
      <p:pic>
        <p:nvPicPr>
          <p:cNvPr id="8" name="Picture 4">
            <a:extLst>
              <a:ext uri="{FF2B5EF4-FFF2-40B4-BE49-F238E27FC236}">
                <a16:creationId xmlns:a16="http://schemas.microsoft.com/office/drawing/2014/main" id="{52C4C54F-1B86-4636-4014-A85675E34227}"/>
              </a:ext>
            </a:extLst>
          </p:cNvPr>
          <p:cNvPicPr>
            <a:picLocks noChangeAspect="1"/>
          </p:cNvPicPr>
          <p:nvPr userDrawn="1"/>
        </p:nvPicPr>
        <p:blipFill rotWithShape="1">
          <a:blip r:embed="rId3"/>
          <a:srcRect l="-1" t="9231" r="-3390" b="18923"/>
          <a:stretch/>
        </p:blipFill>
        <p:spPr>
          <a:xfrm>
            <a:off x="594808" y="293628"/>
            <a:ext cx="1566909" cy="544002"/>
          </a:xfrm>
          <a:prstGeom prst="rect">
            <a:avLst/>
          </a:prstGeom>
        </p:spPr>
      </p:pic>
    </p:spTree>
    <p:extLst>
      <p:ext uri="{BB962C8B-B14F-4D97-AF65-F5344CB8AC3E}">
        <p14:creationId xmlns:p14="http://schemas.microsoft.com/office/powerpoint/2010/main" val="219024183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4_Large Number Divider 1">
    <p:bg>
      <p:bgPr>
        <a:solidFill>
          <a:srgbClr val="FFFFFF"/>
        </a:solidFill>
        <a:effectLst/>
      </p:bgPr>
    </p:bg>
    <p:spTree>
      <p:nvGrpSpPr>
        <p:cNvPr id="1" name=""/>
        <p:cNvGrpSpPr/>
        <p:nvPr/>
      </p:nvGrpSpPr>
      <p:grpSpPr>
        <a:xfrm>
          <a:off x="0" y="0"/>
          <a:ext cx="0" cy="0"/>
          <a:chOff x="0" y="0"/>
          <a:chExt cx="0" cy="0"/>
        </a:xfrm>
      </p:grpSpPr>
      <p:pic>
        <p:nvPicPr>
          <p:cNvPr id="2" name="Picture 1" descr="A purple circle in the dark&#10;&#10;Description automatically generated">
            <a:extLst>
              <a:ext uri="{FF2B5EF4-FFF2-40B4-BE49-F238E27FC236}">
                <a16:creationId xmlns:a16="http://schemas.microsoft.com/office/drawing/2014/main" id="{3CBEDED0-2F8D-60CB-73EC-D8A926F1B190}"/>
              </a:ext>
            </a:extLst>
          </p:cNvPr>
          <p:cNvPicPr>
            <a:picLocks noChangeAspect="1"/>
          </p:cNvPicPr>
          <p:nvPr userDrawn="1"/>
        </p:nvPicPr>
        <p:blipFill rotWithShape="1">
          <a:blip r:embed="rId2">
            <a:alphaModFix amt="62000"/>
          </a:blip>
          <a:srcRect t="51535" b="4494"/>
          <a:stretch/>
        </p:blipFill>
        <p:spPr>
          <a:xfrm>
            <a:off x="-539045" y="807238"/>
            <a:ext cx="7730955" cy="6050762"/>
          </a:xfrm>
          <a:prstGeom prst="rect">
            <a:avLst/>
          </a:prstGeom>
        </p:spPr>
      </p:pic>
      <p:sp>
        <p:nvSpPr>
          <p:cNvPr id="3" name="Slide Number Placeholder 5">
            <a:extLst>
              <a:ext uri="{FF2B5EF4-FFF2-40B4-BE49-F238E27FC236}">
                <a16:creationId xmlns:a16="http://schemas.microsoft.com/office/drawing/2014/main" id="{D451A2C5-1E75-8EE3-22E6-59C938C37DB8}"/>
              </a:ext>
            </a:extLst>
          </p:cNvPr>
          <p:cNvSpPr>
            <a:spLocks noGrp="1"/>
          </p:cNvSpPr>
          <p:nvPr>
            <p:ph type="sldNum" sz="quarter" idx="4"/>
          </p:nvPr>
        </p:nvSpPr>
        <p:spPr>
          <a:xfrm>
            <a:off x="607809" y="6311900"/>
            <a:ext cx="399288" cy="365125"/>
          </a:xfrm>
          <a:prstGeom prst="rect">
            <a:avLst/>
          </a:prstGeom>
        </p:spPr>
        <p:txBody>
          <a:bodyPr vert="horz" lIns="91440" tIns="45720" rIns="91440" bIns="45720" rtlCol="0" anchor="ctr"/>
          <a:lstStyle>
            <a:lvl1pPr algn="l">
              <a:defRPr sz="800" b="0" i="0">
                <a:solidFill>
                  <a:schemeClr val="tx1">
                    <a:tint val="75000"/>
                  </a:schemeClr>
                </a:solidFill>
                <a:latin typeface="Segoe Sans Small Semilight" pitchFamily="2" charset="0"/>
                <a:cs typeface="Segoe Sans Small Semilight" pitchFamily="2" charset="0"/>
              </a:defRPr>
            </a:lvl1pPr>
          </a:lstStyle>
          <a:p>
            <a:fld id="{B1356FBF-028C-F74E-A7B4-9B8ED246DD1B}" type="slidenum">
              <a:rPr lang="en-US" smtClean="0"/>
              <a:pPr/>
              <a:t>‹#›</a:t>
            </a:fld>
            <a:endParaRPr lang="en-US"/>
          </a:p>
        </p:txBody>
      </p:sp>
      <p:sp>
        <p:nvSpPr>
          <p:cNvPr id="4" name="Footer Placeholder 9">
            <a:extLst>
              <a:ext uri="{FF2B5EF4-FFF2-40B4-BE49-F238E27FC236}">
                <a16:creationId xmlns:a16="http://schemas.microsoft.com/office/drawing/2014/main" id="{7C14C3DD-159F-0E37-FA23-5C89134B7DDF}"/>
              </a:ext>
            </a:extLst>
          </p:cNvPr>
          <p:cNvSpPr>
            <a:spLocks noGrp="1"/>
          </p:cNvSpPr>
          <p:nvPr>
            <p:ph type="ftr" sz="quarter" idx="3"/>
          </p:nvPr>
        </p:nvSpPr>
        <p:spPr>
          <a:xfrm>
            <a:off x="1007097" y="6311900"/>
            <a:ext cx="2078736" cy="365125"/>
          </a:xfrm>
          <a:prstGeom prst="rect">
            <a:avLst/>
          </a:prstGeom>
        </p:spPr>
        <p:txBody>
          <a:bodyPr vert="horz" lIns="91440" tIns="45720" rIns="91440" bIns="45720" rtlCol="0" anchor="ctr"/>
          <a:lstStyle>
            <a:lvl1pPr algn="l">
              <a:defRPr sz="800" b="0" i="0">
                <a:solidFill>
                  <a:schemeClr val="tx1">
                    <a:tint val="75000"/>
                  </a:schemeClr>
                </a:solidFill>
                <a:latin typeface="Segoe Sans Small Semilight" pitchFamily="2" charset="0"/>
                <a:cs typeface="Segoe Sans Small Semilight" pitchFamily="2" charset="0"/>
              </a:defRPr>
            </a:lvl1pPr>
          </a:lstStyle>
          <a:p>
            <a:r>
              <a:rPr lang="en-US"/>
              <a:t>Microsoft Fabric</a:t>
            </a:r>
          </a:p>
        </p:txBody>
      </p:sp>
    </p:spTree>
    <p:extLst>
      <p:ext uri="{BB962C8B-B14F-4D97-AF65-F5344CB8AC3E}">
        <p14:creationId xmlns:p14="http://schemas.microsoft.com/office/powerpoint/2010/main" val="168984020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Icon List Slide">
    <p:bg>
      <p:bgPr>
        <a:solidFill>
          <a:srgbClr val="FFFFFF"/>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A3C849A-49C3-A874-DC36-4C268B37F7F0}"/>
              </a:ext>
            </a:extLst>
          </p:cNvPr>
          <p:cNvSpPr/>
          <p:nvPr userDrawn="1"/>
        </p:nvSpPr>
        <p:spPr>
          <a:xfrm>
            <a:off x="0" y="0"/>
            <a:ext cx="4648200" cy="6858000"/>
          </a:xfrm>
          <a:prstGeom prst="rect">
            <a:avLst/>
          </a:prstGeom>
          <a:gradFill>
            <a:gsLst>
              <a:gs pos="0">
                <a:srgbClr val="49C5B1"/>
              </a:gs>
              <a:gs pos="100000">
                <a:srgbClr val="0078D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ext Placeholder 24">
            <a:extLst>
              <a:ext uri="{FF2B5EF4-FFF2-40B4-BE49-F238E27FC236}">
                <a16:creationId xmlns:a16="http://schemas.microsoft.com/office/drawing/2014/main" id="{61393929-3876-7075-DBB0-3529420A50A0}"/>
              </a:ext>
            </a:extLst>
          </p:cNvPr>
          <p:cNvSpPr>
            <a:spLocks noGrp="1"/>
          </p:cNvSpPr>
          <p:nvPr>
            <p:ph type="body" sz="quarter" idx="24" hasCustomPrompt="1"/>
          </p:nvPr>
        </p:nvSpPr>
        <p:spPr>
          <a:xfrm>
            <a:off x="6639648" y="3427061"/>
            <a:ext cx="4218852" cy="685329"/>
          </a:xfrm>
          <a:prstGeom prst="rect">
            <a:avLst/>
          </a:prstGeom>
        </p:spPr>
        <p:txBody>
          <a:bodyPr>
            <a:noAutofit/>
          </a:bodyPr>
          <a:lstStyle>
            <a:lvl1pPr marL="0" indent="0">
              <a:lnSpc>
                <a:spcPct val="100000"/>
              </a:lnSpc>
              <a:buFontTx/>
              <a:buNone/>
              <a:defRPr sz="1400" b="0" i="0">
                <a:solidFill>
                  <a:schemeClr val="tx1"/>
                </a:solidFill>
                <a:latin typeface="Segoe Sans Text Semilight" pitchFamily="2" charset="0"/>
                <a:cs typeface="Segoe Sans Text Semilight" pitchFamily="2"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a:t>
            </a:r>
          </a:p>
        </p:txBody>
      </p:sp>
      <p:sp>
        <p:nvSpPr>
          <p:cNvPr id="17" name="Text Placeholder 24">
            <a:extLst>
              <a:ext uri="{FF2B5EF4-FFF2-40B4-BE49-F238E27FC236}">
                <a16:creationId xmlns:a16="http://schemas.microsoft.com/office/drawing/2014/main" id="{C0401A82-7B82-4288-EBCA-1F0D7C80F5CE}"/>
              </a:ext>
            </a:extLst>
          </p:cNvPr>
          <p:cNvSpPr>
            <a:spLocks noGrp="1"/>
          </p:cNvSpPr>
          <p:nvPr>
            <p:ph type="body" sz="quarter" idx="27" hasCustomPrompt="1"/>
          </p:nvPr>
        </p:nvSpPr>
        <p:spPr>
          <a:xfrm>
            <a:off x="6639648" y="4237514"/>
            <a:ext cx="4218852" cy="254563"/>
          </a:xfrm>
          <a:prstGeom prst="rect">
            <a:avLst/>
          </a:prstGeom>
        </p:spPr>
        <p:txBody>
          <a:bodyPr>
            <a:noAutofit/>
          </a:bodyPr>
          <a:lstStyle>
            <a:lvl1pPr marL="0" indent="0">
              <a:buNone/>
              <a:defRPr sz="1000" b="1" i="0">
                <a:solidFill>
                  <a:schemeClr val="tx1"/>
                </a:solidFill>
                <a:latin typeface="Segoe Sans Small" pitchFamily="2" charset="0"/>
                <a:cs typeface="Segoe Sans Small" pitchFamily="2" charset="0"/>
              </a:defRPr>
            </a:lvl1pPr>
          </a:lstStyle>
          <a:p>
            <a:pPr lvl="0"/>
            <a:r>
              <a:rPr lang="en-US"/>
              <a:t>&gt;link to source</a:t>
            </a:r>
          </a:p>
        </p:txBody>
      </p:sp>
      <p:sp>
        <p:nvSpPr>
          <p:cNvPr id="2" name="Oval 1">
            <a:extLst>
              <a:ext uri="{FF2B5EF4-FFF2-40B4-BE49-F238E27FC236}">
                <a16:creationId xmlns:a16="http://schemas.microsoft.com/office/drawing/2014/main" id="{D991BD81-BC2D-10FF-E174-E99151F13F0D}"/>
              </a:ext>
            </a:extLst>
          </p:cNvPr>
          <p:cNvSpPr/>
          <p:nvPr userDrawn="1"/>
        </p:nvSpPr>
        <p:spPr>
          <a:xfrm>
            <a:off x="5471348" y="3393377"/>
            <a:ext cx="816470" cy="816470"/>
          </a:xfrm>
          <a:prstGeom prst="ellipse">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24">
            <a:extLst>
              <a:ext uri="{FF2B5EF4-FFF2-40B4-BE49-F238E27FC236}">
                <a16:creationId xmlns:a16="http://schemas.microsoft.com/office/drawing/2014/main" id="{5BC16637-3DC2-093E-ED78-9E326F16B5BC}"/>
              </a:ext>
            </a:extLst>
          </p:cNvPr>
          <p:cNvSpPr>
            <a:spLocks noGrp="1"/>
          </p:cNvSpPr>
          <p:nvPr>
            <p:ph type="body" sz="quarter" idx="29" hasCustomPrompt="1"/>
          </p:nvPr>
        </p:nvSpPr>
        <p:spPr>
          <a:xfrm>
            <a:off x="6639648" y="4754414"/>
            <a:ext cx="4218852" cy="685329"/>
          </a:xfrm>
          <a:prstGeom prst="rect">
            <a:avLst/>
          </a:prstGeom>
        </p:spPr>
        <p:txBody>
          <a:bodyPr>
            <a:noAutofit/>
          </a:bodyPr>
          <a:lstStyle>
            <a:lvl1pPr marL="0" indent="0">
              <a:lnSpc>
                <a:spcPct val="100000"/>
              </a:lnSpc>
              <a:buFontTx/>
              <a:buNone/>
              <a:defRPr sz="1400" b="0" i="0">
                <a:solidFill>
                  <a:schemeClr val="tx1"/>
                </a:solidFill>
                <a:latin typeface="Segoe Sans Text Semilight" pitchFamily="2" charset="0"/>
                <a:cs typeface="Segoe Sans Text Semilight" pitchFamily="2"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a:t>
            </a:r>
          </a:p>
        </p:txBody>
      </p:sp>
      <p:sp>
        <p:nvSpPr>
          <p:cNvPr id="36" name="Text Placeholder 24">
            <a:extLst>
              <a:ext uri="{FF2B5EF4-FFF2-40B4-BE49-F238E27FC236}">
                <a16:creationId xmlns:a16="http://schemas.microsoft.com/office/drawing/2014/main" id="{E7512EE7-80FF-7215-72A9-E9A34189C407}"/>
              </a:ext>
            </a:extLst>
          </p:cNvPr>
          <p:cNvSpPr>
            <a:spLocks noGrp="1"/>
          </p:cNvSpPr>
          <p:nvPr>
            <p:ph type="body" sz="quarter" idx="30" hasCustomPrompt="1"/>
          </p:nvPr>
        </p:nvSpPr>
        <p:spPr>
          <a:xfrm>
            <a:off x="6639648" y="5537201"/>
            <a:ext cx="4218852" cy="282230"/>
          </a:xfrm>
          <a:prstGeom prst="rect">
            <a:avLst/>
          </a:prstGeom>
        </p:spPr>
        <p:txBody>
          <a:bodyPr>
            <a:noAutofit/>
          </a:bodyPr>
          <a:lstStyle>
            <a:lvl1pPr marL="0" indent="0">
              <a:buNone/>
              <a:defRPr sz="1000" b="1" i="0">
                <a:solidFill>
                  <a:schemeClr val="tx1"/>
                </a:solidFill>
                <a:latin typeface="Segoe Sans Small" pitchFamily="2" charset="0"/>
                <a:cs typeface="Segoe Sans Small" pitchFamily="2" charset="0"/>
              </a:defRPr>
            </a:lvl1pPr>
          </a:lstStyle>
          <a:p>
            <a:pPr lvl="0"/>
            <a:r>
              <a:rPr lang="en-US"/>
              <a:t>&gt;link to source</a:t>
            </a:r>
          </a:p>
        </p:txBody>
      </p:sp>
      <p:sp>
        <p:nvSpPr>
          <p:cNvPr id="38" name="Oval 37">
            <a:extLst>
              <a:ext uri="{FF2B5EF4-FFF2-40B4-BE49-F238E27FC236}">
                <a16:creationId xmlns:a16="http://schemas.microsoft.com/office/drawing/2014/main" id="{9BB1551E-5B3E-869A-6135-AE7A22CC015A}"/>
              </a:ext>
            </a:extLst>
          </p:cNvPr>
          <p:cNvSpPr/>
          <p:nvPr userDrawn="1"/>
        </p:nvSpPr>
        <p:spPr>
          <a:xfrm>
            <a:off x="5471348" y="4720730"/>
            <a:ext cx="816470" cy="816470"/>
          </a:xfrm>
          <a:prstGeom prst="ellipse">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 Placeholder 24">
            <a:extLst>
              <a:ext uri="{FF2B5EF4-FFF2-40B4-BE49-F238E27FC236}">
                <a16:creationId xmlns:a16="http://schemas.microsoft.com/office/drawing/2014/main" id="{CC58FE4C-0CF5-19B7-6C33-9C78DEEDDA7C}"/>
              </a:ext>
            </a:extLst>
          </p:cNvPr>
          <p:cNvSpPr>
            <a:spLocks noGrp="1"/>
          </p:cNvSpPr>
          <p:nvPr>
            <p:ph type="body" sz="quarter" idx="31" hasCustomPrompt="1"/>
          </p:nvPr>
        </p:nvSpPr>
        <p:spPr>
          <a:xfrm>
            <a:off x="6639648" y="735408"/>
            <a:ext cx="4218852" cy="685329"/>
          </a:xfrm>
          <a:prstGeom prst="rect">
            <a:avLst/>
          </a:prstGeom>
        </p:spPr>
        <p:txBody>
          <a:bodyPr>
            <a:noAutofit/>
          </a:bodyPr>
          <a:lstStyle>
            <a:lvl1pPr marL="0" indent="0">
              <a:lnSpc>
                <a:spcPct val="100000"/>
              </a:lnSpc>
              <a:buFontTx/>
              <a:buNone/>
              <a:defRPr sz="1400" b="0" i="0">
                <a:solidFill>
                  <a:schemeClr val="tx1"/>
                </a:solidFill>
                <a:latin typeface="Segoe Sans Text Semilight" pitchFamily="2" charset="0"/>
                <a:cs typeface="Segoe Sans Text Semilight" pitchFamily="2"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a:t>
            </a:r>
          </a:p>
        </p:txBody>
      </p:sp>
      <p:sp>
        <p:nvSpPr>
          <p:cNvPr id="61" name="Text Placeholder 24">
            <a:extLst>
              <a:ext uri="{FF2B5EF4-FFF2-40B4-BE49-F238E27FC236}">
                <a16:creationId xmlns:a16="http://schemas.microsoft.com/office/drawing/2014/main" id="{489D481E-CF83-F3BA-0DC5-78E3AA7F3821}"/>
              </a:ext>
            </a:extLst>
          </p:cNvPr>
          <p:cNvSpPr>
            <a:spLocks noGrp="1"/>
          </p:cNvSpPr>
          <p:nvPr>
            <p:ph type="body" sz="quarter" idx="32" hasCustomPrompt="1"/>
          </p:nvPr>
        </p:nvSpPr>
        <p:spPr>
          <a:xfrm>
            <a:off x="6639648" y="1545861"/>
            <a:ext cx="4218852" cy="280432"/>
          </a:xfrm>
          <a:prstGeom prst="rect">
            <a:avLst/>
          </a:prstGeom>
        </p:spPr>
        <p:txBody>
          <a:bodyPr>
            <a:noAutofit/>
          </a:bodyPr>
          <a:lstStyle>
            <a:lvl1pPr marL="0" indent="0">
              <a:buNone/>
              <a:defRPr sz="1000" b="1" i="0">
                <a:solidFill>
                  <a:schemeClr val="tx1"/>
                </a:solidFill>
                <a:latin typeface="Segoe Sans Small" pitchFamily="2" charset="0"/>
                <a:cs typeface="Segoe Sans Small" pitchFamily="2" charset="0"/>
              </a:defRPr>
            </a:lvl1pPr>
          </a:lstStyle>
          <a:p>
            <a:pPr lvl="0"/>
            <a:r>
              <a:rPr lang="en-US"/>
              <a:t>&gt;link to source</a:t>
            </a:r>
          </a:p>
        </p:txBody>
      </p:sp>
      <p:sp>
        <p:nvSpPr>
          <p:cNvPr id="63" name="Oval 62">
            <a:extLst>
              <a:ext uri="{FF2B5EF4-FFF2-40B4-BE49-F238E27FC236}">
                <a16:creationId xmlns:a16="http://schemas.microsoft.com/office/drawing/2014/main" id="{FF3478D9-FB39-1DA5-3C24-3D9811940F23}"/>
              </a:ext>
            </a:extLst>
          </p:cNvPr>
          <p:cNvSpPr/>
          <p:nvPr userDrawn="1"/>
        </p:nvSpPr>
        <p:spPr>
          <a:xfrm>
            <a:off x="5480251" y="738671"/>
            <a:ext cx="816470" cy="816470"/>
          </a:xfrm>
          <a:prstGeom prst="ellipse">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 Placeholder 24">
            <a:extLst>
              <a:ext uri="{FF2B5EF4-FFF2-40B4-BE49-F238E27FC236}">
                <a16:creationId xmlns:a16="http://schemas.microsoft.com/office/drawing/2014/main" id="{0F65F7C1-8345-4E14-FA55-602499AB13DB}"/>
              </a:ext>
            </a:extLst>
          </p:cNvPr>
          <p:cNvSpPr>
            <a:spLocks noGrp="1"/>
          </p:cNvSpPr>
          <p:nvPr>
            <p:ph type="body" sz="quarter" idx="33" hasCustomPrompt="1"/>
          </p:nvPr>
        </p:nvSpPr>
        <p:spPr>
          <a:xfrm>
            <a:off x="6639648" y="2094169"/>
            <a:ext cx="4218852" cy="685329"/>
          </a:xfrm>
          <a:prstGeom prst="rect">
            <a:avLst/>
          </a:prstGeom>
        </p:spPr>
        <p:txBody>
          <a:bodyPr>
            <a:noAutofit/>
          </a:bodyPr>
          <a:lstStyle>
            <a:lvl1pPr marL="0" indent="0">
              <a:lnSpc>
                <a:spcPct val="100000"/>
              </a:lnSpc>
              <a:buFontTx/>
              <a:buNone/>
              <a:defRPr sz="1400" b="0" i="0">
                <a:solidFill>
                  <a:schemeClr val="tx1"/>
                </a:solidFill>
                <a:latin typeface="Segoe Sans Text Semilight" pitchFamily="2" charset="0"/>
                <a:cs typeface="Segoe Sans Text Semilight" pitchFamily="2"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a:t>
            </a:r>
          </a:p>
        </p:txBody>
      </p:sp>
      <p:sp>
        <p:nvSpPr>
          <p:cNvPr id="66" name="Text Placeholder 24">
            <a:extLst>
              <a:ext uri="{FF2B5EF4-FFF2-40B4-BE49-F238E27FC236}">
                <a16:creationId xmlns:a16="http://schemas.microsoft.com/office/drawing/2014/main" id="{5721C4C8-F297-F5D8-6089-68C9CE1AA59A}"/>
              </a:ext>
            </a:extLst>
          </p:cNvPr>
          <p:cNvSpPr>
            <a:spLocks noGrp="1"/>
          </p:cNvSpPr>
          <p:nvPr>
            <p:ph type="body" sz="quarter" idx="34" hasCustomPrompt="1"/>
          </p:nvPr>
        </p:nvSpPr>
        <p:spPr>
          <a:xfrm>
            <a:off x="6639648" y="2904622"/>
            <a:ext cx="4218852" cy="254563"/>
          </a:xfrm>
          <a:prstGeom prst="rect">
            <a:avLst/>
          </a:prstGeom>
        </p:spPr>
        <p:txBody>
          <a:bodyPr>
            <a:noAutofit/>
          </a:bodyPr>
          <a:lstStyle>
            <a:lvl1pPr marL="0" indent="0">
              <a:buNone/>
              <a:defRPr sz="1000" b="1" i="0">
                <a:solidFill>
                  <a:schemeClr val="tx1"/>
                </a:solidFill>
                <a:latin typeface="Segoe Sans Small" pitchFamily="2" charset="0"/>
                <a:cs typeface="Segoe Sans Small" pitchFamily="2" charset="0"/>
              </a:defRPr>
            </a:lvl1pPr>
          </a:lstStyle>
          <a:p>
            <a:pPr lvl="0"/>
            <a:r>
              <a:rPr lang="en-US"/>
              <a:t>&gt;link to source</a:t>
            </a:r>
          </a:p>
        </p:txBody>
      </p:sp>
      <p:sp>
        <p:nvSpPr>
          <p:cNvPr id="68" name="Oval 67">
            <a:extLst>
              <a:ext uri="{FF2B5EF4-FFF2-40B4-BE49-F238E27FC236}">
                <a16:creationId xmlns:a16="http://schemas.microsoft.com/office/drawing/2014/main" id="{37FB65EC-6C01-B60C-3A3E-9488DDC82D69}"/>
              </a:ext>
            </a:extLst>
          </p:cNvPr>
          <p:cNvSpPr/>
          <p:nvPr userDrawn="1"/>
        </p:nvSpPr>
        <p:spPr>
          <a:xfrm>
            <a:off x="5480251" y="2066024"/>
            <a:ext cx="816470" cy="816470"/>
          </a:xfrm>
          <a:prstGeom prst="ellipse">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ooter Placeholder 25">
            <a:extLst>
              <a:ext uri="{FF2B5EF4-FFF2-40B4-BE49-F238E27FC236}">
                <a16:creationId xmlns:a16="http://schemas.microsoft.com/office/drawing/2014/main" id="{8155CD25-AE0B-5F1F-AA06-BCFBEF9FFEA3}"/>
              </a:ext>
            </a:extLst>
          </p:cNvPr>
          <p:cNvSpPr>
            <a:spLocks noGrp="1"/>
          </p:cNvSpPr>
          <p:nvPr>
            <p:ph type="ftr" sz="quarter" idx="25"/>
          </p:nvPr>
        </p:nvSpPr>
        <p:spPr>
          <a:xfrm>
            <a:off x="1007097" y="6311900"/>
            <a:ext cx="2078736" cy="365125"/>
          </a:xfrm>
        </p:spPr>
        <p:txBody>
          <a:bodyPr/>
          <a:lstStyle>
            <a:lvl1pPr>
              <a:defRPr>
                <a:solidFill>
                  <a:srgbClr val="FFFFFF"/>
                </a:solidFill>
              </a:defRPr>
            </a:lvl1pPr>
          </a:lstStyle>
          <a:p>
            <a:r>
              <a:rPr lang="en-US"/>
              <a:t>Microsoft Fabric</a:t>
            </a:r>
          </a:p>
        </p:txBody>
      </p:sp>
      <p:sp>
        <p:nvSpPr>
          <p:cNvPr id="72" name="Slide Number Placeholder 26">
            <a:extLst>
              <a:ext uri="{FF2B5EF4-FFF2-40B4-BE49-F238E27FC236}">
                <a16:creationId xmlns:a16="http://schemas.microsoft.com/office/drawing/2014/main" id="{CE37AFC0-3C55-9058-D569-D055B7BA3CF3}"/>
              </a:ext>
            </a:extLst>
          </p:cNvPr>
          <p:cNvSpPr>
            <a:spLocks noGrp="1"/>
          </p:cNvSpPr>
          <p:nvPr>
            <p:ph type="sldNum" sz="quarter" idx="26"/>
          </p:nvPr>
        </p:nvSpPr>
        <p:spPr>
          <a:xfrm>
            <a:off x="607809" y="6311900"/>
            <a:ext cx="399288" cy="365125"/>
          </a:xfrm>
        </p:spPr>
        <p:txBody>
          <a:bodyPr/>
          <a:lstStyle>
            <a:lvl1pPr>
              <a:defRPr>
                <a:solidFill>
                  <a:srgbClr val="FFFFFF"/>
                </a:solidFill>
              </a:defRPr>
            </a:lvl1pPr>
          </a:lstStyle>
          <a:p>
            <a:fld id="{B1356FBF-028C-F74E-A7B4-9B8ED246DD1B}" type="slidenum">
              <a:rPr lang="en-US" smtClean="0"/>
              <a:pPr/>
              <a:t>‹#›</a:t>
            </a:fld>
            <a:endParaRPr lang="en-US"/>
          </a:p>
        </p:txBody>
      </p:sp>
      <p:sp>
        <p:nvSpPr>
          <p:cNvPr id="5" name="Text Placeholder 24">
            <a:extLst>
              <a:ext uri="{FF2B5EF4-FFF2-40B4-BE49-F238E27FC236}">
                <a16:creationId xmlns:a16="http://schemas.microsoft.com/office/drawing/2014/main" id="{BAE9C7F4-0CD6-2B48-A6E4-242D4489F9BD}"/>
              </a:ext>
            </a:extLst>
          </p:cNvPr>
          <p:cNvSpPr>
            <a:spLocks noGrp="1"/>
          </p:cNvSpPr>
          <p:nvPr>
            <p:ph type="body" sz="quarter" idx="23" hasCustomPrompt="1"/>
          </p:nvPr>
        </p:nvSpPr>
        <p:spPr>
          <a:xfrm>
            <a:off x="635035" y="647231"/>
            <a:ext cx="3314666" cy="558114"/>
          </a:xfrm>
          <a:prstGeom prst="rect">
            <a:avLst/>
          </a:prstGeom>
        </p:spPr>
        <p:txBody>
          <a:bodyPr>
            <a:noAutofit/>
          </a:bodyPr>
          <a:lstStyle>
            <a:lvl1pPr marL="0" indent="0">
              <a:buNone/>
              <a:defRPr sz="3600" b="0" i="0">
                <a:solidFill>
                  <a:srgbClr val="FFFFFF"/>
                </a:solidFill>
                <a:latin typeface="Segoe Sans Display" pitchFamily="2" charset="0"/>
                <a:cs typeface="Segoe Sans Display" pitchFamily="2" charset="0"/>
              </a:defRPr>
            </a:lvl1pPr>
          </a:lstStyle>
          <a:p>
            <a:pPr lvl="0"/>
            <a:r>
              <a:rPr lang="en-US"/>
              <a:t>Get started today</a:t>
            </a:r>
          </a:p>
        </p:txBody>
      </p:sp>
    </p:spTree>
    <p:extLst>
      <p:ext uri="{BB962C8B-B14F-4D97-AF65-F5344CB8AC3E}">
        <p14:creationId xmlns:p14="http://schemas.microsoft.com/office/powerpoint/2010/main" val="146545963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95147312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Agenda 2">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6"/>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6"/>
            <a:ext cx="2532063" cy="1452705"/>
          </a:xfrm>
        </p:spPr>
        <p:txBody>
          <a:bodyPr wrap="square">
            <a:spAutoFit/>
          </a:bodyPr>
          <a:lstStyle>
            <a:lvl1pPr marL="141261" indent="-141261">
              <a:defRPr lang="en-US" sz="1600" dirty="0"/>
            </a:lvl1pPr>
            <a:lvl2pPr marL="285695" indent="-125389">
              <a:defRPr lang="en-US" sz="1400" dirty="0"/>
            </a:lvl2pPr>
            <a:lvl3pPr marL="438066" indent="-133325">
              <a:defRPr lang="en-US" sz="1400" dirty="0"/>
            </a:lvl3pPr>
            <a:lvl4pPr marL="566629" indent="-114278">
              <a:defRPr lang="en-US" sz="1200" dirty="0"/>
            </a:lvl4pPr>
            <a:lvl5pPr marL="685668" indent="-109517">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6"/>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6" y="2276476"/>
            <a:ext cx="2532063" cy="1452705"/>
          </a:xfrm>
        </p:spPr>
        <p:txBody>
          <a:bodyPr wrap="square">
            <a:spAutoFit/>
          </a:bodyPr>
          <a:lstStyle>
            <a:lvl1pPr marL="141261" indent="-141261">
              <a:defRPr lang="en-US" sz="1600" dirty="0"/>
            </a:lvl1pPr>
            <a:lvl2pPr marL="285695" indent="-125389">
              <a:defRPr lang="en-US" sz="1400" dirty="0"/>
            </a:lvl2pPr>
            <a:lvl3pPr marL="438066" indent="-133325">
              <a:defRPr lang="en-US" sz="1400" dirty="0"/>
            </a:lvl3pPr>
            <a:lvl4pPr marL="566629" indent="-114278">
              <a:defRPr lang="en-US" sz="1200" dirty="0"/>
            </a:lvl4pPr>
            <a:lvl5pPr marL="685668" indent="-109517">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9" y="1438276"/>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9" y="2283116"/>
            <a:ext cx="2532063" cy="1452705"/>
          </a:xfrm>
        </p:spPr>
        <p:txBody>
          <a:bodyPr wrap="square">
            <a:spAutoFit/>
          </a:bodyPr>
          <a:lstStyle>
            <a:lvl1pPr marL="141261" indent="-141261">
              <a:defRPr lang="en-US" sz="1600" dirty="0"/>
            </a:lvl1pPr>
            <a:lvl2pPr marL="285695" indent="-125389">
              <a:defRPr lang="en-US" sz="1400" dirty="0"/>
            </a:lvl2pPr>
            <a:lvl3pPr marL="438066" indent="-133325">
              <a:defRPr lang="en-US" sz="1400" dirty="0"/>
            </a:lvl3pPr>
            <a:lvl4pPr marL="566629" indent="-114278">
              <a:defRPr lang="en-US" sz="1200" dirty="0"/>
            </a:lvl4pPr>
            <a:lvl5pPr marL="685668" indent="-109517">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6"/>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4" y="2276476"/>
            <a:ext cx="2532063" cy="1452705"/>
          </a:xfrm>
        </p:spPr>
        <p:txBody>
          <a:bodyPr wrap="square">
            <a:spAutoFit/>
          </a:bodyPr>
          <a:lstStyle>
            <a:lvl1pPr marL="141261" indent="-141261">
              <a:defRPr lang="en-US" sz="1600" dirty="0"/>
            </a:lvl1pPr>
            <a:lvl2pPr marL="285695" indent="-125389">
              <a:defRPr lang="en-US" sz="1400" dirty="0"/>
            </a:lvl2pPr>
            <a:lvl3pPr marL="438066" indent="-133325">
              <a:defRPr lang="en-US" sz="1400" dirty="0"/>
            </a:lvl3pPr>
            <a:lvl4pPr marL="566629" indent="-114278">
              <a:defRPr lang="en-US" sz="1200" dirty="0"/>
            </a:lvl4pPr>
            <a:lvl5pPr marL="685668" indent="-109517">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4998903"/>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2E201E6-38FB-0143-8AC7-5BB4E14C8D1D}"/>
              </a:ext>
            </a:extLst>
          </p:cNvPr>
          <p:cNvSpPr>
            <a:spLocks noGrp="1"/>
          </p:cNvSpPr>
          <p:nvPr>
            <p:ph type="pic" sz="quarter" idx="10" hasCustomPrompt="1"/>
          </p:nvPr>
        </p:nvSpPr>
        <p:spPr>
          <a:xfrm>
            <a:off x="0" y="0"/>
            <a:ext cx="12192000" cy="6858000"/>
          </a:xfrm>
          <a:prstGeom prst="rect">
            <a:avLst/>
          </a:prstGeom>
          <a:pattFill prst="pct20">
            <a:fgClr>
              <a:schemeClr val="accent1"/>
            </a:fgClr>
            <a:bgClr>
              <a:schemeClr val="bg1"/>
            </a:bgClr>
          </a:pattFill>
        </p:spPr>
        <p:txBody>
          <a:bodyPr/>
          <a:lstStyle>
            <a:lvl1pPr>
              <a:defRPr sz="2000"/>
            </a:lvl1pPr>
          </a:lstStyle>
          <a:p>
            <a:r>
              <a:rPr lang="en-US"/>
              <a:t>Drag Picture here</a:t>
            </a:r>
          </a:p>
        </p:txBody>
      </p:sp>
    </p:spTree>
    <p:extLst>
      <p:ext uri="{BB962C8B-B14F-4D97-AF65-F5344CB8AC3E}">
        <p14:creationId xmlns:p14="http://schemas.microsoft.com/office/powerpoint/2010/main" val="361144393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2E201E6-38FB-0143-8AC7-5BB4E14C8D1D}"/>
              </a:ext>
            </a:extLst>
          </p:cNvPr>
          <p:cNvSpPr>
            <a:spLocks noGrp="1"/>
          </p:cNvSpPr>
          <p:nvPr>
            <p:ph type="pic" sz="quarter" idx="10" hasCustomPrompt="1"/>
          </p:nvPr>
        </p:nvSpPr>
        <p:spPr>
          <a:xfrm>
            <a:off x="747661" y="635000"/>
            <a:ext cx="10696679" cy="5588000"/>
          </a:xfrm>
          <a:prstGeom prst="rect">
            <a:avLst/>
          </a:prstGeom>
          <a:pattFill prst="pct20">
            <a:fgClr>
              <a:schemeClr val="accent1"/>
            </a:fgClr>
            <a:bgClr>
              <a:schemeClr val="bg1"/>
            </a:bgClr>
          </a:pattFill>
        </p:spPr>
        <p:txBody>
          <a:bodyPr/>
          <a:lstStyle>
            <a:lvl1pPr>
              <a:defRPr sz="2000"/>
            </a:lvl1pPr>
          </a:lstStyle>
          <a:p>
            <a:r>
              <a:rPr lang="en-US"/>
              <a:t>Drag Picture here</a:t>
            </a:r>
          </a:p>
        </p:txBody>
      </p:sp>
    </p:spTree>
    <p:extLst>
      <p:ext uri="{BB962C8B-B14F-4D97-AF65-F5344CB8AC3E}">
        <p14:creationId xmlns:p14="http://schemas.microsoft.com/office/powerpoint/2010/main" val="282006988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F4A79AA-8D97-B445-82F0-32AEB13F4D73}"/>
              </a:ext>
            </a:extLst>
          </p:cNvPr>
          <p:cNvSpPr/>
          <p:nvPr userDrawn="1"/>
        </p:nvSpPr>
        <p:spPr>
          <a:xfrm>
            <a:off x="0" y="0"/>
            <a:ext cx="36411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sz="900"/>
          </a:p>
        </p:txBody>
      </p:sp>
      <p:sp>
        <p:nvSpPr>
          <p:cNvPr id="4" name="Frame 3">
            <a:extLst>
              <a:ext uri="{FF2B5EF4-FFF2-40B4-BE49-F238E27FC236}">
                <a16:creationId xmlns:a16="http://schemas.microsoft.com/office/drawing/2014/main" id="{EF586484-2B04-49EE-8886-D962950D8F09}"/>
              </a:ext>
            </a:extLst>
          </p:cNvPr>
          <p:cNvSpPr/>
          <p:nvPr userDrawn="1"/>
        </p:nvSpPr>
        <p:spPr>
          <a:xfrm>
            <a:off x="1827570" y="685800"/>
            <a:ext cx="4630054" cy="4438651"/>
          </a:xfrm>
          <a:prstGeom prst="frame">
            <a:avLst>
              <a:gd name="adj1" fmla="val 181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tx1"/>
              </a:solidFill>
            </a:endParaRPr>
          </a:p>
        </p:txBody>
      </p:sp>
      <p:sp>
        <p:nvSpPr>
          <p:cNvPr id="3" name="Picture Placeholder 2">
            <a:extLst>
              <a:ext uri="{FF2B5EF4-FFF2-40B4-BE49-F238E27FC236}">
                <a16:creationId xmlns:a16="http://schemas.microsoft.com/office/drawing/2014/main" id="{92E201E6-38FB-0143-8AC7-5BB4E14C8D1D}"/>
              </a:ext>
            </a:extLst>
          </p:cNvPr>
          <p:cNvSpPr>
            <a:spLocks noGrp="1"/>
          </p:cNvSpPr>
          <p:nvPr>
            <p:ph type="pic" sz="quarter" idx="10" hasCustomPrompt="1"/>
          </p:nvPr>
        </p:nvSpPr>
        <p:spPr>
          <a:xfrm>
            <a:off x="1217850" y="990601"/>
            <a:ext cx="4877753" cy="4572000"/>
          </a:xfrm>
          <a:prstGeom prst="roundRect">
            <a:avLst>
              <a:gd name="adj" fmla="val 2778"/>
            </a:avLst>
          </a:prstGeom>
          <a:pattFill prst="pct20">
            <a:fgClr>
              <a:schemeClr val="accent1"/>
            </a:fgClr>
            <a:bgClr>
              <a:schemeClr val="bg1"/>
            </a:bgClr>
          </a:pattFill>
        </p:spPr>
        <p:txBody>
          <a:bodyPr/>
          <a:lstStyle>
            <a:lvl1pPr>
              <a:defRPr sz="2000"/>
            </a:lvl1pPr>
          </a:lstStyle>
          <a:p>
            <a:r>
              <a:rPr lang="en-US"/>
              <a:t>Drag Picture here</a:t>
            </a:r>
          </a:p>
        </p:txBody>
      </p:sp>
      <p:sp>
        <p:nvSpPr>
          <p:cNvPr id="6" name="Freeform 5">
            <a:extLst>
              <a:ext uri="{FF2B5EF4-FFF2-40B4-BE49-F238E27FC236}">
                <a16:creationId xmlns:a16="http://schemas.microsoft.com/office/drawing/2014/main" id="{4202C768-CCC0-0148-B05F-DCE8521628D8}"/>
              </a:ext>
            </a:extLst>
          </p:cNvPr>
          <p:cNvSpPr/>
          <p:nvPr userDrawn="1"/>
        </p:nvSpPr>
        <p:spPr>
          <a:xfrm>
            <a:off x="10974150" y="338850"/>
            <a:ext cx="3592226" cy="6180300"/>
          </a:xfrm>
          <a:custGeom>
            <a:avLst/>
            <a:gdLst>
              <a:gd name="connsiteX0" fmla="*/ 2566162 w 2568523"/>
              <a:gd name="connsiteY0" fmla="*/ 2742788 h 4419916"/>
              <a:gd name="connsiteX1" fmla="*/ 2405567 w 2568523"/>
              <a:gd name="connsiteY1" fmla="*/ 2703886 h 4419916"/>
              <a:gd name="connsiteX2" fmla="*/ 2405567 w 2568523"/>
              <a:gd name="connsiteY2" fmla="*/ 2703886 h 4419916"/>
              <a:gd name="connsiteX3" fmla="*/ 2405567 w 2568523"/>
              <a:gd name="connsiteY3" fmla="*/ 2703886 h 4419916"/>
              <a:gd name="connsiteX4" fmla="*/ 2405203 w 2568523"/>
              <a:gd name="connsiteY4" fmla="*/ 2703886 h 4419916"/>
              <a:gd name="connsiteX5" fmla="*/ 2211105 w 2568523"/>
              <a:gd name="connsiteY5" fmla="*/ 2674800 h 4419916"/>
              <a:gd name="connsiteX6" fmla="*/ 1999163 w 2568523"/>
              <a:gd name="connsiteY6" fmla="*/ 2636625 h 4419916"/>
              <a:gd name="connsiteX7" fmla="*/ 1820723 w 2568523"/>
              <a:gd name="connsiteY7" fmla="*/ 2463565 h 4419916"/>
              <a:gd name="connsiteX8" fmla="*/ 1815261 w 2568523"/>
              <a:gd name="connsiteY8" fmla="*/ 2461384 h 4419916"/>
              <a:gd name="connsiteX9" fmla="*/ 1552700 w 2568523"/>
              <a:gd name="connsiteY9" fmla="*/ 2471200 h 4419916"/>
              <a:gd name="connsiteX10" fmla="*/ 1552700 w 2568523"/>
              <a:gd name="connsiteY10" fmla="*/ 2471200 h 4419916"/>
              <a:gd name="connsiteX11" fmla="*/ 1552700 w 2568523"/>
              <a:gd name="connsiteY11" fmla="*/ 2471200 h 4419916"/>
              <a:gd name="connsiteX12" fmla="*/ 1547602 w 2568523"/>
              <a:gd name="connsiteY12" fmla="*/ 2473381 h 4419916"/>
              <a:gd name="connsiteX13" fmla="*/ 1547602 w 2568523"/>
              <a:gd name="connsiteY13" fmla="*/ 2473381 h 4419916"/>
              <a:gd name="connsiteX14" fmla="*/ 1547602 w 2568523"/>
              <a:gd name="connsiteY14" fmla="*/ 2473381 h 4419916"/>
              <a:gd name="connsiteX15" fmla="*/ 1455469 w 2568523"/>
              <a:gd name="connsiteY15" fmla="*/ 2569728 h 4419916"/>
              <a:gd name="connsiteX16" fmla="*/ 1412134 w 2568523"/>
              <a:gd name="connsiteY16" fmla="*/ 2526463 h 4419916"/>
              <a:gd name="connsiteX17" fmla="*/ 1407036 w 2568523"/>
              <a:gd name="connsiteY17" fmla="*/ 2524282 h 4419916"/>
              <a:gd name="connsiteX18" fmla="*/ 1348041 w 2568523"/>
              <a:gd name="connsiteY18" fmla="*/ 2524282 h 4419916"/>
              <a:gd name="connsiteX19" fmla="*/ 1313446 w 2568523"/>
              <a:gd name="connsiteY19" fmla="*/ 2472291 h 4419916"/>
              <a:gd name="connsiteX20" fmla="*/ 1341487 w 2568523"/>
              <a:gd name="connsiteY20" fmla="*/ 2393395 h 4419916"/>
              <a:gd name="connsiteX21" fmla="*/ 1341487 w 2568523"/>
              <a:gd name="connsiteY21" fmla="*/ 2388669 h 4419916"/>
              <a:gd name="connsiteX22" fmla="*/ 1341487 w 2568523"/>
              <a:gd name="connsiteY22" fmla="*/ 2388669 h 4419916"/>
              <a:gd name="connsiteX23" fmla="*/ 1341122 w 2568523"/>
              <a:gd name="connsiteY23" fmla="*/ 2387942 h 4419916"/>
              <a:gd name="connsiteX24" fmla="*/ 1341122 w 2568523"/>
              <a:gd name="connsiteY24" fmla="*/ 2387942 h 4419916"/>
              <a:gd name="connsiteX25" fmla="*/ 1337845 w 2568523"/>
              <a:gd name="connsiteY25" fmla="*/ 2384670 h 4419916"/>
              <a:gd name="connsiteX26" fmla="*/ 1337845 w 2568523"/>
              <a:gd name="connsiteY26" fmla="*/ 2384670 h 4419916"/>
              <a:gd name="connsiteX27" fmla="*/ 1337845 w 2568523"/>
              <a:gd name="connsiteY27" fmla="*/ 2384670 h 4419916"/>
              <a:gd name="connsiteX28" fmla="*/ 1337845 w 2568523"/>
              <a:gd name="connsiteY28" fmla="*/ 2384670 h 4419916"/>
              <a:gd name="connsiteX29" fmla="*/ 1337117 w 2568523"/>
              <a:gd name="connsiteY29" fmla="*/ 2384306 h 4419916"/>
              <a:gd name="connsiteX30" fmla="*/ 1337117 w 2568523"/>
              <a:gd name="connsiteY30" fmla="*/ 2384306 h 4419916"/>
              <a:gd name="connsiteX31" fmla="*/ 1337117 w 2568523"/>
              <a:gd name="connsiteY31" fmla="*/ 2384306 h 4419916"/>
              <a:gd name="connsiteX32" fmla="*/ 1337117 w 2568523"/>
              <a:gd name="connsiteY32" fmla="*/ 2384306 h 4419916"/>
              <a:gd name="connsiteX33" fmla="*/ 1336024 w 2568523"/>
              <a:gd name="connsiteY33" fmla="*/ 2383943 h 4419916"/>
              <a:gd name="connsiteX34" fmla="*/ 1204198 w 2568523"/>
              <a:gd name="connsiteY34" fmla="*/ 2361401 h 4419916"/>
              <a:gd name="connsiteX35" fmla="*/ 1278487 w 2568523"/>
              <a:gd name="connsiteY35" fmla="*/ 2190159 h 4419916"/>
              <a:gd name="connsiteX36" fmla="*/ 1278123 w 2568523"/>
              <a:gd name="connsiteY36" fmla="*/ 2183978 h 4419916"/>
              <a:gd name="connsiteX37" fmla="*/ 1273024 w 2568523"/>
              <a:gd name="connsiteY37" fmla="*/ 2180342 h 4419916"/>
              <a:gd name="connsiteX38" fmla="*/ 1195094 w 2568523"/>
              <a:gd name="connsiteY38" fmla="*/ 2165799 h 4419916"/>
              <a:gd name="connsiteX39" fmla="*/ 1194001 w 2568523"/>
              <a:gd name="connsiteY39" fmla="*/ 2165799 h 4419916"/>
              <a:gd name="connsiteX40" fmla="*/ 1193637 w 2568523"/>
              <a:gd name="connsiteY40" fmla="*/ 2165799 h 4419916"/>
              <a:gd name="connsiteX41" fmla="*/ 1193273 w 2568523"/>
              <a:gd name="connsiteY41" fmla="*/ 2165799 h 4419916"/>
              <a:gd name="connsiteX42" fmla="*/ 1190724 w 2568523"/>
              <a:gd name="connsiteY42" fmla="*/ 2166163 h 4419916"/>
              <a:gd name="connsiteX43" fmla="*/ 1190360 w 2568523"/>
              <a:gd name="connsiteY43" fmla="*/ 2166527 h 4419916"/>
              <a:gd name="connsiteX44" fmla="*/ 1188539 w 2568523"/>
              <a:gd name="connsiteY44" fmla="*/ 2167617 h 4419916"/>
              <a:gd name="connsiteX45" fmla="*/ 1188175 w 2568523"/>
              <a:gd name="connsiteY45" fmla="*/ 2167981 h 4419916"/>
              <a:gd name="connsiteX46" fmla="*/ 1187810 w 2568523"/>
              <a:gd name="connsiteY46" fmla="*/ 2168344 h 4419916"/>
              <a:gd name="connsiteX47" fmla="*/ 1155036 w 2568523"/>
              <a:gd name="connsiteY47" fmla="*/ 2210519 h 4419916"/>
              <a:gd name="connsiteX48" fmla="*/ 1096406 w 2568523"/>
              <a:gd name="connsiteY48" fmla="*/ 2237423 h 4419916"/>
              <a:gd name="connsiteX49" fmla="*/ 1027215 w 2568523"/>
              <a:gd name="connsiteY49" fmla="*/ 2207246 h 4419916"/>
              <a:gd name="connsiteX50" fmla="*/ 1054527 w 2568523"/>
              <a:gd name="connsiteY50" fmla="*/ 2083632 h 4419916"/>
              <a:gd name="connsiteX51" fmla="*/ 1173972 w 2568523"/>
              <a:gd name="connsiteY51" fmla="*/ 1945474 h 4419916"/>
              <a:gd name="connsiteX52" fmla="*/ 1248990 w 2568523"/>
              <a:gd name="connsiteY52" fmla="*/ 1912753 h 4419916"/>
              <a:gd name="connsiteX53" fmla="*/ 1351683 w 2568523"/>
              <a:gd name="connsiteY53" fmla="*/ 1903664 h 4419916"/>
              <a:gd name="connsiteX54" fmla="*/ 1351683 w 2568523"/>
              <a:gd name="connsiteY54" fmla="*/ 2080360 h 4419916"/>
              <a:gd name="connsiteX55" fmla="*/ 1356053 w 2568523"/>
              <a:gd name="connsiteY55" fmla="*/ 2086904 h 4419916"/>
              <a:gd name="connsiteX56" fmla="*/ 1364065 w 2568523"/>
              <a:gd name="connsiteY56" fmla="*/ 2085450 h 4419916"/>
              <a:gd name="connsiteX57" fmla="*/ 1454013 w 2568523"/>
              <a:gd name="connsiteY57" fmla="*/ 2002919 h 4419916"/>
              <a:gd name="connsiteX58" fmla="*/ 1456198 w 2568523"/>
              <a:gd name="connsiteY58" fmla="*/ 1997465 h 4419916"/>
              <a:gd name="connsiteX59" fmla="*/ 1456198 w 2568523"/>
              <a:gd name="connsiteY59" fmla="*/ 1888757 h 4419916"/>
              <a:gd name="connsiteX60" fmla="*/ 1529030 w 2568523"/>
              <a:gd name="connsiteY60" fmla="*/ 1808771 h 4419916"/>
              <a:gd name="connsiteX61" fmla="*/ 1529030 w 2568523"/>
              <a:gd name="connsiteY61" fmla="*/ 1808771 h 4419916"/>
              <a:gd name="connsiteX62" fmla="*/ 1529394 w 2568523"/>
              <a:gd name="connsiteY62" fmla="*/ 1808408 h 4419916"/>
              <a:gd name="connsiteX63" fmla="*/ 1679064 w 2568523"/>
              <a:gd name="connsiteY63" fmla="*/ 1649527 h 4419916"/>
              <a:gd name="connsiteX64" fmla="*/ 1794504 w 2568523"/>
              <a:gd name="connsiteY64" fmla="*/ 1601535 h 4419916"/>
              <a:gd name="connsiteX65" fmla="*/ 1798145 w 2568523"/>
              <a:gd name="connsiteY65" fmla="*/ 1597899 h 4419916"/>
              <a:gd name="connsiteX66" fmla="*/ 1849492 w 2568523"/>
              <a:gd name="connsiteY66" fmla="*/ 1490282 h 4419916"/>
              <a:gd name="connsiteX67" fmla="*/ 1966388 w 2568523"/>
              <a:gd name="connsiteY67" fmla="*/ 1490282 h 4419916"/>
              <a:gd name="connsiteX68" fmla="*/ 1973671 w 2568523"/>
              <a:gd name="connsiteY68" fmla="*/ 1483011 h 4419916"/>
              <a:gd name="connsiteX69" fmla="*/ 1973671 w 2568523"/>
              <a:gd name="connsiteY69" fmla="*/ 1281228 h 4419916"/>
              <a:gd name="connsiteX70" fmla="*/ 2140457 w 2568523"/>
              <a:gd name="connsiteY70" fmla="*/ 1272503 h 4419916"/>
              <a:gd name="connsiteX71" fmla="*/ 2096030 w 2568523"/>
              <a:gd name="connsiteY71" fmla="*/ 1388118 h 4419916"/>
              <a:gd name="connsiteX72" fmla="*/ 2096758 w 2568523"/>
              <a:gd name="connsiteY72" fmla="*/ 1394663 h 4419916"/>
              <a:gd name="connsiteX73" fmla="*/ 2155024 w 2568523"/>
              <a:gd name="connsiteY73" fmla="*/ 1487010 h 4419916"/>
              <a:gd name="connsiteX74" fmla="*/ 2160486 w 2568523"/>
              <a:gd name="connsiteY74" fmla="*/ 1490282 h 4419916"/>
              <a:gd name="connsiteX75" fmla="*/ 2166313 w 2568523"/>
              <a:gd name="connsiteY75" fmla="*/ 1488101 h 4419916"/>
              <a:gd name="connsiteX76" fmla="*/ 2215110 w 2568523"/>
              <a:gd name="connsiteY76" fmla="*/ 1439382 h 4419916"/>
              <a:gd name="connsiteX77" fmla="*/ 2215839 w 2568523"/>
              <a:gd name="connsiteY77" fmla="*/ 1429929 h 4419916"/>
              <a:gd name="connsiteX78" fmla="*/ 2178330 w 2568523"/>
              <a:gd name="connsiteY78" fmla="*/ 1378302 h 4419916"/>
              <a:gd name="connsiteX79" fmla="*/ 2173960 w 2568523"/>
              <a:gd name="connsiteY79" fmla="*/ 1310314 h 4419916"/>
              <a:gd name="connsiteX80" fmla="*/ 2215839 w 2568523"/>
              <a:gd name="connsiteY80" fmla="*/ 1259050 h 4419916"/>
              <a:gd name="connsiteX81" fmla="*/ 2215110 w 2568523"/>
              <a:gd name="connsiteY81" fmla="*/ 1248870 h 4419916"/>
              <a:gd name="connsiteX82" fmla="*/ 2143371 w 2568523"/>
              <a:gd name="connsiteY82" fmla="*/ 1187063 h 4419916"/>
              <a:gd name="connsiteX83" fmla="*/ 2105498 w 2568523"/>
              <a:gd name="connsiteY83" fmla="*/ 1092171 h 4419916"/>
              <a:gd name="connsiteX84" fmla="*/ 2086197 w 2568523"/>
              <a:gd name="connsiteY84" fmla="*/ 986008 h 4419916"/>
              <a:gd name="connsiteX85" fmla="*/ 2082556 w 2568523"/>
              <a:gd name="connsiteY85" fmla="*/ 980918 h 4419916"/>
              <a:gd name="connsiteX86" fmla="*/ 1867700 w 2568523"/>
              <a:gd name="connsiteY86" fmla="*/ 854758 h 4419916"/>
              <a:gd name="connsiteX87" fmla="*/ 1944174 w 2568523"/>
              <a:gd name="connsiteY87" fmla="*/ 786770 h 4419916"/>
              <a:gd name="connsiteX88" fmla="*/ 2124798 w 2568523"/>
              <a:gd name="connsiteY88" fmla="*/ 862757 h 4419916"/>
              <a:gd name="connsiteX89" fmla="*/ 2132082 w 2568523"/>
              <a:gd name="connsiteY89" fmla="*/ 861666 h 4419916"/>
              <a:gd name="connsiteX90" fmla="*/ 2134631 w 2568523"/>
              <a:gd name="connsiteY90" fmla="*/ 854758 h 4419916"/>
              <a:gd name="connsiteX91" fmla="*/ 2111689 w 2568523"/>
              <a:gd name="connsiteY91" fmla="*/ 717691 h 4419916"/>
              <a:gd name="connsiteX92" fmla="*/ 2210012 w 2568523"/>
              <a:gd name="connsiteY92" fmla="*/ 717691 h 4419916"/>
              <a:gd name="connsiteX93" fmla="*/ 2215839 w 2568523"/>
              <a:gd name="connsiteY93" fmla="*/ 714783 h 4419916"/>
              <a:gd name="connsiteX94" fmla="*/ 2216931 w 2568523"/>
              <a:gd name="connsiteY94" fmla="*/ 708239 h 4419916"/>
              <a:gd name="connsiteX95" fmla="*/ 2187798 w 2568523"/>
              <a:gd name="connsiteY95" fmla="*/ 625708 h 4419916"/>
              <a:gd name="connsiteX96" fmla="*/ 2186706 w 2568523"/>
              <a:gd name="connsiteY96" fmla="*/ 623526 h 4419916"/>
              <a:gd name="connsiteX97" fmla="*/ 2122613 w 2568523"/>
              <a:gd name="connsiteY97" fmla="*/ 546085 h 4419916"/>
              <a:gd name="connsiteX98" fmla="*/ 2049781 w 2568523"/>
              <a:gd name="connsiteY98" fmla="*/ 468281 h 4419916"/>
              <a:gd name="connsiteX99" fmla="*/ 2047596 w 2568523"/>
              <a:gd name="connsiteY99" fmla="*/ 466827 h 4419916"/>
              <a:gd name="connsiteX100" fmla="*/ 1894284 w 2568523"/>
              <a:gd name="connsiteY100" fmla="*/ 395203 h 4419916"/>
              <a:gd name="connsiteX101" fmla="*/ 1837111 w 2568523"/>
              <a:gd name="connsiteY101" fmla="*/ 285768 h 4419916"/>
              <a:gd name="connsiteX102" fmla="*/ 1830556 w 2568523"/>
              <a:gd name="connsiteY102" fmla="*/ 281768 h 4419916"/>
              <a:gd name="connsiteX103" fmla="*/ 1830556 w 2568523"/>
              <a:gd name="connsiteY103" fmla="*/ 281768 h 4419916"/>
              <a:gd name="connsiteX104" fmla="*/ 1824001 w 2568523"/>
              <a:gd name="connsiteY104" fmla="*/ 285768 h 4419916"/>
              <a:gd name="connsiteX105" fmla="*/ 1736602 w 2568523"/>
              <a:gd name="connsiteY105" fmla="*/ 460646 h 4419916"/>
              <a:gd name="connsiteX106" fmla="*/ 1736966 w 2568523"/>
              <a:gd name="connsiteY106" fmla="*/ 467917 h 4419916"/>
              <a:gd name="connsiteX107" fmla="*/ 1743521 w 2568523"/>
              <a:gd name="connsiteY107" fmla="*/ 471189 h 4419916"/>
              <a:gd name="connsiteX108" fmla="*/ 1862238 w 2568523"/>
              <a:gd name="connsiteY108" fmla="*/ 467190 h 4419916"/>
              <a:gd name="connsiteX109" fmla="*/ 1710746 w 2568523"/>
              <a:gd name="connsiteY109" fmla="*/ 560992 h 4419916"/>
              <a:gd name="connsiteX110" fmla="*/ 1593122 w 2568523"/>
              <a:gd name="connsiteY110" fmla="*/ 420289 h 4419916"/>
              <a:gd name="connsiteX111" fmla="*/ 1592030 w 2568523"/>
              <a:gd name="connsiteY111" fmla="*/ 419562 h 4419916"/>
              <a:gd name="connsiteX112" fmla="*/ 1591666 w 2568523"/>
              <a:gd name="connsiteY112" fmla="*/ 419199 h 4419916"/>
              <a:gd name="connsiteX113" fmla="*/ 1586567 w 2568523"/>
              <a:gd name="connsiteY113" fmla="*/ 418108 h 4419916"/>
              <a:gd name="connsiteX114" fmla="*/ 1586203 w 2568523"/>
              <a:gd name="connsiteY114" fmla="*/ 418108 h 4419916"/>
              <a:gd name="connsiteX115" fmla="*/ 1585839 w 2568523"/>
              <a:gd name="connsiteY115" fmla="*/ 418472 h 4419916"/>
              <a:gd name="connsiteX116" fmla="*/ 1584747 w 2568523"/>
              <a:gd name="connsiteY116" fmla="*/ 418835 h 4419916"/>
              <a:gd name="connsiteX117" fmla="*/ 1321822 w 2568523"/>
              <a:gd name="connsiteY117" fmla="*/ 523907 h 4419916"/>
              <a:gd name="connsiteX118" fmla="*/ 1033406 w 2568523"/>
              <a:gd name="connsiteY118" fmla="*/ 240685 h 4419916"/>
              <a:gd name="connsiteX119" fmla="*/ 1033406 w 2568523"/>
              <a:gd name="connsiteY119" fmla="*/ 240685 h 4419916"/>
              <a:gd name="connsiteX120" fmla="*/ 1033042 w 2568523"/>
              <a:gd name="connsiteY120" fmla="*/ 240321 h 4419916"/>
              <a:gd name="connsiteX121" fmla="*/ 1032677 w 2568523"/>
              <a:gd name="connsiteY121" fmla="*/ 239958 h 4419916"/>
              <a:gd name="connsiteX122" fmla="*/ 1031585 w 2568523"/>
              <a:gd name="connsiteY122" fmla="*/ 239230 h 4419916"/>
              <a:gd name="connsiteX123" fmla="*/ 1030857 w 2568523"/>
              <a:gd name="connsiteY123" fmla="*/ 238867 h 4419916"/>
              <a:gd name="connsiteX124" fmla="*/ 1030128 w 2568523"/>
              <a:gd name="connsiteY124" fmla="*/ 238503 h 4419916"/>
              <a:gd name="connsiteX125" fmla="*/ 744990 w 2568523"/>
              <a:gd name="connsiteY125" fmla="*/ 170879 h 4419916"/>
              <a:gd name="connsiteX126" fmla="*/ 551984 w 2568523"/>
              <a:gd name="connsiteY126" fmla="*/ 2181 h 4419916"/>
              <a:gd name="connsiteX127" fmla="*/ 550892 w 2568523"/>
              <a:gd name="connsiteY127" fmla="*/ 1454 h 4419916"/>
              <a:gd name="connsiteX128" fmla="*/ 549799 w 2568523"/>
              <a:gd name="connsiteY128" fmla="*/ 727 h 4419916"/>
              <a:gd name="connsiteX129" fmla="*/ 548342 w 2568523"/>
              <a:gd name="connsiteY129" fmla="*/ 364 h 4419916"/>
              <a:gd name="connsiteX130" fmla="*/ 547250 w 2568523"/>
              <a:gd name="connsiteY130" fmla="*/ 0 h 4419916"/>
              <a:gd name="connsiteX131" fmla="*/ 546886 w 2568523"/>
              <a:gd name="connsiteY131" fmla="*/ 0 h 4419916"/>
              <a:gd name="connsiteX132" fmla="*/ 240626 w 2568523"/>
              <a:gd name="connsiteY132" fmla="*/ 0 h 4419916"/>
              <a:gd name="connsiteX133" fmla="*/ 234799 w 2568523"/>
              <a:gd name="connsiteY133" fmla="*/ 3272 h 4419916"/>
              <a:gd name="connsiteX134" fmla="*/ 234071 w 2568523"/>
              <a:gd name="connsiteY134" fmla="*/ 9816 h 4419916"/>
              <a:gd name="connsiteX135" fmla="*/ 304354 w 2568523"/>
              <a:gd name="connsiteY135" fmla="*/ 201419 h 4419916"/>
              <a:gd name="connsiteX136" fmla="*/ 122273 w 2568523"/>
              <a:gd name="connsiteY136" fmla="*/ 252683 h 4419916"/>
              <a:gd name="connsiteX137" fmla="*/ 117539 w 2568523"/>
              <a:gd name="connsiteY137" fmla="*/ 256682 h 4419916"/>
              <a:gd name="connsiteX138" fmla="*/ 39609 w 2568523"/>
              <a:gd name="connsiteY138" fmla="*/ 421744 h 4419916"/>
              <a:gd name="connsiteX139" fmla="*/ 39244 w 2568523"/>
              <a:gd name="connsiteY139" fmla="*/ 423198 h 4419916"/>
              <a:gd name="connsiteX140" fmla="*/ 279 w 2568523"/>
              <a:gd name="connsiteY140" fmla="*/ 588260 h 4419916"/>
              <a:gd name="connsiteX141" fmla="*/ 2100 w 2568523"/>
              <a:gd name="connsiteY141" fmla="*/ 594804 h 4419916"/>
              <a:gd name="connsiteX142" fmla="*/ 109163 w 2568523"/>
              <a:gd name="connsiteY142" fmla="*/ 711147 h 4419916"/>
              <a:gd name="connsiteX143" fmla="*/ 110984 w 2568523"/>
              <a:gd name="connsiteY143" fmla="*/ 712601 h 4419916"/>
              <a:gd name="connsiteX144" fmla="*/ 110984 w 2568523"/>
              <a:gd name="connsiteY144" fmla="*/ 712601 h 4419916"/>
              <a:gd name="connsiteX145" fmla="*/ 110984 w 2568523"/>
              <a:gd name="connsiteY145" fmla="*/ 712601 h 4419916"/>
              <a:gd name="connsiteX146" fmla="*/ 110984 w 2568523"/>
              <a:gd name="connsiteY146" fmla="*/ 712601 h 4419916"/>
              <a:gd name="connsiteX147" fmla="*/ 112805 w 2568523"/>
              <a:gd name="connsiteY147" fmla="*/ 713329 h 4419916"/>
              <a:gd name="connsiteX148" fmla="*/ 113533 w 2568523"/>
              <a:gd name="connsiteY148" fmla="*/ 713329 h 4419916"/>
              <a:gd name="connsiteX149" fmla="*/ 114262 w 2568523"/>
              <a:gd name="connsiteY149" fmla="*/ 713329 h 4419916"/>
              <a:gd name="connsiteX150" fmla="*/ 114990 w 2568523"/>
              <a:gd name="connsiteY150" fmla="*/ 713329 h 4419916"/>
              <a:gd name="connsiteX151" fmla="*/ 115718 w 2568523"/>
              <a:gd name="connsiteY151" fmla="*/ 713329 h 4419916"/>
              <a:gd name="connsiteX152" fmla="*/ 117903 w 2568523"/>
              <a:gd name="connsiteY152" fmla="*/ 712601 h 4419916"/>
              <a:gd name="connsiteX153" fmla="*/ 117903 w 2568523"/>
              <a:gd name="connsiteY153" fmla="*/ 712601 h 4419916"/>
              <a:gd name="connsiteX154" fmla="*/ 117903 w 2568523"/>
              <a:gd name="connsiteY154" fmla="*/ 712601 h 4419916"/>
              <a:gd name="connsiteX155" fmla="*/ 117903 w 2568523"/>
              <a:gd name="connsiteY155" fmla="*/ 712601 h 4419916"/>
              <a:gd name="connsiteX156" fmla="*/ 266481 w 2568523"/>
              <a:gd name="connsiteY156" fmla="*/ 626435 h 4419916"/>
              <a:gd name="connsiteX157" fmla="*/ 422342 w 2568523"/>
              <a:gd name="connsiteY157" fmla="*/ 650067 h 4419916"/>
              <a:gd name="connsiteX158" fmla="*/ 573834 w 2568523"/>
              <a:gd name="connsiteY158" fmla="*/ 777681 h 4419916"/>
              <a:gd name="connsiteX159" fmla="*/ 583302 w 2568523"/>
              <a:gd name="connsiteY159" fmla="*/ 1017275 h 4419916"/>
              <a:gd name="connsiteX160" fmla="*/ 584759 w 2568523"/>
              <a:gd name="connsiteY160" fmla="*/ 1021638 h 4419916"/>
              <a:gd name="connsiteX161" fmla="*/ 707481 w 2568523"/>
              <a:gd name="connsiteY161" fmla="*/ 1172520 h 4419916"/>
              <a:gd name="connsiteX162" fmla="*/ 559996 w 2568523"/>
              <a:gd name="connsiteY162" fmla="*/ 1376484 h 4419916"/>
              <a:gd name="connsiteX163" fmla="*/ 487163 w 2568523"/>
              <a:gd name="connsiteY163" fmla="*/ 1473558 h 4419916"/>
              <a:gd name="connsiteX164" fmla="*/ 485707 w 2568523"/>
              <a:gd name="connsiteY164" fmla="*/ 1477921 h 4419916"/>
              <a:gd name="connsiteX165" fmla="*/ 485707 w 2568523"/>
              <a:gd name="connsiteY165" fmla="*/ 1647709 h 4419916"/>
              <a:gd name="connsiteX166" fmla="*/ 486799 w 2568523"/>
              <a:gd name="connsiteY166" fmla="*/ 1651345 h 4419916"/>
              <a:gd name="connsiteX167" fmla="*/ 582938 w 2568523"/>
              <a:gd name="connsiteY167" fmla="*/ 1809862 h 4419916"/>
              <a:gd name="connsiteX168" fmla="*/ 582938 w 2568523"/>
              <a:gd name="connsiteY168" fmla="*/ 2026188 h 4419916"/>
              <a:gd name="connsiteX169" fmla="*/ 585123 w 2568523"/>
              <a:gd name="connsiteY169" fmla="*/ 2031278 h 4419916"/>
              <a:gd name="connsiteX170" fmla="*/ 652493 w 2568523"/>
              <a:gd name="connsiteY170" fmla="*/ 2098538 h 4419916"/>
              <a:gd name="connsiteX171" fmla="*/ 700562 w 2568523"/>
              <a:gd name="connsiteY171" fmla="*/ 2175616 h 4419916"/>
              <a:gd name="connsiteX172" fmla="*/ 702747 w 2568523"/>
              <a:gd name="connsiteY172" fmla="*/ 2177797 h 4419916"/>
              <a:gd name="connsiteX173" fmla="*/ 806533 w 2568523"/>
              <a:gd name="connsiteY173" fmla="*/ 2249421 h 4419916"/>
              <a:gd name="connsiteX174" fmla="*/ 806533 w 2568523"/>
              <a:gd name="connsiteY174" fmla="*/ 2249421 h 4419916"/>
              <a:gd name="connsiteX175" fmla="*/ 829475 w 2568523"/>
              <a:gd name="connsiteY175" fmla="*/ 2265418 h 4419916"/>
              <a:gd name="connsiteX176" fmla="*/ 1003909 w 2568523"/>
              <a:gd name="connsiteY176" fmla="*/ 2371945 h 4419916"/>
              <a:gd name="connsiteX177" fmla="*/ 1085845 w 2568523"/>
              <a:gd name="connsiteY177" fmla="*/ 2453748 h 4419916"/>
              <a:gd name="connsiteX178" fmla="*/ 1092036 w 2568523"/>
              <a:gd name="connsiteY178" fmla="*/ 2455930 h 4419916"/>
              <a:gd name="connsiteX179" fmla="*/ 1253724 w 2568523"/>
              <a:gd name="connsiteY179" fmla="*/ 2429026 h 4419916"/>
              <a:gd name="connsiteX180" fmla="*/ 1239886 w 2568523"/>
              <a:gd name="connsiteY180" fmla="*/ 2459929 h 4419916"/>
              <a:gd name="connsiteX181" fmla="*/ 1191452 w 2568523"/>
              <a:gd name="connsiteY181" fmla="*/ 2532280 h 4419916"/>
              <a:gd name="connsiteX182" fmla="*/ 1192545 w 2568523"/>
              <a:gd name="connsiteY182" fmla="*/ 2541733 h 4419916"/>
              <a:gd name="connsiteX183" fmla="*/ 1309076 w 2568523"/>
              <a:gd name="connsiteY183" fmla="*/ 2653350 h 4419916"/>
              <a:gd name="connsiteX184" fmla="*/ 1314539 w 2568523"/>
              <a:gd name="connsiteY184" fmla="*/ 2655531 h 4419916"/>
              <a:gd name="connsiteX185" fmla="*/ 1319637 w 2568523"/>
              <a:gd name="connsiteY185" fmla="*/ 2652622 h 4419916"/>
              <a:gd name="connsiteX186" fmla="*/ 1352047 w 2568523"/>
              <a:gd name="connsiteY186" fmla="*/ 2610812 h 4419916"/>
              <a:gd name="connsiteX187" fmla="*/ 1445637 w 2568523"/>
              <a:gd name="connsiteY187" fmla="*/ 2589724 h 4419916"/>
              <a:gd name="connsiteX188" fmla="*/ 1424515 w 2568523"/>
              <a:gd name="connsiteY188" fmla="*/ 2709340 h 4419916"/>
              <a:gd name="connsiteX189" fmla="*/ 1356417 w 2568523"/>
              <a:gd name="connsiteY189" fmla="*/ 2966749 h 4419916"/>
              <a:gd name="connsiteX190" fmla="*/ 1356053 w 2568523"/>
              <a:gd name="connsiteY190" fmla="*/ 2969294 h 4419916"/>
              <a:gd name="connsiteX191" fmla="*/ 1356053 w 2568523"/>
              <a:gd name="connsiteY191" fmla="*/ 2969294 h 4419916"/>
              <a:gd name="connsiteX192" fmla="*/ 1356053 w 2568523"/>
              <a:gd name="connsiteY192" fmla="*/ 2970021 h 4419916"/>
              <a:gd name="connsiteX193" fmla="*/ 1356417 w 2568523"/>
              <a:gd name="connsiteY193" fmla="*/ 2971839 h 4419916"/>
              <a:gd name="connsiteX194" fmla="*/ 1453648 w 2568523"/>
              <a:gd name="connsiteY194" fmla="*/ 3190346 h 4419916"/>
              <a:gd name="connsiteX195" fmla="*/ 1454013 w 2568523"/>
              <a:gd name="connsiteY195" fmla="*/ 3190709 h 4419916"/>
              <a:gd name="connsiteX196" fmla="*/ 1454741 w 2568523"/>
              <a:gd name="connsiteY196" fmla="*/ 3191436 h 4419916"/>
              <a:gd name="connsiteX197" fmla="*/ 1455469 w 2568523"/>
              <a:gd name="connsiteY197" fmla="*/ 3192527 h 4419916"/>
              <a:gd name="connsiteX198" fmla="*/ 1455833 w 2568523"/>
              <a:gd name="connsiteY198" fmla="*/ 3192890 h 4419916"/>
              <a:gd name="connsiteX199" fmla="*/ 1456562 w 2568523"/>
              <a:gd name="connsiteY199" fmla="*/ 3193254 h 4419916"/>
              <a:gd name="connsiteX200" fmla="*/ 1456926 w 2568523"/>
              <a:gd name="connsiteY200" fmla="*/ 3193618 h 4419916"/>
              <a:gd name="connsiteX201" fmla="*/ 1633544 w 2568523"/>
              <a:gd name="connsiteY201" fmla="*/ 3303053 h 4419916"/>
              <a:gd name="connsiteX202" fmla="*/ 1638278 w 2568523"/>
              <a:gd name="connsiteY202" fmla="*/ 3547373 h 4419916"/>
              <a:gd name="connsiteX203" fmla="*/ 1672145 w 2568523"/>
              <a:gd name="connsiteY203" fmla="*/ 3838231 h 4419916"/>
              <a:gd name="connsiteX204" fmla="*/ 1657579 w 2568523"/>
              <a:gd name="connsiteY204" fmla="*/ 4206530 h 4419916"/>
              <a:gd name="connsiteX205" fmla="*/ 1657579 w 2568523"/>
              <a:gd name="connsiteY205" fmla="*/ 4206893 h 4419916"/>
              <a:gd name="connsiteX206" fmla="*/ 1657579 w 2568523"/>
              <a:gd name="connsiteY206" fmla="*/ 4207621 h 4419916"/>
              <a:gd name="connsiteX207" fmla="*/ 1657943 w 2568523"/>
              <a:gd name="connsiteY207" fmla="*/ 4209802 h 4419916"/>
              <a:gd name="connsiteX208" fmla="*/ 1657943 w 2568523"/>
              <a:gd name="connsiteY208" fmla="*/ 4209802 h 4419916"/>
              <a:gd name="connsiteX209" fmla="*/ 1659400 w 2568523"/>
              <a:gd name="connsiteY209" fmla="*/ 4211983 h 4419916"/>
              <a:gd name="connsiteX210" fmla="*/ 1659764 w 2568523"/>
              <a:gd name="connsiteY210" fmla="*/ 4212347 h 4419916"/>
              <a:gd name="connsiteX211" fmla="*/ 1829827 w 2568523"/>
              <a:gd name="connsiteY211" fmla="*/ 4377409 h 4419916"/>
              <a:gd name="connsiteX212" fmla="*/ 1829827 w 2568523"/>
              <a:gd name="connsiteY212" fmla="*/ 4377409 h 4419916"/>
              <a:gd name="connsiteX213" fmla="*/ 1830192 w 2568523"/>
              <a:gd name="connsiteY213" fmla="*/ 4377409 h 4419916"/>
              <a:gd name="connsiteX214" fmla="*/ 1832012 w 2568523"/>
              <a:gd name="connsiteY214" fmla="*/ 4378499 h 4419916"/>
              <a:gd name="connsiteX215" fmla="*/ 1832377 w 2568523"/>
              <a:gd name="connsiteY215" fmla="*/ 4378863 h 4419916"/>
              <a:gd name="connsiteX216" fmla="*/ 1832741 w 2568523"/>
              <a:gd name="connsiteY216" fmla="*/ 4378863 h 4419916"/>
              <a:gd name="connsiteX217" fmla="*/ 1833105 w 2568523"/>
              <a:gd name="connsiteY217" fmla="*/ 4379226 h 4419916"/>
              <a:gd name="connsiteX218" fmla="*/ 2037400 w 2568523"/>
              <a:gd name="connsiteY218" fmla="*/ 4427945 h 4419916"/>
              <a:gd name="connsiteX219" fmla="*/ 2039220 w 2568523"/>
              <a:gd name="connsiteY219" fmla="*/ 4428309 h 4419916"/>
              <a:gd name="connsiteX220" fmla="*/ 2045775 w 2568523"/>
              <a:gd name="connsiteY220" fmla="*/ 4424309 h 4419916"/>
              <a:gd name="connsiteX221" fmla="*/ 2043954 w 2568523"/>
              <a:gd name="connsiteY221" fmla="*/ 4415584 h 4419916"/>
              <a:gd name="connsiteX222" fmla="*/ 1878625 w 2568523"/>
              <a:gd name="connsiteY222" fmla="*/ 4278881 h 4419916"/>
              <a:gd name="connsiteX223" fmla="*/ 1948180 w 2568523"/>
              <a:gd name="connsiteY223" fmla="*/ 4162901 h 4419916"/>
              <a:gd name="connsiteX224" fmla="*/ 1947816 w 2568523"/>
              <a:gd name="connsiteY224" fmla="*/ 4154902 h 4419916"/>
              <a:gd name="connsiteX225" fmla="*/ 1891735 w 2568523"/>
              <a:gd name="connsiteY225" fmla="*/ 4080370 h 4419916"/>
              <a:gd name="connsiteX226" fmla="*/ 1943446 w 2568523"/>
              <a:gd name="connsiteY226" fmla="*/ 3920762 h 4419916"/>
              <a:gd name="connsiteX227" fmla="*/ 2083648 w 2568523"/>
              <a:gd name="connsiteY227" fmla="*/ 3789149 h 4419916"/>
              <a:gd name="connsiteX228" fmla="*/ 2234411 w 2568523"/>
              <a:gd name="connsiteY228" fmla="*/ 3628813 h 4419916"/>
              <a:gd name="connsiteX229" fmla="*/ 2234411 w 2568523"/>
              <a:gd name="connsiteY229" fmla="*/ 3628813 h 4419916"/>
              <a:gd name="connsiteX230" fmla="*/ 2235503 w 2568523"/>
              <a:gd name="connsiteY230" fmla="*/ 3626996 h 4419916"/>
              <a:gd name="connsiteX231" fmla="*/ 2235503 w 2568523"/>
              <a:gd name="connsiteY231" fmla="*/ 3626632 h 4419916"/>
              <a:gd name="connsiteX232" fmla="*/ 2235868 w 2568523"/>
              <a:gd name="connsiteY232" fmla="*/ 3624814 h 4419916"/>
              <a:gd name="connsiteX233" fmla="*/ 2235868 w 2568523"/>
              <a:gd name="connsiteY233" fmla="*/ 3624087 h 4419916"/>
              <a:gd name="connsiteX234" fmla="*/ 2235868 w 2568523"/>
              <a:gd name="connsiteY234" fmla="*/ 3624087 h 4419916"/>
              <a:gd name="connsiteX235" fmla="*/ 2240602 w 2568523"/>
              <a:gd name="connsiteY235" fmla="*/ 3464115 h 4419916"/>
              <a:gd name="connsiteX236" fmla="*/ 2406295 w 2568523"/>
              <a:gd name="connsiteY236" fmla="*/ 3402672 h 4419916"/>
              <a:gd name="connsiteX237" fmla="*/ 2406660 w 2568523"/>
              <a:gd name="connsiteY237" fmla="*/ 3402308 h 4419916"/>
              <a:gd name="connsiteX238" fmla="*/ 2407024 w 2568523"/>
              <a:gd name="connsiteY238" fmla="*/ 3401944 h 4419916"/>
              <a:gd name="connsiteX239" fmla="*/ 2409209 w 2568523"/>
              <a:gd name="connsiteY239" fmla="*/ 3400127 h 4419916"/>
              <a:gd name="connsiteX240" fmla="*/ 2409209 w 2568523"/>
              <a:gd name="connsiteY240" fmla="*/ 3400127 h 4419916"/>
              <a:gd name="connsiteX241" fmla="*/ 2409209 w 2568523"/>
              <a:gd name="connsiteY241" fmla="*/ 3399763 h 4419916"/>
              <a:gd name="connsiteX242" fmla="*/ 2410301 w 2568523"/>
              <a:gd name="connsiteY242" fmla="*/ 3397582 h 4419916"/>
              <a:gd name="connsiteX243" fmla="*/ 2410301 w 2568523"/>
              <a:gd name="connsiteY243" fmla="*/ 3397218 h 4419916"/>
              <a:gd name="connsiteX244" fmla="*/ 2410301 w 2568523"/>
              <a:gd name="connsiteY244" fmla="*/ 3397218 h 4419916"/>
              <a:gd name="connsiteX245" fmla="*/ 2468203 w 2568523"/>
              <a:gd name="connsiteY245" fmla="*/ 3122721 h 4419916"/>
              <a:gd name="connsiteX246" fmla="*/ 2568711 w 2568523"/>
              <a:gd name="connsiteY246" fmla="*/ 3027102 h 4419916"/>
              <a:gd name="connsiteX247" fmla="*/ 2569076 w 2568523"/>
              <a:gd name="connsiteY247" fmla="*/ 3026738 h 4419916"/>
              <a:gd name="connsiteX248" fmla="*/ 2569804 w 2568523"/>
              <a:gd name="connsiteY248" fmla="*/ 3025284 h 4419916"/>
              <a:gd name="connsiteX249" fmla="*/ 2570532 w 2568523"/>
              <a:gd name="connsiteY249" fmla="*/ 3024193 h 4419916"/>
              <a:gd name="connsiteX250" fmla="*/ 2570896 w 2568523"/>
              <a:gd name="connsiteY250" fmla="*/ 3022739 h 4419916"/>
              <a:gd name="connsiteX251" fmla="*/ 2571261 w 2568523"/>
              <a:gd name="connsiteY251" fmla="*/ 3021648 h 4419916"/>
              <a:gd name="connsiteX252" fmla="*/ 2571261 w 2568523"/>
              <a:gd name="connsiteY252" fmla="*/ 2749696 h 4419916"/>
              <a:gd name="connsiteX253" fmla="*/ 2566162 w 2568523"/>
              <a:gd name="connsiteY253" fmla="*/ 2742788 h 4419916"/>
              <a:gd name="connsiteX254" fmla="*/ 1200556 w 2568523"/>
              <a:gd name="connsiteY254" fmla="*/ 2331225 h 4419916"/>
              <a:gd name="connsiteX255" fmla="*/ 1200556 w 2568523"/>
              <a:gd name="connsiteY255" fmla="*/ 2181069 h 4419916"/>
              <a:gd name="connsiteX256" fmla="*/ 1260643 w 2568523"/>
              <a:gd name="connsiteY256" fmla="*/ 2192340 h 4419916"/>
              <a:gd name="connsiteX257" fmla="*/ 1200556 w 2568523"/>
              <a:gd name="connsiteY257" fmla="*/ 2331225 h 4419916"/>
              <a:gd name="connsiteX258" fmla="*/ 1042146 w 2568523"/>
              <a:gd name="connsiteY258" fmla="*/ 2075270 h 4419916"/>
              <a:gd name="connsiteX259" fmla="*/ 1040689 w 2568523"/>
              <a:gd name="connsiteY259" fmla="*/ 2078542 h 4419916"/>
              <a:gd name="connsiteX260" fmla="*/ 1012649 w 2568523"/>
              <a:gd name="connsiteY260" fmla="*/ 2204701 h 4419916"/>
              <a:gd name="connsiteX261" fmla="*/ 821464 w 2568523"/>
              <a:gd name="connsiteY261" fmla="*/ 2234878 h 4419916"/>
              <a:gd name="connsiteX262" fmla="*/ 940180 w 2568523"/>
              <a:gd name="connsiteY262" fmla="*/ 1818951 h 4419916"/>
              <a:gd name="connsiteX263" fmla="*/ 1157585 w 2568523"/>
              <a:gd name="connsiteY263" fmla="*/ 1941112 h 4419916"/>
              <a:gd name="connsiteX264" fmla="*/ 1042146 w 2568523"/>
              <a:gd name="connsiteY264" fmla="*/ 2075270 h 4419916"/>
              <a:gd name="connsiteX265" fmla="*/ 636105 w 2568523"/>
              <a:gd name="connsiteY265" fmla="*/ 248320 h 4419916"/>
              <a:gd name="connsiteX266" fmla="*/ 267938 w 2568523"/>
              <a:gd name="connsiteY266" fmla="*/ 427197 h 4419916"/>
              <a:gd name="connsiteX267" fmla="*/ 318921 w 2568523"/>
              <a:gd name="connsiteY267" fmla="*/ 214144 h 4419916"/>
              <a:gd name="connsiteX268" fmla="*/ 636105 w 2568523"/>
              <a:gd name="connsiteY268" fmla="*/ 248320 h 4419916"/>
              <a:gd name="connsiteX269" fmla="*/ 652857 w 2568523"/>
              <a:gd name="connsiteY269" fmla="*/ 256682 h 4419916"/>
              <a:gd name="connsiteX270" fmla="*/ 575655 w 2568523"/>
              <a:gd name="connsiteY270" fmla="*/ 758775 h 4419916"/>
              <a:gd name="connsiteX271" fmla="*/ 269395 w 2568523"/>
              <a:gd name="connsiteY271" fmla="*/ 442831 h 4419916"/>
              <a:gd name="connsiteX272" fmla="*/ 652857 w 2568523"/>
              <a:gd name="connsiteY272" fmla="*/ 256682 h 4419916"/>
              <a:gd name="connsiteX273" fmla="*/ 1805064 w 2568523"/>
              <a:gd name="connsiteY273" fmla="*/ 519181 h 4419916"/>
              <a:gd name="connsiteX274" fmla="*/ 1846579 w 2568523"/>
              <a:gd name="connsiteY274" fmla="*/ 571535 h 4419916"/>
              <a:gd name="connsiteX275" fmla="*/ 1808706 w 2568523"/>
              <a:gd name="connsiteY275" fmla="*/ 659156 h 4419916"/>
              <a:gd name="connsiteX276" fmla="*/ 1720579 w 2568523"/>
              <a:gd name="connsiteY276" fmla="*/ 571899 h 4419916"/>
              <a:gd name="connsiteX277" fmla="*/ 1805064 w 2568523"/>
              <a:gd name="connsiteY277" fmla="*/ 519181 h 4419916"/>
              <a:gd name="connsiteX278" fmla="*/ 1242070 w 2568523"/>
              <a:gd name="connsiteY278" fmla="*/ 1899664 h 4419916"/>
              <a:gd name="connsiteX279" fmla="*/ 1169602 w 2568523"/>
              <a:gd name="connsiteY279" fmla="*/ 1931295 h 4419916"/>
              <a:gd name="connsiteX280" fmla="*/ 950741 w 2568523"/>
              <a:gd name="connsiteY280" fmla="*/ 1808408 h 4419916"/>
              <a:gd name="connsiteX281" fmla="*/ 1511186 w 2568523"/>
              <a:gd name="connsiteY281" fmla="*/ 1495736 h 4419916"/>
              <a:gd name="connsiteX282" fmla="*/ 1242070 w 2568523"/>
              <a:gd name="connsiteY282" fmla="*/ 1899664 h 4419916"/>
              <a:gd name="connsiteX283" fmla="*/ 1118620 w 2568523"/>
              <a:gd name="connsiteY283" fmla="*/ 1237963 h 4419916"/>
              <a:gd name="connsiteX284" fmla="*/ 1519198 w 2568523"/>
              <a:gd name="connsiteY284" fmla="*/ 1474285 h 4419916"/>
              <a:gd name="connsiteX285" fmla="*/ 948192 w 2568523"/>
              <a:gd name="connsiteY285" fmla="*/ 1793138 h 4419916"/>
              <a:gd name="connsiteX286" fmla="*/ 1118620 w 2568523"/>
              <a:gd name="connsiteY286" fmla="*/ 1237963 h 4419916"/>
              <a:gd name="connsiteX287" fmla="*/ 1728955 w 2568523"/>
              <a:gd name="connsiteY287" fmla="*/ 1219784 h 4419916"/>
              <a:gd name="connsiteX288" fmla="*/ 1132094 w 2568523"/>
              <a:gd name="connsiteY288" fmla="*/ 1219784 h 4419916"/>
              <a:gd name="connsiteX289" fmla="*/ 1448550 w 2568523"/>
              <a:gd name="connsiteY289" fmla="*/ 906385 h 4419916"/>
              <a:gd name="connsiteX290" fmla="*/ 1728955 w 2568523"/>
              <a:gd name="connsiteY290" fmla="*/ 1219784 h 4419916"/>
              <a:gd name="connsiteX291" fmla="*/ 1431070 w 2568523"/>
              <a:gd name="connsiteY291" fmla="*/ 902750 h 4419916"/>
              <a:gd name="connsiteX292" fmla="*/ 1119712 w 2568523"/>
              <a:gd name="connsiteY292" fmla="*/ 1211422 h 4419916"/>
              <a:gd name="connsiteX293" fmla="*/ 1078926 w 2568523"/>
              <a:gd name="connsiteY293" fmla="*/ 902750 h 4419916"/>
              <a:gd name="connsiteX294" fmla="*/ 1431070 w 2568523"/>
              <a:gd name="connsiteY294" fmla="*/ 902750 h 4419916"/>
              <a:gd name="connsiteX295" fmla="*/ 1084388 w 2568523"/>
              <a:gd name="connsiteY295" fmla="*/ 888207 h 4419916"/>
              <a:gd name="connsiteX296" fmla="*/ 1317816 w 2568523"/>
              <a:gd name="connsiteY296" fmla="*/ 547176 h 4419916"/>
              <a:gd name="connsiteX297" fmla="*/ 1438354 w 2568523"/>
              <a:gd name="connsiteY297" fmla="*/ 888207 h 4419916"/>
              <a:gd name="connsiteX298" fmla="*/ 1084388 w 2568523"/>
              <a:gd name="connsiteY298" fmla="*/ 888207 h 4419916"/>
              <a:gd name="connsiteX299" fmla="*/ 939088 w 2568523"/>
              <a:gd name="connsiteY299" fmla="*/ 1772778 h 4419916"/>
              <a:gd name="connsiteX300" fmla="*/ 914325 w 2568523"/>
              <a:gd name="connsiteY300" fmla="*/ 1556452 h 4419916"/>
              <a:gd name="connsiteX301" fmla="*/ 1091672 w 2568523"/>
              <a:gd name="connsiteY301" fmla="*/ 1276865 h 4419916"/>
              <a:gd name="connsiteX302" fmla="*/ 939088 w 2568523"/>
              <a:gd name="connsiteY302" fmla="*/ 1772778 h 4419916"/>
              <a:gd name="connsiteX303" fmla="*/ 1540683 w 2568523"/>
              <a:gd name="connsiteY303" fmla="*/ 1493918 h 4419916"/>
              <a:gd name="connsiteX304" fmla="*/ 1665226 w 2568523"/>
              <a:gd name="connsiteY304" fmla="*/ 1642982 h 4419916"/>
              <a:gd name="connsiteX305" fmla="*/ 1531943 w 2568523"/>
              <a:gd name="connsiteY305" fmla="*/ 1784412 h 4419916"/>
              <a:gd name="connsiteX306" fmla="*/ 1540683 w 2568523"/>
              <a:gd name="connsiteY306" fmla="*/ 1493918 h 4419916"/>
              <a:gd name="connsiteX307" fmla="*/ 1532307 w 2568523"/>
              <a:gd name="connsiteY307" fmla="*/ 1465196 h 4419916"/>
              <a:gd name="connsiteX308" fmla="*/ 1141198 w 2568523"/>
              <a:gd name="connsiteY308" fmla="*/ 1234327 h 4419916"/>
              <a:gd name="connsiteX309" fmla="*/ 1729683 w 2568523"/>
              <a:gd name="connsiteY309" fmla="*/ 1234327 h 4419916"/>
              <a:gd name="connsiteX310" fmla="*/ 1532307 w 2568523"/>
              <a:gd name="connsiteY310" fmla="*/ 1465196 h 4419916"/>
              <a:gd name="connsiteX311" fmla="*/ 1742064 w 2568523"/>
              <a:gd name="connsiteY311" fmla="*/ 1212150 h 4419916"/>
              <a:gd name="connsiteX312" fmla="*/ 1463845 w 2568523"/>
              <a:gd name="connsiteY312" fmla="*/ 901295 h 4419916"/>
              <a:gd name="connsiteX313" fmla="*/ 1844758 w 2568523"/>
              <a:gd name="connsiteY313" fmla="*/ 864938 h 4419916"/>
              <a:gd name="connsiteX314" fmla="*/ 1742064 w 2568523"/>
              <a:gd name="connsiteY314" fmla="*/ 1212150 h 4419916"/>
              <a:gd name="connsiteX315" fmla="*/ 1332383 w 2568523"/>
              <a:gd name="connsiteY315" fmla="*/ 545358 h 4419916"/>
              <a:gd name="connsiteX316" fmla="*/ 1613515 w 2568523"/>
              <a:gd name="connsiteY316" fmla="*/ 674426 h 4419916"/>
              <a:gd name="connsiteX317" fmla="*/ 1451099 w 2568523"/>
              <a:gd name="connsiteY317" fmla="*/ 880572 h 4419916"/>
              <a:gd name="connsiteX318" fmla="*/ 1332383 w 2568523"/>
              <a:gd name="connsiteY318" fmla="*/ 545358 h 4419916"/>
              <a:gd name="connsiteX319" fmla="*/ 1629539 w 2568523"/>
              <a:gd name="connsiteY319" fmla="*/ 654430 h 4419916"/>
              <a:gd name="connsiteX320" fmla="*/ 1598221 w 2568523"/>
              <a:gd name="connsiteY320" fmla="*/ 449375 h 4419916"/>
              <a:gd name="connsiteX321" fmla="*/ 1699093 w 2568523"/>
              <a:gd name="connsiteY321" fmla="*/ 570445 h 4419916"/>
              <a:gd name="connsiteX322" fmla="*/ 1629539 w 2568523"/>
              <a:gd name="connsiteY322" fmla="*/ 654430 h 4419916"/>
              <a:gd name="connsiteX323" fmla="*/ 1615700 w 2568523"/>
              <a:gd name="connsiteY323" fmla="*/ 659520 h 4419916"/>
              <a:gd name="connsiteX324" fmla="*/ 1338209 w 2568523"/>
              <a:gd name="connsiteY324" fmla="*/ 531906 h 4419916"/>
              <a:gd name="connsiteX325" fmla="*/ 1581469 w 2568523"/>
              <a:gd name="connsiteY325" fmla="*/ 434832 h 4419916"/>
              <a:gd name="connsiteX326" fmla="*/ 1615700 w 2568523"/>
              <a:gd name="connsiteY326" fmla="*/ 659520 h 4419916"/>
              <a:gd name="connsiteX327" fmla="*/ 1076377 w 2568523"/>
              <a:gd name="connsiteY327" fmla="*/ 874027 h 4419916"/>
              <a:gd name="connsiteX328" fmla="*/ 1036319 w 2568523"/>
              <a:gd name="connsiteY328" fmla="*/ 263590 h 4419916"/>
              <a:gd name="connsiteX329" fmla="*/ 1310169 w 2568523"/>
              <a:gd name="connsiteY329" fmla="*/ 532270 h 4419916"/>
              <a:gd name="connsiteX330" fmla="*/ 1076377 w 2568523"/>
              <a:gd name="connsiteY330" fmla="*/ 874027 h 4419916"/>
              <a:gd name="connsiteX331" fmla="*/ 668516 w 2568523"/>
              <a:gd name="connsiteY331" fmla="*/ 251228 h 4419916"/>
              <a:gd name="connsiteX332" fmla="*/ 1012649 w 2568523"/>
              <a:gd name="connsiteY332" fmla="*/ 252319 h 4419916"/>
              <a:gd name="connsiteX333" fmla="*/ 592042 w 2568523"/>
              <a:gd name="connsiteY333" fmla="*/ 749686 h 4419916"/>
              <a:gd name="connsiteX334" fmla="*/ 668516 w 2568523"/>
              <a:gd name="connsiteY334" fmla="*/ 251228 h 4419916"/>
              <a:gd name="connsiteX335" fmla="*/ 1022117 w 2568523"/>
              <a:gd name="connsiteY335" fmla="*/ 263590 h 4419916"/>
              <a:gd name="connsiteX336" fmla="*/ 1062903 w 2568523"/>
              <a:gd name="connsiteY336" fmla="*/ 886025 h 4419916"/>
              <a:gd name="connsiteX337" fmla="*/ 594227 w 2568523"/>
              <a:gd name="connsiteY337" fmla="*/ 770046 h 4419916"/>
              <a:gd name="connsiteX338" fmla="*/ 1022117 w 2568523"/>
              <a:gd name="connsiteY338" fmla="*/ 263590 h 4419916"/>
              <a:gd name="connsiteX339" fmla="*/ 1105874 w 2568523"/>
              <a:gd name="connsiteY339" fmla="*/ 1218330 h 4419916"/>
              <a:gd name="connsiteX340" fmla="*/ 734793 w 2568523"/>
              <a:gd name="connsiteY340" fmla="*/ 1167430 h 4419916"/>
              <a:gd name="connsiteX341" fmla="*/ 1065088 w 2568523"/>
              <a:gd name="connsiteY341" fmla="*/ 909294 h 4419916"/>
              <a:gd name="connsiteX342" fmla="*/ 1105874 w 2568523"/>
              <a:gd name="connsiteY342" fmla="*/ 1218330 h 4419916"/>
              <a:gd name="connsiteX343" fmla="*/ 1102232 w 2568523"/>
              <a:gd name="connsiteY343" fmla="*/ 1232510 h 4419916"/>
              <a:gd name="connsiteX344" fmla="*/ 907406 w 2568523"/>
              <a:gd name="connsiteY344" fmla="*/ 1539728 h 4419916"/>
              <a:gd name="connsiteX345" fmla="*/ 729695 w 2568523"/>
              <a:gd name="connsiteY345" fmla="*/ 1181246 h 4419916"/>
              <a:gd name="connsiteX346" fmla="*/ 1102232 w 2568523"/>
              <a:gd name="connsiteY346" fmla="*/ 1232510 h 4419916"/>
              <a:gd name="connsiteX347" fmla="*/ 927435 w 2568523"/>
              <a:gd name="connsiteY347" fmla="*/ 1801136 h 4419916"/>
              <a:gd name="connsiteX348" fmla="*/ 610978 w 2568523"/>
              <a:gd name="connsiteY348" fmla="*/ 1801136 h 4419916"/>
              <a:gd name="connsiteX349" fmla="*/ 900487 w 2568523"/>
              <a:gd name="connsiteY349" fmla="*/ 1568814 h 4419916"/>
              <a:gd name="connsiteX350" fmla="*/ 927435 w 2568523"/>
              <a:gd name="connsiteY350" fmla="*/ 1801136 h 4419916"/>
              <a:gd name="connsiteX351" fmla="*/ 1443452 w 2568523"/>
              <a:gd name="connsiteY351" fmla="*/ 1881122 h 4419916"/>
              <a:gd name="connsiteX352" fmla="*/ 1441631 w 2568523"/>
              <a:gd name="connsiteY352" fmla="*/ 1885849 h 4419916"/>
              <a:gd name="connsiteX353" fmla="*/ 1441631 w 2568523"/>
              <a:gd name="connsiteY353" fmla="*/ 1994193 h 4419916"/>
              <a:gd name="connsiteX354" fmla="*/ 1366250 w 2568523"/>
              <a:gd name="connsiteY354" fmla="*/ 2063272 h 4419916"/>
              <a:gd name="connsiteX355" fmla="*/ 1366250 w 2568523"/>
              <a:gd name="connsiteY355" fmla="*/ 1895302 h 4419916"/>
              <a:gd name="connsiteX356" fmla="*/ 1364065 w 2568523"/>
              <a:gd name="connsiteY356" fmla="*/ 1889848 h 4419916"/>
              <a:gd name="connsiteX357" fmla="*/ 1358602 w 2568523"/>
              <a:gd name="connsiteY357" fmla="*/ 1888030 h 4419916"/>
              <a:gd name="connsiteX358" fmla="*/ 1261735 w 2568523"/>
              <a:gd name="connsiteY358" fmla="*/ 1896392 h 4419916"/>
              <a:gd name="connsiteX359" fmla="*/ 1526117 w 2568523"/>
              <a:gd name="connsiteY359" fmla="*/ 1499372 h 4419916"/>
              <a:gd name="connsiteX360" fmla="*/ 1517377 w 2568523"/>
              <a:gd name="connsiteY360" fmla="*/ 1800046 h 4419916"/>
              <a:gd name="connsiteX361" fmla="*/ 1443452 w 2568523"/>
              <a:gd name="connsiteY361" fmla="*/ 1881122 h 4419916"/>
              <a:gd name="connsiteX362" fmla="*/ 1786128 w 2568523"/>
              <a:gd name="connsiteY362" fmla="*/ 1589174 h 4419916"/>
              <a:gd name="connsiteX363" fmla="*/ 1676879 w 2568523"/>
              <a:gd name="connsiteY363" fmla="*/ 1634620 h 4419916"/>
              <a:gd name="connsiteX364" fmla="*/ 1543232 w 2568523"/>
              <a:gd name="connsiteY364" fmla="*/ 1474649 h 4419916"/>
              <a:gd name="connsiteX365" fmla="*/ 1742793 w 2568523"/>
              <a:gd name="connsiteY365" fmla="*/ 1240872 h 4419916"/>
              <a:gd name="connsiteX366" fmla="*/ 1836746 w 2568523"/>
              <a:gd name="connsiteY366" fmla="*/ 1482647 h 4419916"/>
              <a:gd name="connsiteX367" fmla="*/ 1786128 w 2568523"/>
              <a:gd name="connsiteY367" fmla="*/ 1589174 h 4419916"/>
              <a:gd name="connsiteX368" fmla="*/ 1849856 w 2568523"/>
              <a:gd name="connsiteY368" fmla="*/ 1475739 h 4419916"/>
              <a:gd name="connsiteX369" fmla="*/ 1756995 w 2568523"/>
              <a:gd name="connsiteY369" fmla="*/ 1236872 h 4419916"/>
              <a:gd name="connsiteX370" fmla="*/ 1959105 w 2568523"/>
              <a:gd name="connsiteY370" fmla="*/ 1280137 h 4419916"/>
              <a:gd name="connsiteX371" fmla="*/ 1959105 w 2568523"/>
              <a:gd name="connsiteY371" fmla="*/ 1475739 h 4419916"/>
              <a:gd name="connsiteX372" fmla="*/ 1849856 w 2568523"/>
              <a:gd name="connsiteY372" fmla="*/ 1475739 h 4419916"/>
              <a:gd name="connsiteX373" fmla="*/ 2071631 w 2568523"/>
              <a:gd name="connsiteY373" fmla="*/ 992552 h 4419916"/>
              <a:gd name="connsiteX374" fmla="*/ 2090567 w 2568523"/>
              <a:gd name="connsiteY374" fmla="*/ 1096170 h 4419916"/>
              <a:gd name="connsiteX375" fmla="*/ 2090931 w 2568523"/>
              <a:gd name="connsiteY375" fmla="*/ 1097624 h 4419916"/>
              <a:gd name="connsiteX376" fmla="*/ 2129897 w 2568523"/>
              <a:gd name="connsiteY376" fmla="*/ 1194698 h 4419916"/>
              <a:gd name="connsiteX377" fmla="*/ 2131718 w 2568523"/>
              <a:gd name="connsiteY377" fmla="*/ 1197607 h 4419916"/>
              <a:gd name="connsiteX378" fmla="*/ 2199452 w 2568523"/>
              <a:gd name="connsiteY378" fmla="*/ 1256142 h 4419916"/>
              <a:gd name="connsiteX379" fmla="*/ 2160122 w 2568523"/>
              <a:gd name="connsiteY379" fmla="*/ 1303770 h 4419916"/>
              <a:gd name="connsiteX380" fmla="*/ 2158665 w 2568523"/>
              <a:gd name="connsiteY380" fmla="*/ 1308860 h 4419916"/>
              <a:gd name="connsiteX381" fmla="*/ 2163400 w 2568523"/>
              <a:gd name="connsiteY381" fmla="*/ 1381574 h 4419916"/>
              <a:gd name="connsiteX382" fmla="*/ 2164856 w 2568523"/>
              <a:gd name="connsiteY382" fmla="*/ 1385210 h 4419916"/>
              <a:gd name="connsiteX383" fmla="*/ 2200180 w 2568523"/>
              <a:gd name="connsiteY383" fmla="*/ 1433565 h 4419916"/>
              <a:gd name="connsiteX384" fmla="*/ 2162307 w 2568523"/>
              <a:gd name="connsiteY384" fmla="*/ 1471376 h 4419916"/>
              <a:gd name="connsiteX385" fmla="*/ 2110960 w 2568523"/>
              <a:gd name="connsiteY385" fmla="*/ 1389936 h 4419916"/>
              <a:gd name="connsiteX386" fmla="*/ 2158301 w 2568523"/>
              <a:gd name="connsiteY386" fmla="*/ 1267049 h 4419916"/>
              <a:gd name="connsiteX387" fmla="*/ 2157573 w 2568523"/>
              <a:gd name="connsiteY387" fmla="*/ 1260141 h 4419916"/>
              <a:gd name="connsiteX388" fmla="*/ 2151382 w 2568523"/>
              <a:gd name="connsiteY388" fmla="*/ 1257233 h 4419916"/>
              <a:gd name="connsiteX389" fmla="*/ 1967481 w 2568523"/>
              <a:gd name="connsiteY389" fmla="*/ 1267049 h 4419916"/>
              <a:gd name="connsiteX390" fmla="*/ 1754810 w 2568523"/>
              <a:gd name="connsiteY390" fmla="*/ 1221602 h 4419916"/>
              <a:gd name="connsiteX391" fmla="*/ 1859324 w 2568523"/>
              <a:gd name="connsiteY391" fmla="*/ 867847 h 4419916"/>
              <a:gd name="connsiteX392" fmla="*/ 2071631 w 2568523"/>
              <a:gd name="connsiteY392" fmla="*/ 992552 h 4419916"/>
              <a:gd name="connsiteX393" fmla="*/ 2117515 w 2568523"/>
              <a:gd name="connsiteY393" fmla="*/ 844942 h 4419916"/>
              <a:gd name="connsiteX394" fmla="*/ 1953642 w 2568523"/>
              <a:gd name="connsiteY394" fmla="*/ 776227 h 4419916"/>
              <a:gd name="connsiteX395" fmla="*/ 2057064 w 2568523"/>
              <a:gd name="connsiteY395" fmla="*/ 641705 h 4419916"/>
              <a:gd name="connsiteX396" fmla="*/ 2095665 w 2568523"/>
              <a:gd name="connsiteY396" fmla="*/ 713692 h 4419916"/>
              <a:gd name="connsiteX397" fmla="*/ 2117515 w 2568523"/>
              <a:gd name="connsiteY397" fmla="*/ 844942 h 4419916"/>
              <a:gd name="connsiteX398" fmla="*/ 2199452 w 2568523"/>
              <a:gd name="connsiteY398" fmla="*/ 703876 h 4419916"/>
              <a:gd name="connsiteX399" fmla="*/ 2107319 w 2568523"/>
              <a:gd name="connsiteY399" fmla="*/ 703876 h 4419916"/>
              <a:gd name="connsiteX400" fmla="*/ 2067261 w 2568523"/>
              <a:gd name="connsiteY400" fmla="*/ 628616 h 4419916"/>
              <a:gd name="connsiteX401" fmla="*/ 2117879 w 2568523"/>
              <a:gd name="connsiteY401" fmla="*/ 562810 h 4419916"/>
              <a:gd name="connsiteX402" fmla="*/ 2174324 w 2568523"/>
              <a:gd name="connsiteY402" fmla="*/ 632252 h 4419916"/>
              <a:gd name="connsiteX403" fmla="*/ 2199452 w 2568523"/>
              <a:gd name="connsiteY403" fmla="*/ 703876 h 4419916"/>
              <a:gd name="connsiteX404" fmla="*/ 1754810 w 2568523"/>
              <a:gd name="connsiteY404" fmla="*/ 455919 h 4419916"/>
              <a:gd name="connsiteX405" fmla="*/ 1830556 w 2568523"/>
              <a:gd name="connsiteY405" fmla="*/ 304673 h 4419916"/>
              <a:gd name="connsiteX406" fmla="*/ 1882267 w 2568523"/>
              <a:gd name="connsiteY406" fmla="*/ 403565 h 4419916"/>
              <a:gd name="connsiteX407" fmla="*/ 1885544 w 2568523"/>
              <a:gd name="connsiteY407" fmla="*/ 406837 h 4419916"/>
              <a:gd name="connsiteX408" fmla="*/ 2039949 w 2568523"/>
              <a:gd name="connsiteY408" fmla="*/ 479188 h 4419916"/>
              <a:gd name="connsiteX409" fmla="*/ 2107683 w 2568523"/>
              <a:gd name="connsiteY409" fmla="*/ 551175 h 4419916"/>
              <a:gd name="connsiteX410" fmla="*/ 2058521 w 2568523"/>
              <a:gd name="connsiteY410" fmla="*/ 615164 h 4419916"/>
              <a:gd name="connsiteX411" fmla="*/ 1893920 w 2568523"/>
              <a:gd name="connsiteY411" fmla="*/ 453011 h 4419916"/>
              <a:gd name="connsiteX412" fmla="*/ 1893556 w 2568523"/>
              <a:gd name="connsiteY412" fmla="*/ 452647 h 4419916"/>
              <a:gd name="connsiteX413" fmla="*/ 1892099 w 2568523"/>
              <a:gd name="connsiteY413" fmla="*/ 451557 h 4419916"/>
              <a:gd name="connsiteX414" fmla="*/ 1891371 w 2568523"/>
              <a:gd name="connsiteY414" fmla="*/ 451193 h 4419916"/>
              <a:gd name="connsiteX415" fmla="*/ 1889550 w 2568523"/>
              <a:gd name="connsiteY415" fmla="*/ 450829 h 4419916"/>
              <a:gd name="connsiteX416" fmla="*/ 1888822 w 2568523"/>
              <a:gd name="connsiteY416" fmla="*/ 450829 h 4419916"/>
              <a:gd name="connsiteX417" fmla="*/ 1888822 w 2568523"/>
              <a:gd name="connsiteY417" fmla="*/ 450829 h 4419916"/>
              <a:gd name="connsiteX418" fmla="*/ 1754810 w 2568523"/>
              <a:gd name="connsiteY418" fmla="*/ 455919 h 4419916"/>
              <a:gd name="connsiteX419" fmla="*/ 1887729 w 2568523"/>
              <a:gd name="connsiteY419" fmla="*/ 467917 h 4419916"/>
              <a:gd name="connsiteX420" fmla="*/ 2049417 w 2568523"/>
              <a:gd name="connsiteY420" fmla="*/ 626798 h 4419916"/>
              <a:gd name="connsiteX421" fmla="*/ 2049417 w 2568523"/>
              <a:gd name="connsiteY421" fmla="*/ 627162 h 4419916"/>
              <a:gd name="connsiteX422" fmla="*/ 1936891 w 2568523"/>
              <a:gd name="connsiteY422" fmla="*/ 774045 h 4419916"/>
              <a:gd name="connsiteX423" fmla="*/ 1851677 w 2568523"/>
              <a:gd name="connsiteY423" fmla="*/ 849668 h 4419916"/>
              <a:gd name="connsiteX424" fmla="*/ 1464937 w 2568523"/>
              <a:gd name="connsiteY424" fmla="*/ 886752 h 4419916"/>
              <a:gd name="connsiteX425" fmla="*/ 1630631 w 2568523"/>
              <a:gd name="connsiteY425" fmla="*/ 676244 h 4419916"/>
              <a:gd name="connsiteX426" fmla="*/ 1709290 w 2568523"/>
              <a:gd name="connsiteY426" fmla="*/ 580988 h 4419916"/>
              <a:gd name="connsiteX427" fmla="*/ 1805793 w 2568523"/>
              <a:gd name="connsiteY427" fmla="*/ 676608 h 4419916"/>
              <a:gd name="connsiteX428" fmla="*/ 1812348 w 2568523"/>
              <a:gd name="connsiteY428" fmla="*/ 678426 h 4419916"/>
              <a:gd name="connsiteX429" fmla="*/ 1817810 w 2568523"/>
              <a:gd name="connsiteY429" fmla="*/ 674063 h 4419916"/>
              <a:gd name="connsiteX430" fmla="*/ 1861510 w 2568523"/>
              <a:gd name="connsiteY430" fmla="*/ 572626 h 4419916"/>
              <a:gd name="connsiteX431" fmla="*/ 1860417 w 2568523"/>
              <a:gd name="connsiteY431" fmla="*/ 565355 h 4419916"/>
              <a:gd name="connsiteX432" fmla="*/ 1817446 w 2568523"/>
              <a:gd name="connsiteY432" fmla="*/ 511182 h 4419916"/>
              <a:gd name="connsiteX433" fmla="*/ 1887729 w 2568523"/>
              <a:gd name="connsiteY433" fmla="*/ 467917 h 4419916"/>
              <a:gd name="connsiteX434" fmla="*/ 739527 w 2568523"/>
              <a:gd name="connsiteY434" fmla="*/ 184331 h 4419916"/>
              <a:gd name="connsiteX435" fmla="*/ 964943 w 2568523"/>
              <a:gd name="connsiteY435" fmla="*/ 237776 h 4419916"/>
              <a:gd name="connsiteX436" fmla="*/ 662689 w 2568523"/>
              <a:gd name="connsiteY436" fmla="*/ 236685 h 4419916"/>
              <a:gd name="connsiteX437" fmla="*/ 330938 w 2568523"/>
              <a:gd name="connsiteY437" fmla="*/ 201055 h 4419916"/>
              <a:gd name="connsiteX438" fmla="*/ 546522 w 2568523"/>
              <a:gd name="connsiteY438" fmla="*/ 17088 h 4419916"/>
              <a:gd name="connsiteX439" fmla="*/ 736250 w 2568523"/>
              <a:gd name="connsiteY439" fmla="*/ 182513 h 4419916"/>
              <a:gd name="connsiteX440" fmla="*/ 739527 w 2568523"/>
              <a:gd name="connsiteY440" fmla="*/ 184331 h 4419916"/>
              <a:gd name="connsiteX441" fmla="*/ 250822 w 2568523"/>
              <a:gd name="connsiteY441" fmla="*/ 14543 h 4419916"/>
              <a:gd name="connsiteX442" fmla="*/ 526857 w 2568523"/>
              <a:gd name="connsiteY442" fmla="*/ 14543 h 4419916"/>
              <a:gd name="connsiteX443" fmla="*/ 316371 w 2568523"/>
              <a:gd name="connsiteY443" fmla="*/ 193784 h 4419916"/>
              <a:gd name="connsiteX444" fmla="*/ 250822 w 2568523"/>
              <a:gd name="connsiteY444" fmla="*/ 14543 h 4419916"/>
              <a:gd name="connsiteX445" fmla="*/ 128828 w 2568523"/>
              <a:gd name="connsiteY445" fmla="*/ 265771 h 4419916"/>
              <a:gd name="connsiteX446" fmla="*/ 303262 w 2568523"/>
              <a:gd name="connsiteY446" fmla="*/ 216689 h 4419916"/>
              <a:gd name="connsiteX447" fmla="*/ 251915 w 2568523"/>
              <a:gd name="connsiteY447" fmla="*/ 431560 h 4419916"/>
              <a:gd name="connsiteX448" fmla="*/ 70926 w 2568523"/>
              <a:gd name="connsiteY448" fmla="*/ 388295 h 4419916"/>
              <a:gd name="connsiteX449" fmla="*/ 128828 w 2568523"/>
              <a:gd name="connsiteY449" fmla="*/ 265771 h 4419916"/>
              <a:gd name="connsiteX450" fmla="*/ 52718 w 2568523"/>
              <a:gd name="connsiteY450" fmla="*/ 427197 h 4419916"/>
              <a:gd name="connsiteX451" fmla="*/ 64736 w 2568523"/>
              <a:gd name="connsiteY451" fmla="*/ 402111 h 4419916"/>
              <a:gd name="connsiteX452" fmla="*/ 246452 w 2568523"/>
              <a:gd name="connsiteY452" fmla="*/ 445739 h 4419916"/>
              <a:gd name="connsiteX453" fmla="*/ 112441 w 2568523"/>
              <a:gd name="connsiteY453" fmla="*/ 694059 h 4419916"/>
              <a:gd name="connsiteX454" fmla="*/ 14846 w 2568523"/>
              <a:gd name="connsiteY454" fmla="*/ 587896 h 4419916"/>
              <a:gd name="connsiteX455" fmla="*/ 52718 w 2568523"/>
              <a:gd name="connsiteY455" fmla="*/ 427197 h 4419916"/>
              <a:gd name="connsiteX456" fmla="*/ 426348 w 2568523"/>
              <a:gd name="connsiteY456" fmla="*/ 635888 h 4419916"/>
              <a:gd name="connsiteX457" fmla="*/ 265753 w 2568523"/>
              <a:gd name="connsiteY457" fmla="*/ 611528 h 4419916"/>
              <a:gd name="connsiteX458" fmla="*/ 261019 w 2568523"/>
              <a:gd name="connsiteY458" fmla="*/ 612255 h 4419916"/>
              <a:gd name="connsiteX459" fmla="*/ 132470 w 2568523"/>
              <a:gd name="connsiteY459" fmla="*/ 686788 h 4419916"/>
              <a:gd name="connsiteX460" fmla="*/ 258834 w 2568523"/>
              <a:gd name="connsiteY460" fmla="*/ 452284 h 4419916"/>
              <a:gd name="connsiteX461" fmla="*/ 475146 w 2568523"/>
              <a:gd name="connsiteY461" fmla="*/ 675517 h 4419916"/>
              <a:gd name="connsiteX462" fmla="*/ 429626 w 2568523"/>
              <a:gd name="connsiteY462" fmla="*/ 637342 h 4419916"/>
              <a:gd name="connsiteX463" fmla="*/ 426348 w 2568523"/>
              <a:gd name="connsiteY463" fmla="*/ 635888 h 4419916"/>
              <a:gd name="connsiteX464" fmla="*/ 597504 w 2568523"/>
              <a:gd name="connsiteY464" fmla="*/ 1014366 h 4419916"/>
              <a:gd name="connsiteX465" fmla="*/ 588400 w 2568523"/>
              <a:gd name="connsiteY465" fmla="*/ 783862 h 4419916"/>
              <a:gd name="connsiteX466" fmla="*/ 1054527 w 2568523"/>
              <a:gd name="connsiteY466" fmla="*/ 899114 h 4419916"/>
              <a:gd name="connsiteX467" fmla="*/ 718042 w 2568523"/>
              <a:gd name="connsiteY467" fmla="*/ 1162340 h 4419916"/>
              <a:gd name="connsiteX468" fmla="*/ 597504 w 2568523"/>
              <a:gd name="connsiteY468" fmla="*/ 1014366 h 4419916"/>
              <a:gd name="connsiteX469" fmla="*/ 715857 w 2568523"/>
              <a:gd name="connsiteY469" fmla="*/ 1186336 h 4419916"/>
              <a:gd name="connsiteX470" fmla="*/ 891019 w 2568523"/>
              <a:gd name="connsiteY470" fmla="*/ 1539728 h 4419916"/>
              <a:gd name="connsiteX471" fmla="*/ 565822 w 2568523"/>
              <a:gd name="connsiteY471" fmla="*/ 1393936 h 4419916"/>
              <a:gd name="connsiteX472" fmla="*/ 572013 w 2568523"/>
              <a:gd name="connsiteY472" fmla="*/ 1385573 h 4419916"/>
              <a:gd name="connsiteX473" fmla="*/ 715857 w 2568523"/>
              <a:gd name="connsiteY473" fmla="*/ 1186336 h 4419916"/>
              <a:gd name="connsiteX474" fmla="*/ 500637 w 2568523"/>
              <a:gd name="connsiteY474" fmla="*/ 1645891 h 4419916"/>
              <a:gd name="connsiteX475" fmla="*/ 500637 w 2568523"/>
              <a:gd name="connsiteY475" fmla="*/ 1480466 h 4419916"/>
              <a:gd name="connsiteX476" fmla="*/ 557082 w 2568523"/>
              <a:gd name="connsiteY476" fmla="*/ 1405570 h 4419916"/>
              <a:gd name="connsiteX477" fmla="*/ 892839 w 2568523"/>
              <a:gd name="connsiteY477" fmla="*/ 1556452 h 4419916"/>
              <a:gd name="connsiteX478" fmla="*/ 592406 w 2568523"/>
              <a:gd name="connsiteY478" fmla="*/ 1797501 h 4419916"/>
              <a:gd name="connsiteX479" fmla="*/ 500637 w 2568523"/>
              <a:gd name="connsiteY479" fmla="*/ 1645891 h 4419916"/>
              <a:gd name="connsiteX480" fmla="*/ 664874 w 2568523"/>
              <a:gd name="connsiteY480" fmla="*/ 2090903 h 4419916"/>
              <a:gd name="connsiteX481" fmla="*/ 663782 w 2568523"/>
              <a:gd name="connsiteY481" fmla="*/ 2089449 h 4419916"/>
              <a:gd name="connsiteX482" fmla="*/ 597868 w 2568523"/>
              <a:gd name="connsiteY482" fmla="*/ 2023642 h 4419916"/>
              <a:gd name="connsiteX483" fmla="*/ 597868 w 2568523"/>
              <a:gd name="connsiteY483" fmla="*/ 1815316 h 4419916"/>
              <a:gd name="connsiteX484" fmla="*/ 925978 w 2568523"/>
              <a:gd name="connsiteY484" fmla="*/ 1815316 h 4419916"/>
              <a:gd name="connsiteX485" fmla="*/ 806533 w 2568523"/>
              <a:gd name="connsiteY485" fmla="*/ 2231969 h 4419916"/>
              <a:gd name="connsiteX486" fmla="*/ 712579 w 2568523"/>
              <a:gd name="connsiteY486" fmla="*/ 2166890 h 4419916"/>
              <a:gd name="connsiteX487" fmla="*/ 664874 w 2568523"/>
              <a:gd name="connsiteY487" fmla="*/ 2090903 h 4419916"/>
              <a:gd name="connsiteX488" fmla="*/ 829839 w 2568523"/>
              <a:gd name="connsiteY488" fmla="*/ 2248330 h 4419916"/>
              <a:gd name="connsiteX489" fmla="*/ 1010464 w 2568523"/>
              <a:gd name="connsiteY489" fmla="*/ 2219608 h 4419916"/>
              <a:gd name="connsiteX490" fmla="*/ 1002088 w 2568523"/>
              <a:gd name="connsiteY490" fmla="*/ 2353766 h 4419916"/>
              <a:gd name="connsiteX491" fmla="*/ 837851 w 2568523"/>
              <a:gd name="connsiteY491" fmla="*/ 2253420 h 4419916"/>
              <a:gd name="connsiteX492" fmla="*/ 829839 w 2568523"/>
              <a:gd name="connsiteY492" fmla="*/ 2248330 h 4419916"/>
              <a:gd name="connsiteX493" fmla="*/ 1016290 w 2568523"/>
              <a:gd name="connsiteY493" fmla="*/ 2363583 h 4419916"/>
              <a:gd name="connsiteX494" fmla="*/ 1025030 w 2568523"/>
              <a:gd name="connsiteY494" fmla="*/ 2221789 h 4419916"/>
              <a:gd name="connsiteX495" fmla="*/ 1090215 w 2568523"/>
              <a:gd name="connsiteY495" fmla="*/ 2250148 h 4419916"/>
              <a:gd name="connsiteX496" fmla="*/ 1145203 w 2568523"/>
              <a:gd name="connsiteY496" fmla="*/ 2432298 h 4419916"/>
              <a:gd name="connsiteX497" fmla="*/ 1093857 w 2568523"/>
              <a:gd name="connsiteY497" fmla="*/ 2440660 h 4419916"/>
              <a:gd name="connsiteX498" fmla="*/ 1016290 w 2568523"/>
              <a:gd name="connsiteY498" fmla="*/ 2363583 h 4419916"/>
              <a:gd name="connsiteX499" fmla="*/ 1159406 w 2568523"/>
              <a:gd name="connsiteY499" fmla="*/ 2430480 h 4419916"/>
              <a:gd name="connsiteX500" fmla="*/ 1104781 w 2568523"/>
              <a:gd name="connsiteY500" fmla="*/ 2249421 h 4419916"/>
              <a:gd name="connsiteX501" fmla="*/ 1162319 w 2568523"/>
              <a:gd name="connsiteY501" fmla="*/ 2222880 h 4419916"/>
              <a:gd name="connsiteX502" fmla="*/ 1164868 w 2568523"/>
              <a:gd name="connsiteY502" fmla="*/ 2220699 h 4419916"/>
              <a:gd name="connsiteX503" fmla="*/ 1185990 w 2568523"/>
              <a:gd name="connsiteY503" fmla="*/ 2193794 h 4419916"/>
              <a:gd name="connsiteX504" fmla="*/ 1185990 w 2568523"/>
              <a:gd name="connsiteY504" fmla="*/ 2366855 h 4419916"/>
              <a:gd name="connsiteX505" fmla="*/ 1185990 w 2568523"/>
              <a:gd name="connsiteY505" fmla="*/ 2366855 h 4419916"/>
              <a:gd name="connsiteX506" fmla="*/ 1186354 w 2568523"/>
              <a:gd name="connsiteY506" fmla="*/ 2367945 h 4419916"/>
              <a:gd name="connsiteX507" fmla="*/ 1187082 w 2568523"/>
              <a:gd name="connsiteY507" fmla="*/ 2370127 h 4419916"/>
              <a:gd name="connsiteX508" fmla="*/ 1187082 w 2568523"/>
              <a:gd name="connsiteY508" fmla="*/ 2370490 h 4419916"/>
              <a:gd name="connsiteX509" fmla="*/ 1187446 w 2568523"/>
              <a:gd name="connsiteY509" fmla="*/ 2371218 h 4419916"/>
              <a:gd name="connsiteX510" fmla="*/ 1188903 w 2568523"/>
              <a:gd name="connsiteY510" fmla="*/ 2372672 h 4419916"/>
              <a:gd name="connsiteX511" fmla="*/ 1189995 w 2568523"/>
              <a:gd name="connsiteY511" fmla="*/ 2373399 h 4419916"/>
              <a:gd name="connsiteX512" fmla="*/ 1191816 w 2568523"/>
              <a:gd name="connsiteY512" fmla="*/ 2374126 h 4419916"/>
              <a:gd name="connsiteX513" fmla="*/ 1192545 w 2568523"/>
              <a:gd name="connsiteY513" fmla="*/ 2374490 h 4419916"/>
              <a:gd name="connsiteX514" fmla="*/ 1309440 w 2568523"/>
              <a:gd name="connsiteY514" fmla="*/ 2394486 h 4419916"/>
              <a:gd name="connsiteX515" fmla="*/ 1264648 w 2568523"/>
              <a:gd name="connsiteY515" fmla="*/ 2413755 h 4419916"/>
              <a:gd name="connsiteX516" fmla="*/ 1159406 w 2568523"/>
              <a:gd name="connsiteY516" fmla="*/ 2430480 h 4419916"/>
              <a:gd name="connsiteX517" fmla="*/ 1252995 w 2568523"/>
              <a:gd name="connsiteY517" fmla="*/ 2467564 h 4419916"/>
              <a:gd name="connsiteX518" fmla="*/ 1253360 w 2568523"/>
              <a:gd name="connsiteY518" fmla="*/ 2466837 h 4419916"/>
              <a:gd name="connsiteX519" fmla="*/ 1241342 w 2568523"/>
              <a:gd name="connsiteY519" fmla="*/ 2567547 h 4419916"/>
              <a:gd name="connsiteX520" fmla="*/ 1207839 w 2568523"/>
              <a:gd name="connsiteY520" fmla="*/ 2535189 h 4419916"/>
              <a:gd name="connsiteX521" fmla="*/ 1252995 w 2568523"/>
              <a:gd name="connsiteY521" fmla="*/ 2467564 h 4419916"/>
              <a:gd name="connsiteX522" fmla="*/ 1314174 w 2568523"/>
              <a:gd name="connsiteY522" fmla="*/ 2637352 h 4419916"/>
              <a:gd name="connsiteX523" fmla="*/ 1254452 w 2568523"/>
              <a:gd name="connsiteY523" fmla="*/ 2580272 h 4419916"/>
              <a:gd name="connsiteX524" fmla="*/ 1273024 w 2568523"/>
              <a:gd name="connsiteY524" fmla="*/ 2425026 h 4419916"/>
              <a:gd name="connsiteX525" fmla="*/ 1321822 w 2568523"/>
              <a:gd name="connsiteY525" fmla="*/ 2403939 h 4419916"/>
              <a:gd name="connsiteX526" fmla="*/ 1298151 w 2568523"/>
              <a:gd name="connsiteY526" fmla="*/ 2470836 h 4419916"/>
              <a:gd name="connsiteX527" fmla="*/ 1298880 w 2568523"/>
              <a:gd name="connsiteY527" fmla="*/ 2477381 h 4419916"/>
              <a:gd name="connsiteX528" fmla="*/ 1336753 w 2568523"/>
              <a:gd name="connsiteY528" fmla="*/ 2534098 h 4419916"/>
              <a:gd name="connsiteX529" fmla="*/ 1341122 w 2568523"/>
              <a:gd name="connsiteY529" fmla="*/ 2602086 h 4419916"/>
              <a:gd name="connsiteX530" fmla="*/ 1314174 w 2568523"/>
              <a:gd name="connsiteY530" fmla="*/ 2637352 h 4419916"/>
              <a:gd name="connsiteX531" fmla="*/ 1355689 w 2568523"/>
              <a:gd name="connsiteY531" fmla="*/ 2595542 h 4419916"/>
              <a:gd name="connsiteX532" fmla="*/ 1352047 w 2568523"/>
              <a:gd name="connsiteY532" fmla="*/ 2538824 h 4419916"/>
              <a:gd name="connsiteX533" fmla="*/ 1404487 w 2568523"/>
              <a:gd name="connsiteY533" fmla="*/ 2538824 h 4419916"/>
              <a:gd name="connsiteX534" fmla="*/ 1441631 w 2568523"/>
              <a:gd name="connsiteY534" fmla="*/ 2575909 h 4419916"/>
              <a:gd name="connsiteX535" fmla="*/ 1355689 w 2568523"/>
              <a:gd name="connsiteY535" fmla="*/ 2595542 h 4419916"/>
              <a:gd name="connsiteX536" fmla="*/ 2557423 w 2568523"/>
              <a:gd name="connsiteY536" fmla="*/ 2991835 h 4419916"/>
              <a:gd name="connsiteX537" fmla="*/ 2417949 w 2568523"/>
              <a:gd name="connsiteY537" fmla="*/ 2722065 h 4419916"/>
              <a:gd name="connsiteX538" fmla="*/ 2557423 w 2568523"/>
              <a:gd name="connsiteY538" fmla="*/ 2755877 h 4419916"/>
              <a:gd name="connsiteX539" fmla="*/ 2557423 w 2568523"/>
              <a:gd name="connsiteY539" fmla="*/ 2991835 h 4419916"/>
              <a:gd name="connsiteX540" fmla="*/ 2399376 w 2568523"/>
              <a:gd name="connsiteY540" fmla="*/ 3383039 h 4419916"/>
              <a:gd name="connsiteX541" fmla="*/ 2285394 w 2568523"/>
              <a:gd name="connsiteY541" fmla="*/ 3297963 h 4419916"/>
              <a:gd name="connsiteX542" fmla="*/ 2450723 w 2568523"/>
              <a:gd name="connsiteY542" fmla="*/ 3140536 h 4419916"/>
              <a:gd name="connsiteX543" fmla="*/ 2399376 w 2568523"/>
              <a:gd name="connsiteY543" fmla="*/ 3383039 h 4419916"/>
              <a:gd name="connsiteX544" fmla="*/ 2103677 w 2568523"/>
              <a:gd name="connsiteY544" fmla="*/ 3746611 h 4419916"/>
              <a:gd name="connsiteX545" fmla="*/ 2011908 w 2568523"/>
              <a:gd name="connsiteY545" fmla="*/ 3730250 h 4419916"/>
              <a:gd name="connsiteX546" fmla="*/ 1874983 w 2568523"/>
              <a:gd name="connsiteY546" fmla="*/ 3460480 h 4419916"/>
              <a:gd name="connsiteX547" fmla="*/ 2216931 w 2568523"/>
              <a:gd name="connsiteY547" fmla="*/ 3626269 h 4419916"/>
              <a:gd name="connsiteX548" fmla="*/ 2103677 w 2568523"/>
              <a:gd name="connsiteY548" fmla="*/ 3746611 h 4419916"/>
              <a:gd name="connsiteX549" fmla="*/ 1940168 w 2568523"/>
              <a:gd name="connsiteY549" fmla="*/ 3902583 h 4419916"/>
              <a:gd name="connsiteX550" fmla="*/ 1869885 w 2568523"/>
              <a:gd name="connsiteY550" fmla="*/ 3719707 h 4419916"/>
              <a:gd name="connsiteX551" fmla="*/ 2002076 w 2568523"/>
              <a:gd name="connsiteY551" fmla="*/ 3743339 h 4419916"/>
              <a:gd name="connsiteX552" fmla="*/ 2037035 w 2568523"/>
              <a:gd name="connsiteY552" fmla="*/ 3812417 h 4419916"/>
              <a:gd name="connsiteX553" fmla="*/ 1940168 w 2568523"/>
              <a:gd name="connsiteY553" fmla="*/ 3902583 h 4419916"/>
              <a:gd name="connsiteX554" fmla="*/ 1682342 w 2568523"/>
              <a:gd name="connsiteY554" fmla="*/ 4204712 h 4419916"/>
              <a:gd name="connsiteX555" fmla="*/ 1875712 w 2568523"/>
              <a:gd name="connsiteY555" fmla="*/ 4093095 h 4419916"/>
              <a:gd name="connsiteX556" fmla="*/ 1862966 w 2568523"/>
              <a:gd name="connsiteY556" fmla="*/ 4268701 h 4419916"/>
              <a:gd name="connsiteX557" fmla="*/ 1682342 w 2568523"/>
              <a:gd name="connsiteY557" fmla="*/ 4204712 h 4419916"/>
              <a:gd name="connsiteX558" fmla="*/ 1832377 w 2568523"/>
              <a:gd name="connsiteY558" fmla="*/ 4358503 h 4419916"/>
              <a:gd name="connsiteX559" fmla="*/ 1694359 w 2568523"/>
              <a:gd name="connsiteY559" fmla="*/ 4224708 h 4419916"/>
              <a:gd name="connsiteX560" fmla="*/ 1860053 w 2568523"/>
              <a:gd name="connsiteY560" fmla="*/ 4283607 h 4419916"/>
              <a:gd name="connsiteX561" fmla="*/ 1832377 w 2568523"/>
              <a:gd name="connsiteY561" fmla="*/ 4358503 h 4419916"/>
              <a:gd name="connsiteX562" fmla="*/ 1678700 w 2568523"/>
              <a:gd name="connsiteY562" fmla="*/ 4049467 h 4419916"/>
              <a:gd name="connsiteX563" fmla="*/ 1863330 w 2568523"/>
              <a:gd name="connsiteY563" fmla="*/ 4083642 h 4419916"/>
              <a:gd name="connsiteX564" fmla="*/ 1673238 w 2568523"/>
              <a:gd name="connsiteY564" fmla="*/ 4193441 h 4419916"/>
              <a:gd name="connsiteX565" fmla="*/ 1678700 w 2568523"/>
              <a:gd name="connsiteY565" fmla="*/ 4049467 h 4419916"/>
              <a:gd name="connsiteX566" fmla="*/ 1679064 w 2568523"/>
              <a:gd name="connsiteY566" fmla="*/ 4034560 h 4419916"/>
              <a:gd name="connsiteX567" fmla="*/ 1685983 w 2568523"/>
              <a:gd name="connsiteY567" fmla="*/ 3856410 h 4419916"/>
              <a:gd name="connsiteX568" fmla="*/ 1865151 w 2568523"/>
              <a:gd name="connsiteY568" fmla="*/ 4069099 h 4419916"/>
              <a:gd name="connsiteX569" fmla="*/ 1679064 w 2568523"/>
              <a:gd name="connsiteY569" fmla="*/ 4034560 h 4419916"/>
              <a:gd name="connsiteX570" fmla="*/ 1374261 w 2568523"/>
              <a:gd name="connsiteY570" fmla="*/ 2974747 h 4419916"/>
              <a:gd name="connsiteX571" fmla="*/ 1547966 w 2568523"/>
              <a:gd name="connsiteY571" fmla="*/ 2957659 h 4419916"/>
              <a:gd name="connsiteX572" fmla="*/ 1460568 w 2568523"/>
              <a:gd name="connsiteY572" fmla="*/ 3168531 h 4419916"/>
              <a:gd name="connsiteX573" fmla="*/ 1374261 w 2568523"/>
              <a:gd name="connsiteY573" fmla="*/ 2974747 h 4419916"/>
              <a:gd name="connsiteX574" fmla="*/ 1433984 w 2568523"/>
              <a:gd name="connsiteY574" fmla="*/ 2730790 h 4419916"/>
              <a:gd name="connsiteX575" fmla="*/ 1547602 w 2568523"/>
              <a:gd name="connsiteY575" fmla="*/ 2942753 h 4419916"/>
              <a:gd name="connsiteX576" fmla="*/ 1373169 w 2568523"/>
              <a:gd name="connsiteY576" fmla="*/ 2960204 h 4419916"/>
              <a:gd name="connsiteX577" fmla="*/ 1433984 w 2568523"/>
              <a:gd name="connsiteY577" fmla="*/ 2730790 h 4419916"/>
              <a:gd name="connsiteX578" fmla="*/ 1975856 w 2568523"/>
              <a:gd name="connsiteY578" fmla="*/ 2634080 h 4419916"/>
              <a:gd name="connsiteX579" fmla="*/ 1848400 w 2568523"/>
              <a:gd name="connsiteY579" fmla="*/ 2622809 h 4419916"/>
              <a:gd name="connsiteX580" fmla="*/ 1903388 w 2568523"/>
              <a:gd name="connsiteY580" fmla="*/ 2563911 h 4419916"/>
              <a:gd name="connsiteX581" fmla="*/ 1975856 w 2568523"/>
              <a:gd name="connsiteY581" fmla="*/ 2634080 h 4419916"/>
              <a:gd name="connsiteX582" fmla="*/ 2381532 w 2568523"/>
              <a:gd name="connsiteY582" fmla="*/ 2715157 h 4419916"/>
              <a:gd name="connsiteX583" fmla="*/ 2124434 w 2568523"/>
              <a:gd name="connsiteY583" fmla="*/ 2854405 h 4419916"/>
              <a:gd name="connsiteX584" fmla="*/ 2213654 w 2568523"/>
              <a:gd name="connsiteY584" fmla="*/ 2690070 h 4419916"/>
              <a:gd name="connsiteX585" fmla="*/ 2381532 w 2568523"/>
              <a:gd name="connsiteY585" fmla="*/ 2715157 h 4419916"/>
              <a:gd name="connsiteX586" fmla="*/ 2275197 w 2568523"/>
              <a:gd name="connsiteY586" fmla="*/ 3287419 h 4419916"/>
              <a:gd name="connsiteX587" fmla="*/ 2163764 w 2568523"/>
              <a:gd name="connsiteY587" fmla="*/ 3120540 h 4419916"/>
              <a:gd name="connsiteX588" fmla="*/ 2444532 w 2568523"/>
              <a:gd name="connsiteY588" fmla="*/ 3125993 h 4419916"/>
              <a:gd name="connsiteX589" fmla="*/ 2275197 w 2568523"/>
              <a:gd name="connsiteY589" fmla="*/ 3287419 h 4419916"/>
              <a:gd name="connsiteX590" fmla="*/ 2102220 w 2568523"/>
              <a:gd name="connsiteY590" fmla="*/ 2890762 h 4419916"/>
              <a:gd name="connsiteX591" fmla="*/ 2141914 w 2568523"/>
              <a:gd name="connsiteY591" fmla="*/ 3108178 h 4419916"/>
              <a:gd name="connsiteX592" fmla="*/ 1878261 w 2568523"/>
              <a:gd name="connsiteY592" fmla="*/ 3204161 h 4419916"/>
              <a:gd name="connsiteX593" fmla="*/ 2102220 w 2568523"/>
              <a:gd name="connsiteY593" fmla="*/ 2890762 h 4419916"/>
              <a:gd name="connsiteX594" fmla="*/ 1858960 w 2568523"/>
              <a:gd name="connsiteY594" fmla="*/ 3205979 h 4419916"/>
              <a:gd name="connsiteX595" fmla="*/ 1755903 w 2568523"/>
              <a:gd name="connsiteY595" fmla="*/ 3043099 h 4419916"/>
              <a:gd name="connsiteX596" fmla="*/ 2084376 w 2568523"/>
              <a:gd name="connsiteY596" fmla="*/ 2890762 h 4419916"/>
              <a:gd name="connsiteX597" fmla="*/ 1858960 w 2568523"/>
              <a:gd name="connsiteY597" fmla="*/ 3205979 h 4419916"/>
              <a:gd name="connsiteX598" fmla="*/ 2114602 w 2568523"/>
              <a:gd name="connsiteY598" fmla="*/ 2876583 h 4419916"/>
              <a:gd name="connsiteX599" fmla="*/ 2383353 w 2568523"/>
              <a:gd name="connsiteY599" fmla="*/ 2731154 h 4419916"/>
              <a:gd name="connsiteX600" fmla="*/ 2154296 w 2568523"/>
              <a:gd name="connsiteY600" fmla="*/ 3093635 h 4419916"/>
              <a:gd name="connsiteX601" fmla="*/ 2114602 w 2568523"/>
              <a:gd name="connsiteY601" fmla="*/ 2876583 h 4419916"/>
              <a:gd name="connsiteX602" fmla="*/ 2070174 w 2568523"/>
              <a:gd name="connsiteY602" fmla="*/ 2881309 h 4419916"/>
              <a:gd name="connsiteX603" fmla="*/ 1763914 w 2568523"/>
              <a:gd name="connsiteY603" fmla="*/ 3023466 h 4419916"/>
              <a:gd name="connsiteX604" fmla="*/ 1844394 w 2568523"/>
              <a:gd name="connsiteY604" fmla="*/ 2890762 h 4419916"/>
              <a:gd name="connsiteX605" fmla="*/ 2070174 w 2568523"/>
              <a:gd name="connsiteY605" fmla="*/ 2881309 h 4419916"/>
              <a:gd name="connsiteX606" fmla="*/ 1854955 w 2568523"/>
              <a:gd name="connsiteY606" fmla="*/ 2875492 h 4419916"/>
              <a:gd name="connsiteX607" fmla="*/ 2011180 w 2568523"/>
              <a:gd name="connsiteY607" fmla="*/ 2660985 h 4419916"/>
              <a:gd name="connsiteX608" fmla="*/ 2095665 w 2568523"/>
              <a:gd name="connsiteY608" fmla="*/ 2865676 h 4419916"/>
              <a:gd name="connsiteX609" fmla="*/ 1854955 w 2568523"/>
              <a:gd name="connsiteY609" fmla="*/ 2875492 h 4419916"/>
              <a:gd name="connsiteX610" fmla="*/ 1832377 w 2568523"/>
              <a:gd name="connsiteY610" fmla="*/ 2862404 h 4419916"/>
              <a:gd name="connsiteX611" fmla="*/ 1627353 w 2568523"/>
              <a:gd name="connsiteY611" fmla="*/ 2613357 h 4419916"/>
              <a:gd name="connsiteX612" fmla="*/ 1825822 w 2568523"/>
              <a:gd name="connsiteY612" fmla="*/ 2635171 h 4419916"/>
              <a:gd name="connsiteX613" fmla="*/ 1832377 w 2568523"/>
              <a:gd name="connsiteY613" fmla="*/ 2862404 h 4419916"/>
              <a:gd name="connsiteX614" fmla="*/ 1615336 w 2568523"/>
              <a:gd name="connsiteY614" fmla="*/ 2621719 h 4419916"/>
              <a:gd name="connsiteX615" fmla="*/ 1827278 w 2568523"/>
              <a:gd name="connsiteY615" fmla="*/ 2879128 h 4419916"/>
              <a:gd name="connsiteX616" fmla="*/ 1568359 w 2568523"/>
              <a:gd name="connsiteY616" fmla="*/ 2939481 h 4419916"/>
              <a:gd name="connsiteX617" fmla="*/ 1615336 w 2568523"/>
              <a:gd name="connsiteY617" fmla="*/ 2621719 h 4419916"/>
              <a:gd name="connsiteX618" fmla="*/ 1563261 w 2568523"/>
              <a:gd name="connsiteY618" fmla="*/ 2959114 h 4419916"/>
              <a:gd name="connsiteX619" fmla="*/ 1729319 w 2568523"/>
              <a:gd name="connsiteY619" fmla="*/ 3040190 h 4419916"/>
              <a:gd name="connsiteX620" fmla="*/ 1475498 w 2568523"/>
              <a:gd name="connsiteY620" fmla="*/ 3171076 h 4419916"/>
              <a:gd name="connsiteX621" fmla="*/ 1563261 w 2568523"/>
              <a:gd name="connsiteY621" fmla="*/ 2959114 h 4419916"/>
              <a:gd name="connsiteX622" fmla="*/ 1580741 w 2568523"/>
              <a:gd name="connsiteY622" fmla="*/ 2951479 h 4419916"/>
              <a:gd name="connsiteX623" fmla="*/ 1824729 w 2568523"/>
              <a:gd name="connsiteY623" fmla="*/ 2894398 h 4419916"/>
              <a:gd name="connsiteX624" fmla="*/ 1742429 w 2568523"/>
              <a:gd name="connsiteY624" fmla="*/ 3030374 h 4419916"/>
              <a:gd name="connsiteX625" fmla="*/ 1580741 w 2568523"/>
              <a:gd name="connsiteY625" fmla="*/ 2951479 h 4419916"/>
              <a:gd name="connsiteX626" fmla="*/ 1746799 w 2568523"/>
              <a:gd name="connsiteY626" fmla="*/ 3056187 h 4419916"/>
              <a:gd name="connsiteX627" fmla="*/ 1847671 w 2568523"/>
              <a:gd name="connsiteY627" fmla="*/ 3215796 h 4419916"/>
              <a:gd name="connsiteX628" fmla="*/ 1653573 w 2568523"/>
              <a:gd name="connsiteY628" fmla="*/ 3286329 h 4419916"/>
              <a:gd name="connsiteX629" fmla="*/ 1746799 w 2568523"/>
              <a:gd name="connsiteY629" fmla="*/ 3056187 h 4419916"/>
              <a:gd name="connsiteX630" fmla="*/ 1851313 w 2568523"/>
              <a:gd name="connsiteY630" fmla="*/ 3229611 h 4419916"/>
              <a:gd name="connsiteX631" fmla="*/ 1851313 w 2568523"/>
              <a:gd name="connsiteY631" fmla="*/ 3430667 h 4419916"/>
              <a:gd name="connsiteX632" fmla="*/ 1656851 w 2568523"/>
              <a:gd name="connsiteY632" fmla="*/ 3300508 h 4419916"/>
              <a:gd name="connsiteX633" fmla="*/ 1851313 w 2568523"/>
              <a:gd name="connsiteY633" fmla="*/ 3229611 h 4419916"/>
              <a:gd name="connsiteX634" fmla="*/ 1865879 w 2568523"/>
              <a:gd name="connsiteY634" fmla="*/ 3232520 h 4419916"/>
              <a:gd name="connsiteX635" fmla="*/ 2207463 w 2568523"/>
              <a:gd name="connsiteY635" fmla="*/ 3450663 h 4419916"/>
              <a:gd name="connsiteX636" fmla="*/ 1865879 w 2568523"/>
              <a:gd name="connsiteY636" fmla="*/ 3437575 h 4419916"/>
              <a:gd name="connsiteX637" fmla="*/ 1865879 w 2568523"/>
              <a:gd name="connsiteY637" fmla="*/ 3232520 h 4419916"/>
              <a:gd name="connsiteX638" fmla="*/ 1874983 w 2568523"/>
              <a:gd name="connsiteY638" fmla="*/ 3220886 h 4419916"/>
              <a:gd name="connsiteX639" fmla="*/ 2144827 w 2568523"/>
              <a:gd name="connsiteY639" fmla="*/ 3122358 h 4419916"/>
              <a:gd name="connsiteX640" fmla="*/ 2222394 w 2568523"/>
              <a:gd name="connsiteY640" fmla="*/ 3442665 h 4419916"/>
              <a:gd name="connsiteX641" fmla="*/ 1874983 w 2568523"/>
              <a:gd name="connsiteY641" fmla="*/ 3220886 h 4419916"/>
              <a:gd name="connsiteX642" fmla="*/ 2163035 w 2568523"/>
              <a:gd name="connsiteY642" fmla="*/ 3105997 h 4419916"/>
              <a:gd name="connsiteX643" fmla="*/ 2399740 w 2568523"/>
              <a:gd name="connsiteY643" fmla="*/ 2731881 h 4419916"/>
              <a:gd name="connsiteX644" fmla="*/ 2454001 w 2568523"/>
              <a:gd name="connsiteY644" fmla="*/ 3111450 h 4419916"/>
              <a:gd name="connsiteX645" fmla="*/ 2163035 w 2568523"/>
              <a:gd name="connsiteY645" fmla="*/ 3105997 h 4419916"/>
              <a:gd name="connsiteX646" fmla="*/ 2107319 w 2568523"/>
              <a:gd name="connsiteY646" fmla="*/ 2855859 h 4419916"/>
              <a:gd name="connsiteX647" fmla="*/ 2024654 w 2568523"/>
              <a:gd name="connsiteY647" fmla="*/ 2655895 h 4419916"/>
              <a:gd name="connsiteX648" fmla="*/ 2198359 w 2568523"/>
              <a:gd name="connsiteY648" fmla="*/ 2687525 h 4419916"/>
              <a:gd name="connsiteX649" fmla="*/ 2107319 w 2568523"/>
              <a:gd name="connsiteY649" fmla="*/ 2855859 h 4419916"/>
              <a:gd name="connsiteX650" fmla="*/ 1846943 w 2568523"/>
              <a:gd name="connsiteY650" fmla="*/ 2862040 h 4419916"/>
              <a:gd name="connsiteX651" fmla="*/ 1840388 w 2568523"/>
              <a:gd name="connsiteY651" fmla="*/ 2636625 h 4419916"/>
              <a:gd name="connsiteX652" fmla="*/ 1994793 w 2568523"/>
              <a:gd name="connsiteY652" fmla="*/ 2650441 h 4419916"/>
              <a:gd name="connsiteX653" fmla="*/ 1999891 w 2568523"/>
              <a:gd name="connsiteY653" fmla="*/ 2651532 h 4419916"/>
              <a:gd name="connsiteX654" fmla="*/ 1846943 w 2568523"/>
              <a:gd name="connsiteY654" fmla="*/ 2862040 h 4419916"/>
              <a:gd name="connsiteX655" fmla="*/ 1625533 w 2568523"/>
              <a:gd name="connsiteY655" fmla="*/ 2598814 h 4419916"/>
              <a:gd name="connsiteX656" fmla="*/ 1726406 w 2568523"/>
              <a:gd name="connsiteY656" fmla="*/ 2489742 h 4419916"/>
              <a:gd name="connsiteX657" fmla="*/ 1817810 w 2568523"/>
              <a:gd name="connsiteY657" fmla="*/ 2619537 h 4419916"/>
              <a:gd name="connsiteX658" fmla="*/ 1625533 w 2568523"/>
              <a:gd name="connsiteY658" fmla="*/ 2598814 h 4419916"/>
              <a:gd name="connsiteX659" fmla="*/ 1612423 w 2568523"/>
              <a:gd name="connsiteY659" fmla="*/ 2591542 h 4419916"/>
              <a:gd name="connsiteX660" fmla="*/ 1564354 w 2568523"/>
              <a:gd name="connsiteY660" fmla="*/ 2485379 h 4419916"/>
              <a:gd name="connsiteX661" fmla="*/ 1715845 w 2568523"/>
              <a:gd name="connsiteY661" fmla="*/ 2479925 h 4419916"/>
              <a:gd name="connsiteX662" fmla="*/ 1612423 w 2568523"/>
              <a:gd name="connsiteY662" fmla="*/ 2591542 h 4419916"/>
              <a:gd name="connsiteX663" fmla="*/ 1555249 w 2568523"/>
              <a:gd name="connsiteY663" fmla="*/ 2926392 h 4419916"/>
              <a:gd name="connsiteX664" fmla="*/ 1441267 w 2568523"/>
              <a:gd name="connsiteY664" fmla="*/ 2714066 h 4419916"/>
              <a:gd name="connsiteX665" fmla="*/ 1600770 w 2568523"/>
              <a:gd name="connsiteY665" fmla="*/ 2618810 h 4419916"/>
              <a:gd name="connsiteX666" fmla="*/ 1555249 w 2568523"/>
              <a:gd name="connsiteY666" fmla="*/ 2926392 h 4419916"/>
              <a:gd name="connsiteX667" fmla="*/ 1731140 w 2568523"/>
              <a:gd name="connsiteY667" fmla="*/ 3055460 h 4419916"/>
              <a:gd name="connsiteX668" fmla="*/ 1637186 w 2568523"/>
              <a:gd name="connsiteY668" fmla="*/ 3287783 h 4419916"/>
              <a:gd name="connsiteX669" fmla="*/ 1475498 w 2568523"/>
              <a:gd name="connsiteY669" fmla="*/ 3187437 h 4419916"/>
              <a:gd name="connsiteX670" fmla="*/ 1731140 w 2568523"/>
              <a:gd name="connsiteY670" fmla="*/ 3055460 h 4419916"/>
              <a:gd name="connsiteX671" fmla="*/ 1652845 w 2568523"/>
              <a:gd name="connsiteY671" fmla="*/ 3534648 h 4419916"/>
              <a:gd name="connsiteX672" fmla="*/ 1648475 w 2568523"/>
              <a:gd name="connsiteY672" fmla="*/ 3312506 h 4419916"/>
              <a:gd name="connsiteX673" fmla="*/ 1844030 w 2568523"/>
              <a:gd name="connsiteY673" fmla="*/ 3443392 h 4419916"/>
              <a:gd name="connsiteX674" fmla="*/ 1652845 w 2568523"/>
              <a:gd name="connsiteY674" fmla="*/ 3534648 h 4419916"/>
              <a:gd name="connsiteX675" fmla="*/ 1851313 w 2568523"/>
              <a:gd name="connsiteY675" fmla="*/ 3455753 h 4419916"/>
              <a:gd name="connsiteX676" fmla="*/ 1851313 w 2568523"/>
              <a:gd name="connsiteY676" fmla="*/ 3695347 h 4419916"/>
              <a:gd name="connsiteX677" fmla="*/ 1659400 w 2568523"/>
              <a:gd name="connsiteY677" fmla="*/ 3547737 h 4419916"/>
              <a:gd name="connsiteX678" fmla="*/ 1851313 w 2568523"/>
              <a:gd name="connsiteY678" fmla="*/ 3455753 h 4419916"/>
              <a:gd name="connsiteX679" fmla="*/ 1925238 w 2568523"/>
              <a:gd name="connsiteY679" fmla="*/ 3904038 h 4419916"/>
              <a:gd name="connsiteX680" fmla="*/ 1695816 w 2568523"/>
              <a:gd name="connsiteY680" fmla="*/ 3834959 h 4419916"/>
              <a:gd name="connsiteX681" fmla="*/ 1854955 w 2568523"/>
              <a:gd name="connsiteY681" fmla="*/ 3721525 h 4419916"/>
              <a:gd name="connsiteX682" fmla="*/ 1925238 w 2568523"/>
              <a:gd name="connsiteY682" fmla="*/ 3904038 h 4419916"/>
              <a:gd name="connsiteX683" fmla="*/ 1865879 w 2568523"/>
              <a:gd name="connsiteY683" fmla="*/ 3704073 h 4419916"/>
              <a:gd name="connsiteX684" fmla="*/ 1865879 w 2568523"/>
              <a:gd name="connsiteY684" fmla="*/ 3475023 h 4419916"/>
              <a:gd name="connsiteX685" fmla="*/ 1994064 w 2568523"/>
              <a:gd name="connsiteY685" fmla="*/ 3726978 h 4419916"/>
              <a:gd name="connsiteX686" fmla="*/ 1865879 w 2568523"/>
              <a:gd name="connsiteY686" fmla="*/ 3704073 h 4419916"/>
              <a:gd name="connsiteX687" fmla="*/ 1893192 w 2568523"/>
              <a:gd name="connsiteY687" fmla="*/ 3452845 h 4419916"/>
              <a:gd name="connsiteX688" fmla="*/ 2226400 w 2568523"/>
              <a:gd name="connsiteY688" fmla="*/ 3465933 h 4419916"/>
              <a:gd name="connsiteX689" fmla="*/ 2222030 w 2568523"/>
              <a:gd name="connsiteY689" fmla="*/ 3612453 h 4419916"/>
              <a:gd name="connsiteX690" fmla="*/ 1893192 w 2568523"/>
              <a:gd name="connsiteY690" fmla="*/ 3452845 h 4419916"/>
              <a:gd name="connsiteX691" fmla="*/ 2239145 w 2568523"/>
              <a:gd name="connsiteY691" fmla="*/ 3449209 h 4419916"/>
              <a:gd name="connsiteX692" fmla="*/ 2167041 w 2568523"/>
              <a:gd name="connsiteY692" fmla="*/ 3151080 h 4419916"/>
              <a:gd name="connsiteX693" fmla="*/ 2268278 w 2568523"/>
              <a:gd name="connsiteY693" fmla="*/ 3302689 h 4419916"/>
              <a:gd name="connsiteX694" fmla="*/ 2268642 w 2568523"/>
              <a:gd name="connsiteY694" fmla="*/ 3303053 h 4419916"/>
              <a:gd name="connsiteX695" fmla="*/ 2269006 w 2568523"/>
              <a:gd name="connsiteY695" fmla="*/ 3303416 h 4419916"/>
              <a:gd name="connsiteX696" fmla="*/ 2269371 w 2568523"/>
              <a:gd name="connsiteY696" fmla="*/ 3303780 h 4419916"/>
              <a:gd name="connsiteX697" fmla="*/ 2269735 w 2568523"/>
              <a:gd name="connsiteY697" fmla="*/ 3304144 h 4419916"/>
              <a:gd name="connsiteX698" fmla="*/ 2389180 w 2568523"/>
              <a:gd name="connsiteY698" fmla="*/ 3393219 h 4419916"/>
              <a:gd name="connsiteX699" fmla="*/ 2239145 w 2568523"/>
              <a:gd name="connsiteY699" fmla="*/ 3449209 h 4419916"/>
              <a:gd name="connsiteX700" fmla="*/ 2467839 w 2568523"/>
              <a:gd name="connsiteY700" fmla="*/ 3103815 h 4419916"/>
              <a:gd name="connsiteX701" fmla="*/ 2417584 w 2568523"/>
              <a:gd name="connsiteY701" fmla="*/ 2752968 h 4419916"/>
              <a:gd name="connsiteX702" fmla="*/ 2555602 w 2568523"/>
              <a:gd name="connsiteY702" fmla="*/ 3020557 h 4419916"/>
              <a:gd name="connsiteX703" fmla="*/ 2467839 w 2568523"/>
              <a:gd name="connsiteY703" fmla="*/ 3103815 h 4419916"/>
              <a:gd name="connsiteX704" fmla="*/ 1893192 w 2568523"/>
              <a:gd name="connsiteY704" fmla="*/ 2553731 h 4419916"/>
              <a:gd name="connsiteX705" fmla="*/ 1833833 w 2568523"/>
              <a:gd name="connsiteY705" fmla="*/ 2617356 h 4419916"/>
              <a:gd name="connsiteX706" fmla="*/ 1736602 w 2568523"/>
              <a:gd name="connsiteY706" fmla="*/ 2478835 h 4419916"/>
              <a:gd name="connsiteX707" fmla="*/ 1813076 w 2568523"/>
              <a:gd name="connsiteY707" fmla="*/ 2475926 h 4419916"/>
              <a:gd name="connsiteX708" fmla="*/ 1893192 w 2568523"/>
              <a:gd name="connsiteY708" fmla="*/ 2553731 h 4419916"/>
              <a:gd name="connsiteX709" fmla="*/ 1462752 w 2568523"/>
              <a:gd name="connsiteY709" fmla="*/ 2583544 h 4419916"/>
              <a:gd name="connsiteX710" fmla="*/ 1550880 w 2568523"/>
              <a:gd name="connsiteY710" fmla="*/ 2490833 h 4419916"/>
              <a:gd name="connsiteX711" fmla="*/ 1600770 w 2568523"/>
              <a:gd name="connsiteY711" fmla="*/ 2601359 h 4419916"/>
              <a:gd name="connsiteX712" fmla="*/ 1441631 w 2568523"/>
              <a:gd name="connsiteY712" fmla="*/ 2696615 h 4419916"/>
              <a:gd name="connsiteX713" fmla="*/ 1462752 w 2568523"/>
              <a:gd name="connsiteY713" fmla="*/ 2583544 h 4419916"/>
              <a:gd name="connsiteX714" fmla="*/ 1654666 w 2568523"/>
              <a:gd name="connsiteY714" fmla="*/ 3562643 h 4419916"/>
              <a:gd name="connsiteX715" fmla="*/ 1846215 w 2568523"/>
              <a:gd name="connsiteY715" fmla="*/ 3709890 h 4419916"/>
              <a:gd name="connsiteX716" fmla="*/ 1685255 w 2568523"/>
              <a:gd name="connsiteY716" fmla="*/ 3824415 h 4419916"/>
              <a:gd name="connsiteX717" fmla="*/ 1654666 w 2568523"/>
              <a:gd name="connsiteY717" fmla="*/ 3562643 h 4419916"/>
              <a:gd name="connsiteX718" fmla="*/ 2010816 w 2568523"/>
              <a:gd name="connsiteY718" fmla="*/ 4405767 h 4419916"/>
              <a:gd name="connsiteX719" fmla="*/ 1845122 w 2568523"/>
              <a:gd name="connsiteY719" fmla="*/ 4366501 h 4419916"/>
              <a:gd name="connsiteX720" fmla="*/ 1872798 w 2568523"/>
              <a:gd name="connsiteY720" fmla="*/ 4291606 h 4419916"/>
              <a:gd name="connsiteX721" fmla="*/ 2010816 w 2568523"/>
              <a:gd name="connsiteY721" fmla="*/ 4405767 h 4419916"/>
              <a:gd name="connsiteX722" fmla="*/ 1933613 w 2568523"/>
              <a:gd name="connsiteY722" fmla="*/ 4158174 h 4419916"/>
              <a:gd name="connsiteX723" fmla="*/ 1878989 w 2568523"/>
              <a:gd name="connsiteY723" fmla="*/ 4249068 h 4419916"/>
              <a:gd name="connsiteX724" fmla="*/ 1889914 w 2568523"/>
              <a:gd name="connsiteY724" fmla="*/ 4100003 h 4419916"/>
              <a:gd name="connsiteX725" fmla="*/ 1933613 w 2568523"/>
              <a:gd name="connsiteY725" fmla="*/ 4158174 h 4419916"/>
              <a:gd name="connsiteX726" fmla="*/ 1881174 w 2568523"/>
              <a:gd name="connsiteY726" fmla="*/ 4065464 h 4419916"/>
              <a:gd name="connsiteX727" fmla="*/ 1701278 w 2568523"/>
              <a:gd name="connsiteY727" fmla="*/ 3851683 h 4419916"/>
              <a:gd name="connsiteX728" fmla="*/ 1928515 w 2568523"/>
              <a:gd name="connsiteY728" fmla="*/ 3920035 h 4419916"/>
              <a:gd name="connsiteX729" fmla="*/ 1881174 w 2568523"/>
              <a:gd name="connsiteY729" fmla="*/ 4065464 h 4419916"/>
              <a:gd name="connsiteX730" fmla="*/ 2073452 w 2568523"/>
              <a:gd name="connsiteY730" fmla="*/ 3778605 h 4419916"/>
              <a:gd name="connsiteX731" fmla="*/ 2048324 w 2568523"/>
              <a:gd name="connsiteY731" fmla="*/ 3801874 h 4419916"/>
              <a:gd name="connsiteX732" fmla="*/ 2019920 w 2568523"/>
              <a:gd name="connsiteY732" fmla="*/ 3746247 h 4419916"/>
              <a:gd name="connsiteX733" fmla="*/ 2091660 w 2568523"/>
              <a:gd name="connsiteY733" fmla="*/ 3758972 h 4419916"/>
              <a:gd name="connsiteX734" fmla="*/ 2073452 w 2568523"/>
              <a:gd name="connsiteY734" fmla="*/ 3778605 h 441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Lst>
            <a:rect l="l" t="t" r="r" b="b"/>
            <a:pathLst>
              <a:path w="2568523" h="4419916">
                <a:moveTo>
                  <a:pt x="2566162" y="2742788"/>
                </a:moveTo>
                <a:lnTo>
                  <a:pt x="2405567" y="2703886"/>
                </a:lnTo>
                <a:cubicBezTo>
                  <a:pt x="2405567" y="2703886"/>
                  <a:pt x="2405567" y="2703886"/>
                  <a:pt x="2405567" y="2703886"/>
                </a:cubicBezTo>
                <a:cubicBezTo>
                  <a:pt x="2405567" y="2703886"/>
                  <a:pt x="2405567" y="2703886"/>
                  <a:pt x="2405567" y="2703886"/>
                </a:cubicBezTo>
                <a:lnTo>
                  <a:pt x="2405203" y="2703886"/>
                </a:lnTo>
                <a:lnTo>
                  <a:pt x="2211105" y="2674800"/>
                </a:lnTo>
                <a:lnTo>
                  <a:pt x="1999163" y="2636625"/>
                </a:lnTo>
                <a:lnTo>
                  <a:pt x="1820723" y="2463565"/>
                </a:lnTo>
                <a:cubicBezTo>
                  <a:pt x="1819267" y="2462111"/>
                  <a:pt x="1817446" y="2461384"/>
                  <a:pt x="1815261" y="2461384"/>
                </a:cubicBezTo>
                <a:lnTo>
                  <a:pt x="1552700" y="2471200"/>
                </a:lnTo>
                <a:cubicBezTo>
                  <a:pt x="1552700" y="2471200"/>
                  <a:pt x="1552700" y="2471200"/>
                  <a:pt x="1552700" y="2471200"/>
                </a:cubicBezTo>
                <a:lnTo>
                  <a:pt x="1552700" y="2471200"/>
                </a:lnTo>
                <a:cubicBezTo>
                  <a:pt x="1550880" y="2471200"/>
                  <a:pt x="1549059" y="2471927"/>
                  <a:pt x="1547602" y="2473381"/>
                </a:cubicBezTo>
                <a:lnTo>
                  <a:pt x="1547602" y="2473381"/>
                </a:lnTo>
                <a:cubicBezTo>
                  <a:pt x="1547602" y="2473381"/>
                  <a:pt x="1547602" y="2473381"/>
                  <a:pt x="1547602" y="2473381"/>
                </a:cubicBezTo>
                <a:lnTo>
                  <a:pt x="1455469" y="2569728"/>
                </a:lnTo>
                <a:lnTo>
                  <a:pt x="1412134" y="2526463"/>
                </a:lnTo>
                <a:cubicBezTo>
                  <a:pt x="1410677" y="2525008"/>
                  <a:pt x="1408857" y="2524282"/>
                  <a:pt x="1407036" y="2524282"/>
                </a:cubicBezTo>
                <a:lnTo>
                  <a:pt x="1348041" y="2524282"/>
                </a:lnTo>
                <a:lnTo>
                  <a:pt x="1313446" y="2472291"/>
                </a:lnTo>
                <a:lnTo>
                  <a:pt x="1341487" y="2393395"/>
                </a:lnTo>
                <a:cubicBezTo>
                  <a:pt x="1342215" y="2391941"/>
                  <a:pt x="1342215" y="2390123"/>
                  <a:pt x="1341487" y="2388669"/>
                </a:cubicBezTo>
                <a:cubicBezTo>
                  <a:pt x="1341487" y="2388669"/>
                  <a:pt x="1341487" y="2388669"/>
                  <a:pt x="1341487" y="2388669"/>
                </a:cubicBezTo>
                <a:cubicBezTo>
                  <a:pt x="1341487" y="2388305"/>
                  <a:pt x="1341122" y="2387942"/>
                  <a:pt x="1341122" y="2387942"/>
                </a:cubicBezTo>
                <a:cubicBezTo>
                  <a:pt x="1341122" y="2387942"/>
                  <a:pt x="1341122" y="2387942"/>
                  <a:pt x="1341122" y="2387942"/>
                </a:cubicBezTo>
                <a:cubicBezTo>
                  <a:pt x="1340394" y="2386488"/>
                  <a:pt x="1339302" y="2385397"/>
                  <a:pt x="1337845" y="2384670"/>
                </a:cubicBezTo>
                <a:lnTo>
                  <a:pt x="1337845" y="2384670"/>
                </a:lnTo>
                <a:cubicBezTo>
                  <a:pt x="1337845" y="2384670"/>
                  <a:pt x="1337845" y="2384670"/>
                  <a:pt x="1337845" y="2384670"/>
                </a:cubicBezTo>
                <a:cubicBezTo>
                  <a:pt x="1337845" y="2384670"/>
                  <a:pt x="1337845" y="2384670"/>
                  <a:pt x="1337845" y="2384670"/>
                </a:cubicBezTo>
                <a:cubicBezTo>
                  <a:pt x="1337481" y="2384670"/>
                  <a:pt x="1337481" y="2384306"/>
                  <a:pt x="1337117" y="2384306"/>
                </a:cubicBezTo>
                <a:lnTo>
                  <a:pt x="1337117" y="2384306"/>
                </a:lnTo>
                <a:cubicBezTo>
                  <a:pt x="1337117" y="2384306"/>
                  <a:pt x="1337117" y="2384306"/>
                  <a:pt x="1337117" y="2384306"/>
                </a:cubicBezTo>
                <a:cubicBezTo>
                  <a:pt x="1337117" y="2384306"/>
                  <a:pt x="1337117" y="2384306"/>
                  <a:pt x="1337117" y="2384306"/>
                </a:cubicBezTo>
                <a:cubicBezTo>
                  <a:pt x="1336753" y="2384306"/>
                  <a:pt x="1336388" y="2383943"/>
                  <a:pt x="1336024" y="2383943"/>
                </a:cubicBezTo>
                <a:lnTo>
                  <a:pt x="1204198" y="2361401"/>
                </a:lnTo>
                <a:lnTo>
                  <a:pt x="1278487" y="2190159"/>
                </a:lnTo>
                <a:cubicBezTo>
                  <a:pt x="1279215" y="2187977"/>
                  <a:pt x="1279215" y="2185796"/>
                  <a:pt x="1278123" y="2183978"/>
                </a:cubicBezTo>
                <a:cubicBezTo>
                  <a:pt x="1277030" y="2182160"/>
                  <a:pt x="1275209" y="2180706"/>
                  <a:pt x="1273024" y="2180342"/>
                </a:cubicBezTo>
                <a:lnTo>
                  <a:pt x="1195094" y="2165799"/>
                </a:lnTo>
                <a:cubicBezTo>
                  <a:pt x="1194729" y="2165799"/>
                  <a:pt x="1194365" y="2165799"/>
                  <a:pt x="1194001" y="2165799"/>
                </a:cubicBezTo>
                <a:cubicBezTo>
                  <a:pt x="1194001" y="2165799"/>
                  <a:pt x="1193637" y="2165799"/>
                  <a:pt x="1193637" y="2165799"/>
                </a:cubicBezTo>
                <a:cubicBezTo>
                  <a:pt x="1193637" y="2165799"/>
                  <a:pt x="1193637" y="2165799"/>
                  <a:pt x="1193273" y="2165799"/>
                </a:cubicBezTo>
                <a:cubicBezTo>
                  <a:pt x="1192545" y="2165799"/>
                  <a:pt x="1191452" y="2165799"/>
                  <a:pt x="1190724" y="2166163"/>
                </a:cubicBezTo>
                <a:cubicBezTo>
                  <a:pt x="1190724" y="2166163"/>
                  <a:pt x="1190360" y="2166163"/>
                  <a:pt x="1190360" y="2166527"/>
                </a:cubicBezTo>
                <a:cubicBezTo>
                  <a:pt x="1189631" y="2166890"/>
                  <a:pt x="1189267" y="2167254"/>
                  <a:pt x="1188539" y="2167617"/>
                </a:cubicBezTo>
                <a:cubicBezTo>
                  <a:pt x="1188539" y="2167617"/>
                  <a:pt x="1188175" y="2167981"/>
                  <a:pt x="1188175" y="2167981"/>
                </a:cubicBezTo>
                <a:cubicBezTo>
                  <a:pt x="1188175" y="2167981"/>
                  <a:pt x="1187810" y="2168344"/>
                  <a:pt x="1187810" y="2168344"/>
                </a:cubicBezTo>
                <a:lnTo>
                  <a:pt x="1155036" y="2210519"/>
                </a:lnTo>
                <a:lnTo>
                  <a:pt x="1096406" y="2237423"/>
                </a:lnTo>
                <a:lnTo>
                  <a:pt x="1027215" y="2207246"/>
                </a:lnTo>
                <a:lnTo>
                  <a:pt x="1054527" y="2083632"/>
                </a:lnTo>
                <a:lnTo>
                  <a:pt x="1173972" y="1945474"/>
                </a:lnTo>
                <a:lnTo>
                  <a:pt x="1248990" y="1912753"/>
                </a:lnTo>
                <a:lnTo>
                  <a:pt x="1351683" y="1903664"/>
                </a:lnTo>
                <a:lnTo>
                  <a:pt x="1351683" y="2080360"/>
                </a:lnTo>
                <a:cubicBezTo>
                  <a:pt x="1351683" y="2083268"/>
                  <a:pt x="1353504" y="2085813"/>
                  <a:pt x="1356053" y="2086904"/>
                </a:cubicBezTo>
                <a:cubicBezTo>
                  <a:pt x="1358602" y="2087995"/>
                  <a:pt x="1361880" y="2087631"/>
                  <a:pt x="1364065" y="2085450"/>
                </a:cubicBezTo>
                <a:lnTo>
                  <a:pt x="1454013" y="2002919"/>
                </a:lnTo>
                <a:cubicBezTo>
                  <a:pt x="1455469" y="2001465"/>
                  <a:pt x="1456198" y="1999647"/>
                  <a:pt x="1456198" y="1997465"/>
                </a:cubicBezTo>
                <a:lnTo>
                  <a:pt x="1456198" y="1888757"/>
                </a:lnTo>
                <a:lnTo>
                  <a:pt x="1529030" y="1808771"/>
                </a:lnTo>
                <a:cubicBezTo>
                  <a:pt x="1529030" y="1808771"/>
                  <a:pt x="1529030" y="1808771"/>
                  <a:pt x="1529030" y="1808771"/>
                </a:cubicBezTo>
                <a:lnTo>
                  <a:pt x="1529394" y="1808408"/>
                </a:lnTo>
                <a:lnTo>
                  <a:pt x="1679064" y="1649527"/>
                </a:lnTo>
                <a:lnTo>
                  <a:pt x="1794504" y="1601535"/>
                </a:lnTo>
                <a:cubicBezTo>
                  <a:pt x="1796324" y="1600808"/>
                  <a:pt x="1797417" y="1599717"/>
                  <a:pt x="1798145" y="1597899"/>
                </a:cubicBezTo>
                <a:lnTo>
                  <a:pt x="1849492" y="1490282"/>
                </a:lnTo>
                <a:lnTo>
                  <a:pt x="1966388" y="1490282"/>
                </a:lnTo>
                <a:cubicBezTo>
                  <a:pt x="1970394" y="1490282"/>
                  <a:pt x="1973671" y="1487010"/>
                  <a:pt x="1973671" y="1483011"/>
                </a:cubicBezTo>
                <a:lnTo>
                  <a:pt x="1973671" y="1281228"/>
                </a:lnTo>
                <a:lnTo>
                  <a:pt x="2140457" y="1272503"/>
                </a:lnTo>
                <a:lnTo>
                  <a:pt x="2096030" y="1388118"/>
                </a:lnTo>
                <a:cubicBezTo>
                  <a:pt x="2095301" y="1390300"/>
                  <a:pt x="2095301" y="1392845"/>
                  <a:pt x="2096758" y="1394663"/>
                </a:cubicBezTo>
                <a:lnTo>
                  <a:pt x="2155024" y="1487010"/>
                </a:lnTo>
                <a:cubicBezTo>
                  <a:pt x="2156116" y="1488828"/>
                  <a:pt x="2158301" y="1490282"/>
                  <a:pt x="2160486" y="1490282"/>
                </a:cubicBezTo>
                <a:cubicBezTo>
                  <a:pt x="2162671" y="1490646"/>
                  <a:pt x="2164856" y="1489919"/>
                  <a:pt x="2166313" y="1488101"/>
                </a:cubicBezTo>
                <a:lnTo>
                  <a:pt x="2215110" y="1439382"/>
                </a:lnTo>
                <a:cubicBezTo>
                  <a:pt x="2217660" y="1436837"/>
                  <a:pt x="2218024" y="1432838"/>
                  <a:pt x="2215839" y="1429929"/>
                </a:cubicBezTo>
                <a:lnTo>
                  <a:pt x="2178330" y="1378302"/>
                </a:lnTo>
                <a:lnTo>
                  <a:pt x="2173960" y="1310314"/>
                </a:lnTo>
                <a:lnTo>
                  <a:pt x="2215839" y="1259050"/>
                </a:lnTo>
                <a:cubicBezTo>
                  <a:pt x="2218388" y="1256142"/>
                  <a:pt x="2218024" y="1251415"/>
                  <a:pt x="2215110" y="1248870"/>
                </a:cubicBezTo>
                <a:lnTo>
                  <a:pt x="2143371" y="1187063"/>
                </a:lnTo>
                <a:lnTo>
                  <a:pt x="2105498" y="1092171"/>
                </a:lnTo>
                <a:lnTo>
                  <a:pt x="2086197" y="986008"/>
                </a:lnTo>
                <a:cubicBezTo>
                  <a:pt x="2085833" y="983826"/>
                  <a:pt x="2084376" y="982008"/>
                  <a:pt x="2082556" y="980918"/>
                </a:cubicBezTo>
                <a:lnTo>
                  <a:pt x="1867700" y="854758"/>
                </a:lnTo>
                <a:lnTo>
                  <a:pt x="1944174" y="786770"/>
                </a:lnTo>
                <a:lnTo>
                  <a:pt x="2124798" y="862757"/>
                </a:lnTo>
                <a:cubicBezTo>
                  <a:pt x="2127348" y="863847"/>
                  <a:pt x="2129897" y="863484"/>
                  <a:pt x="2132082" y="861666"/>
                </a:cubicBezTo>
                <a:cubicBezTo>
                  <a:pt x="2134267" y="859848"/>
                  <a:pt x="2135359" y="857303"/>
                  <a:pt x="2134631" y="854758"/>
                </a:cubicBezTo>
                <a:lnTo>
                  <a:pt x="2111689" y="717691"/>
                </a:lnTo>
                <a:lnTo>
                  <a:pt x="2210012" y="717691"/>
                </a:lnTo>
                <a:cubicBezTo>
                  <a:pt x="2212561" y="717691"/>
                  <a:pt x="2214746" y="716601"/>
                  <a:pt x="2215839" y="714783"/>
                </a:cubicBezTo>
                <a:cubicBezTo>
                  <a:pt x="2217296" y="712965"/>
                  <a:pt x="2217660" y="710420"/>
                  <a:pt x="2216931" y="708239"/>
                </a:cubicBezTo>
                <a:lnTo>
                  <a:pt x="2187798" y="625708"/>
                </a:lnTo>
                <a:cubicBezTo>
                  <a:pt x="2187434" y="624981"/>
                  <a:pt x="2187070" y="624253"/>
                  <a:pt x="2186706" y="623526"/>
                </a:cubicBezTo>
                <a:lnTo>
                  <a:pt x="2122613" y="546085"/>
                </a:lnTo>
                <a:lnTo>
                  <a:pt x="2049781" y="468281"/>
                </a:lnTo>
                <a:cubicBezTo>
                  <a:pt x="2049053" y="467554"/>
                  <a:pt x="2048324" y="467190"/>
                  <a:pt x="2047596" y="466827"/>
                </a:cubicBezTo>
                <a:lnTo>
                  <a:pt x="1894284" y="395203"/>
                </a:lnTo>
                <a:lnTo>
                  <a:pt x="1837111" y="285768"/>
                </a:lnTo>
                <a:cubicBezTo>
                  <a:pt x="1836018" y="283223"/>
                  <a:pt x="1833469" y="281768"/>
                  <a:pt x="1830556" y="281768"/>
                </a:cubicBezTo>
                <a:cubicBezTo>
                  <a:pt x="1830556" y="281768"/>
                  <a:pt x="1830556" y="281768"/>
                  <a:pt x="1830556" y="281768"/>
                </a:cubicBezTo>
                <a:cubicBezTo>
                  <a:pt x="1827642" y="281768"/>
                  <a:pt x="1825457" y="283223"/>
                  <a:pt x="1824001" y="285768"/>
                </a:cubicBezTo>
                <a:lnTo>
                  <a:pt x="1736602" y="460646"/>
                </a:lnTo>
                <a:cubicBezTo>
                  <a:pt x="1735510" y="462827"/>
                  <a:pt x="1735510" y="465736"/>
                  <a:pt x="1736966" y="467917"/>
                </a:cubicBezTo>
                <a:cubicBezTo>
                  <a:pt x="1738423" y="470099"/>
                  <a:pt x="1740608" y="471189"/>
                  <a:pt x="1743521" y="471189"/>
                </a:cubicBezTo>
                <a:lnTo>
                  <a:pt x="1862238" y="467190"/>
                </a:lnTo>
                <a:lnTo>
                  <a:pt x="1710746" y="560992"/>
                </a:lnTo>
                <a:lnTo>
                  <a:pt x="1593122" y="420289"/>
                </a:lnTo>
                <a:cubicBezTo>
                  <a:pt x="1592758" y="419926"/>
                  <a:pt x="1592394" y="419562"/>
                  <a:pt x="1592030" y="419562"/>
                </a:cubicBezTo>
                <a:cubicBezTo>
                  <a:pt x="1592030" y="419562"/>
                  <a:pt x="1591666" y="419199"/>
                  <a:pt x="1591666" y="419199"/>
                </a:cubicBezTo>
                <a:cubicBezTo>
                  <a:pt x="1590209" y="418108"/>
                  <a:pt x="1588388" y="417744"/>
                  <a:pt x="1586567" y="418108"/>
                </a:cubicBezTo>
                <a:cubicBezTo>
                  <a:pt x="1586567" y="418108"/>
                  <a:pt x="1586567" y="418108"/>
                  <a:pt x="1586203" y="418108"/>
                </a:cubicBezTo>
                <a:cubicBezTo>
                  <a:pt x="1585839" y="418108"/>
                  <a:pt x="1585839" y="418108"/>
                  <a:pt x="1585839" y="418472"/>
                </a:cubicBezTo>
                <a:cubicBezTo>
                  <a:pt x="1585475" y="418472"/>
                  <a:pt x="1585111" y="418472"/>
                  <a:pt x="1584747" y="418835"/>
                </a:cubicBezTo>
                <a:lnTo>
                  <a:pt x="1321822" y="523907"/>
                </a:lnTo>
                <a:lnTo>
                  <a:pt x="1033406" y="240685"/>
                </a:lnTo>
                <a:cubicBezTo>
                  <a:pt x="1033406" y="240685"/>
                  <a:pt x="1033406" y="240685"/>
                  <a:pt x="1033406" y="240685"/>
                </a:cubicBezTo>
                <a:cubicBezTo>
                  <a:pt x="1033406" y="240685"/>
                  <a:pt x="1033042" y="240321"/>
                  <a:pt x="1033042" y="240321"/>
                </a:cubicBezTo>
                <a:cubicBezTo>
                  <a:pt x="1033042" y="240321"/>
                  <a:pt x="1032677" y="240321"/>
                  <a:pt x="1032677" y="239958"/>
                </a:cubicBezTo>
                <a:cubicBezTo>
                  <a:pt x="1032313" y="239594"/>
                  <a:pt x="1031949" y="239594"/>
                  <a:pt x="1031585" y="239230"/>
                </a:cubicBezTo>
                <a:cubicBezTo>
                  <a:pt x="1031221" y="239230"/>
                  <a:pt x="1030857" y="238867"/>
                  <a:pt x="1030857" y="238867"/>
                </a:cubicBezTo>
                <a:cubicBezTo>
                  <a:pt x="1030492" y="238867"/>
                  <a:pt x="1030492" y="238867"/>
                  <a:pt x="1030128" y="238503"/>
                </a:cubicBezTo>
                <a:lnTo>
                  <a:pt x="744990" y="170879"/>
                </a:lnTo>
                <a:lnTo>
                  <a:pt x="551984" y="2181"/>
                </a:lnTo>
                <a:cubicBezTo>
                  <a:pt x="551620" y="1818"/>
                  <a:pt x="551256" y="1818"/>
                  <a:pt x="550892" y="1454"/>
                </a:cubicBezTo>
                <a:cubicBezTo>
                  <a:pt x="550527" y="1091"/>
                  <a:pt x="550163" y="1091"/>
                  <a:pt x="549799" y="727"/>
                </a:cubicBezTo>
                <a:cubicBezTo>
                  <a:pt x="549435" y="364"/>
                  <a:pt x="548707" y="364"/>
                  <a:pt x="548342" y="364"/>
                </a:cubicBezTo>
                <a:cubicBezTo>
                  <a:pt x="547978" y="364"/>
                  <a:pt x="547614" y="0"/>
                  <a:pt x="547250" y="0"/>
                </a:cubicBezTo>
                <a:cubicBezTo>
                  <a:pt x="547250" y="0"/>
                  <a:pt x="546886" y="0"/>
                  <a:pt x="546886" y="0"/>
                </a:cubicBezTo>
                <a:lnTo>
                  <a:pt x="240626" y="0"/>
                </a:lnTo>
                <a:cubicBezTo>
                  <a:pt x="238077" y="0"/>
                  <a:pt x="235892" y="1091"/>
                  <a:pt x="234799" y="3272"/>
                </a:cubicBezTo>
                <a:cubicBezTo>
                  <a:pt x="233343" y="5090"/>
                  <a:pt x="232978" y="7635"/>
                  <a:pt x="234071" y="9816"/>
                </a:cubicBezTo>
                <a:lnTo>
                  <a:pt x="304354" y="201419"/>
                </a:lnTo>
                <a:lnTo>
                  <a:pt x="122273" y="252683"/>
                </a:lnTo>
                <a:cubicBezTo>
                  <a:pt x="120088" y="253410"/>
                  <a:pt x="118632" y="254500"/>
                  <a:pt x="117539" y="256682"/>
                </a:cubicBezTo>
                <a:lnTo>
                  <a:pt x="39609" y="421744"/>
                </a:lnTo>
                <a:cubicBezTo>
                  <a:pt x="39244" y="422107"/>
                  <a:pt x="39244" y="422834"/>
                  <a:pt x="39244" y="423198"/>
                </a:cubicBezTo>
                <a:lnTo>
                  <a:pt x="279" y="588260"/>
                </a:lnTo>
                <a:cubicBezTo>
                  <a:pt x="-449" y="590441"/>
                  <a:pt x="279" y="592986"/>
                  <a:pt x="2100" y="594804"/>
                </a:cubicBezTo>
                <a:lnTo>
                  <a:pt x="109163" y="711147"/>
                </a:lnTo>
                <a:cubicBezTo>
                  <a:pt x="109528" y="711874"/>
                  <a:pt x="110256" y="712238"/>
                  <a:pt x="110984" y="712601"/>
                </a:cubicBezTo>
                <a:cubicBezTo>
                  <a:pt x="110984" y="712601"/>
                  <a:pt x="110984" y="712601"/>
                  <a:pt x="110984" y="712601"/>
                </a:cubicBezTo>
                <a:cubicBezTo>
                  <a:pt x="110984" y="712601"/>
                  <a:pt x="110984" y="712601"/>
                  <a:pt x="110984" y="712601"/>
                </a:cubicBezTo>
                <a:cubicBezTo>
                  <a:pt x="110984" y="712601"/>
                  <a:pt x="110984" y="712601"/>
                  <a:pt x="110984" y="712601"/>
                </a:cubicBezTo>
                <a:cubicBezTo>
                  <a:pt x="111713" y="712965"/>
                  <a:pt x="112077" y="712965"/>
                  <a:pt x="112805" y="713329"/>
                </a:cubicBezTo>
                <a:cubicBezTo>
                  <a:pt x="113169" y="713329"/>
                  <a:pt x="113169" y="713329"/>
                  <a:pt x="113533" y="713329"/>
                </a:cubicBezTo>
                <a:cubicBezTo>
                  <a:pt x="113898" y="713329"/>
                  <a:pt x="113898" y="713329"/>
                  <a:pt x="114262" y="713329"/>
                </a:cubicBezTo>
                <a:cubicBezTo>
                  <a:pt x="114626" y="713329"/>
                  <a:pt x="114990" y="713329"/>
                  <a:pt x="114990" y="713329"/>
                </a:cubicBezTo>
                <a:cubicBezTo>
                  <a:pt x="115354" y="713329"/>
                  <a:pt x="115354" y="713329"/>
                  <a:pt x="115718" y="713329"/>
                </a:cubicBezTo>
                <a:cubicBezTo>
                  <a:pt x="116447" y="713329"/>
                  <a:pt x="117175" y="712965"/>
                  <a:pt x="117903" y="712601"/>
                </a:cubicBezTo>
                <a:cubicBezTo>
                  <a:pt x="117903" y="712601"/>
                  <a:pt x="117903" y="712601"/>
                  <a:pt x="117903" y="712601"/>
                </a:cubicBezTo>
                <a:lnTo>
                  <a:pt x="117903" y="712601"/>
                </a:lnTo>
                <a:cubicBezTo>
                  <a:pt x="117903" y="712601"/>
                  <a:pt x="117903" y="712601"/>
                  <a:pt x="117903" y="712601"/>
                </a:cubicBezTo>
                <a:lnTo>
                  <a:pt x="266481" y="626435"/>
                </a:lnTo>
                <a:lnTo>
                  <a:pt x="422342" y="650067"/>
                </a:lnTo>
                <a:lnTo>
                  <a:pt x="573834" y="777681"/>
                </a:lnTo>
                <a:lnTo>
                  <a:pt x="583302" y="1017275"/>
                </a:lnTo>
                <a:cubicBezTo>
                  <a:pt x="583302" y="1018729"/>
                  <a:pt x="584030" y="1020183"/>
                  <a:pt x="584759" y="1021638"/>
                </a:cubicBezTo>
                <a:lnTo>
                  <a:pt x="707481" y="1172520"/>
                </a:lnTo>
                <a:lnTo>
                  <a:pt x="559996" y="1376484"/>
                </a:lnTo>
                <a:lnTo>
                  <a:pt x="487163" y="1473558"/>
                </a:lnTo>
                <a:cubicBezTo>
                  <a:pt x="486071" y="1474649"/>
                  <a:pt x="485707" y="1476466"/>
                  <a:pt x="485707" y="1477921"/>
                </a:cubicBezTo>
                <a:lnTo>
                  <a:pt x="485707" y="1647709"/>
                </a:lnTo>
                <a:cubicBezTo>
                  <a:pt x="485707" y="1649163"/>
                  <a:pt x="486071" y="1650254"/>
                  <a:pt x="486799" y="1651345"/>
                </a:cubicBezTo>
                <a:lnTo>
                  <a:pt x="582938" y="1809862"/>
                </a:lnTo>
                <a:lnTo>
                  <a:pt x="582938" y="2026188"/>
                </a:lnTo>
                <a:cubicBezTo>
                  <a:pt x="582938" y="2028005"/>
                  <a:pt x="583666" y="2029823"/>
                  <a:pt x="585123" y="2031278"/>
                </a:cubicBezTo>
                <a:lnTo>
                  <a:pt x="652493" y="2098538"/>
                </a:lnTo>
                <a:lnTo>
                  <a:pt x="700562" y="2175616"/>
                </a:lnTo>
                <a:cubicBezTo>
                  <a:pt x="700926" y="2176343"/>
                  <a:pt x="701655" y="2177070"/>
                  <a:pt x="702747" y="2177797"/>
                </a:cubicBezTo>
                <a:lnTo>
                  <a:pt x="806533" y="2249421"/>
                </a:lnTo>
                <a:cubicBezTo>
                  <a:pt x="806533" y="2249421"/>
                  <a:pt x="806533" y="2249421"/>
                  <a:pt x="806533" y="2249421"/>
                </a:cubicBezTo>
                <a:lnTo>
                  <a:pt x="829475" y="2265418"/>
                </a:lnTo>
                <a:lnTo>
                  <a:pt x="1003909" y="2371945"/>
                </a:lnTo>
                <a:lnTo>
                  <a:pt x="1085845" y="2453748"/>
                </a:lnTo>
                <a:cubicBezTo>
                  <a:pt x="1087666" y="2455566"/>
                  <a:pt x="1089851" y="2456293"/>
                  <a:pt x="1092036" y="2455930"/>
                </a:cubicBezTo>
                <a:lnTo>
                  <a:pt x="1253724" y="2429026"/>
                </a:lnTo>
                <a:lnTo>
                  <a:pt x="1239886" y="2459929"/>
                </a:lnTo>
                <a:lnTo>
                  <a:pt x="1191452" y="2532280"/>
                </a:lnTo>
                <a:cubicBezTo>
                  <a:pt x="1189631" y="2535189"/>
                  <a:pt x="1189995" y="2539188"/>
                  <a:pt x="1192545" y="2541733"/>
                </a:cubicBezTo>
                <a:lnTo>
                  <a:pt x="1309076" y="2653350"/>
                </a:lnTo>
                <a:cubicBezTo>
                  <a:pt x="1310533" y="2654804"/>
                  <a:pt x="1312718" y="2655531"/>
                  <a:pt x="1314539" y="2655531"/>
                </a:cubicBezTo>
                <a:cubicBezTo>
                  <a:pt x="1316724" y="2655531"/>
                  <a:pt x="1318544" y="2654440"/>
                  <a:pt x="1319637" y="2652622"/>
                </a:cubicBezTo>
                <a:lnTo>
                  <a:pt x="1352047" y="2610812"/>
                </a:lnTo>
                <a:lnTo>
                  <a:pt x="1445637" y="2589724"/>
                </a:lnTo>
                <a:lnTo>
                  <a:pt x="1424515" y="2709340"/>
                </a:lnTo>
                <a:lnTo>
                  <a:pt x="1356417" y="2966749"/>
                </a:lnTo>
                <a:cubicBezTo>
                  <a:pt x="1356053" y="2967476"/>
                  <a:pt x="1356053" y="2968567"/>
                  <a:pt x="1356053" y="2969294"/>
                </a:cubicBezTo>
                <a:cubicBezTo>
                  <a:pt x="1356053" y="2969294"/>
                  <a:pt x="1356053" y="2969294"/>
                  <a:pt x="1356053" y="2969294"/>
                </a:cubicBezTo>
                <a:cubicBezTo>
                  <a:pt x="1356053" y="2969657"/>
                  <a:pt x="1356053" y="2969657"/>
                  <a:pt x="1356053" y="2970021"/>
                </a:cubicBezTo>
                <a:cubicBezTo>
                  <a:pt x="1356053" y="2970748"/>
                  <a:pt x="1356417" y="2971112"/>
                  <a:pt x="1356417" y="2971839"/>
                </a:cubicBezTo>
                <a:lnTo>
                  <a:pt x="1453648" y="3190346"/>
                </a:lnTo>
                <a:cubicBezTo>
                  <a:pt x="1453648" y="3190346"/>
                  <a:pt x="1453648" y="3190709"/>
                  <a:pt x="1454013" y="3190709"/>
                </a:cubicBezTo>
                <a:cubicBezTo>
                  <a:pt x="1454013" y="3191073"/>
                  <a:pt x="1454377" y="3191436"/>
                  <a:pt x="1454741" y="3191436"/>
                </a:cubicBezTo>
                <a:cubicBezTo>
                  <a:pt x="1455105" y="3191800"/>
                  <a:pt x="1455105" y="3192164"/>
                  <a:pt x="1455469" y="3192527"/>
                </a:cubicBezTo>
                <a:cubicBezTo>
                  <a:pt x="1455469" y="3192527"/>
                  <a:pt x="1455469" y="3192890"/>
                  <a:pt x="1455833" y="3192890"/>
                </a:cubicBezTo>
                <a:cubicBezTo>
                  <a:pt x="1455833" y="3192890"/>
                  <a:pt x="1456198" y="3193254"/>
                  <a:pt x="1456562" y="3193254"/>
                </a:cubicBezTo>
                <a:cubicBezTo>
                  <a:pt x="1456926" y="3193254"/>
                  <a:pt x="1456926" y="3193618"/>
                  <a:pt x="1456926" y="3193618"/>
                </a:cubicBezTo>
                <a:lnTo>
                  <a:pt x="1633544" y="3303053"/>
                </a:lnTo>
                <a:lnTo>
                  <a:pt x="1638278" y="3547373"/>
                </a:lnTo>
                <a:lnTo>
                  <a:pt x="1672145" y="3838231"/>
                </a:lnTo>
                <a:lnTo>
                  <a:pt x="1657579" y="4206530"/>
                </a:lnTo>
                <a:cubicBezTo>
                  <a:pt x="1657579" y="4206530"/>
                  <a:pt x="1657579" y="4206893"/>
                  <a:pt x="1657579" y="4206893"/>
                </a:cubicBezTo>
                <a:cubicBezTo>
                  <a:pt x="1657579" y="4207257"/>
                  <a:pt x="1657579" y="4207257"/>
                  <a:pt x="1657579" y="4207621"/>
                </a:cubicBezTo>
                <a:cubicBezTo>
                  <a:pt x="1657579" y="4208348"/>
                  <a:pt x="1657943" y="4209075"/>
                  <a:pt x="1657943" y="4209802"/>
                </a:cubicBezTo>
                <a:lnTo>
                  <a:pt x="1657943" y="4209802"/>
                </a:lnTo>
                <a:cubicBezTo>
                  <a:pt x="1658307" y="4210529"/>
                  <a:pt x="1658671" y="4211256"/>
                  <a:pt x="1659400" y="4211983"/>
                </a:cubicBezTo>
                <a:cubicBezTo>
                  <a:pt x="1659400" y="4211983"/>
                  <a:pt x="1659400" y="4212347"/>
                  <a:pt x="1659764" y="4212347"/>
                </a:cubicBezTo>
                <a:lnTo>
                  <a:pt x="1829827" y="4377409"/>
                </a:lnTo>
                <a:cubicBezTo>
                  <a:pt x="1829827" y="4377409"/>
                  <a:pt x="1829827" y="4377409"/>
                  <a:pt x="1829827" y="4377409"/>
                </a:cubicBezTo>
                <a:cubicBezTo>
                  <a:pt x="1829827" y="4377409"/>
                  <a:pt x="1829827" y="4377409"/>
                  <a:pt x="1830192" y="4377409"/>
                </a:cubicBezTo>
                <a:cubicBezTo>
                  <a:pt x="1830920" y="4377772"/>
                  <a:pt x="1831284" y="4378499"/>
                  <a:pt x="1832012" y="4378499"/>
                </a:cubicBezTo>
                <a:cubicBezTo>
                  <a:pt x="1832012" y="4378499"/>
                  <a:pt x="1832377" y="4378499"/>
                  <a:pt x="1832377" y="4378863"/>
                </a:cubicBezTo>
                <a:cubicBezTo>
                  <a:pt x="1832377" y="4378863"/>
                  <a:pt x="1832741" y="4378863"/>
                  <a:pt x="1832741" y="4378863"/>
                </a:cubicBezTo>
                <a:cubicBezTo>
                  <a:pt x="1832741" y="4378863"/>
                  <a:pt x="1833105" y="4378863"/>
                  <a:pt x="1833105" y="4379226"/>
                </a:cubicBezTo>
                <a:lnTo>
                  <a:pt x="2037400" y="4427945"/>
                </a:lnTo>
                <a:cubicBezTo>
                  <a:pt x="2038128" y="4427945"/>
                  <a:pt x="2038492" y="4428309"/>
                  <a:pt x="2039220" y="4428309"/>
                </a:cubicBezTo>
                <a:cubicBezTo>
                  <a:pt x="2041770" y="4428309"/>
                  <a:pt x="2044319" y="4426855"/>
                  <a:pt x="2045775" y="4424309"/>
                </a:cubicBezTo>
                <a:cubicBezTo>
                  <a:pt x="2047232" y="4421401"/>
                  <a:pt x="2046504" y="4417765"/>
                  <a:pt x="2043954" y="4415584"/>
                </a:cubicBezTo>
                <a:lnTo>
                  <a:pt x="1878625" y="4278881"/>
                </a:lnTo>
                <a:lnTo>
                  <a:pt x="1948180" y="4162901"/>
                </a:lnTo>
                <a:cubicBezTo>
                  <a:pt x="1949637" y="4160356"/>
                  <a:pt x="1949637" y="4157084"/>
                  <a:pt x="1947816" y="4154902"/>
                </a:cubicBezTo>
                <a:lnTo>
                  <a:pt x="1891735" y="4080370"/>
                </a:lnTo>
                <a:lnTo>
                  <a:pt x="1943446" y="3920762"/>
                </a:lnTo>
                <a:lnTo>
                  <a:pt x="2083648" y="3789149"/>
                </a:lnTo>
                <a:lnTo>
                  <a:pt x="2234411" y="3628813"/>
                </a:lnTo>
                <a:cubicBezTo>
                  <a:pt x="2234411" y="3628813"/>
                  <a:pt x="2234411" y="3628813"/>
                  <a:pt x="2234411" y="3628813"/>
                </a:cubicBezTo>
                <a:cubicBezTo>
                  <a:pt x="2234775" y="3628450"/>
                  <a:pt x="2235139" y="3627723"/>
                  <a:pt x="2235503" y="3626996"/>
                </a:cubicBezTo>
                <a:cubicBezTo>
                  <a:pt x="2235503" y="3626996"/>
                  <a:pt x="2235503" y="3626996"/>
                  <a:pt x="2235503" y="3626632"/>
                </a:cubicBezTo>
                <a:cubicBezTo>
                  <a:pt x="2235868" y="3625905"/>
                  <a:pt x="2235868" y="3625541"/>
                  <a:pt x="2235868" y="3624814"/>
                </a:cubicBezTo>
                <a:cubicBezTo>
                  <a:pt x="2235868" y="3624451"/>
                  <a:pt x="2235868" y="3624451"/>
                  <a:pt x="2235868" y="3624087"/>
                </a:cubicBezTo>
                <a:cubicBezTo>
                  <a:pt x="2235868" y="3624087"/>
                  <a:pt x="2235868" y="3624087"/>
                  <a:pt x="2235868" y="3624087"/>
                </a:cubicBezTo>
                <a:lnTo>
                  <a:pt x="2240602" y="3464115"/>
                </a:lnTo>
                <a:lnTo>
                  <a:pt x="2406295" y="3402672"/>
                </a:lnTo>
                <a:cubicBezTo>
                  <a:pt x="2406295" y="3402672"/>
                  <a:pt x="2406660" y="3402672"/>
                  <a:pt x="2406660" y="3402308"/>
                </a:cubicBezTo>
                <a:cubicBezTo>
                  <a:pt x="2406660" y="3402308"/>
                  <a:pt x="2407024" y="3402308"/>
                  <a:pt x="2407024" y="3401944"/>
                </a:cubicBezTo>
                <a:cubicBezTo>
                  <a:pt x="2407752" y="3401581"/>
                  <a:pt x="2408844" y="3400854"/>
                  <a:pt x="2409209" y="3400127"/>
                </a:cubicBezTo>
                <a:cubicBezTo>
                  <a:pt x="2409209" y="3400127"/>
                  <a:pt x="2409209" y="3400127"/>
                  <a:pt x="2409209" y="3400127"/>
                </a:cubicBezTo>
                <a:cubicBezTo>
                  <a:pt x="2409209" y="3400127"/>
                  <a:pt x="2409209" y="3399763"/>
                  <a:pt x="2409209" y="3399763"/>
                </a:cubicBezTo>
                <a:cubicBezTo>
                  <a:pt x="2409573" y="3399036"/>
                  <a:pt x="2409937" y="3398309"/>
                  <a:pt x="2410301" y="3397582"/>
                </a:cubicBezTo>
                <a:cubicBezTo>
                  <a:pt x="2410301" y="3397582"/>
                  <a:pt x="2410301" y="3397218"/>
                  <a:pt x="2410301" y="3397218"/>
                </a:cubicBezTo>
                <a:cubicBezTo>
                  <a:pt x="2410301" y="3397218"/>
                  <a:pt x="2410301" y="3397218"/>
                  <a:pt x="2410301" y="3397218"/>
                </a:cubicBezTo>
                <a:lnTo>
                  <a:pt x="2468203" y="3122721"/>
                </a:lnTo>
                <a:lnTo>
                  <a:pt x="2568711" y="3027102"/>
                </a:lnTo>
                <a:cubicBezTo>
                  <a:pt x="2568711" y="3027102"/>
                  <a:pt x="2568711" y="3026738"/>
                  <a:pt x="2569076" y="3026738"/>
                </a:cubicBezTo>
                <a:cubicBezTo>
                  <a:pt x="2569440" y="3026375"/>
                  <a:pt x="2569804" y="3026011"/>
                  <a:pt x="2569804" y="3025284"/>
                </a:cubicBezTo>
                <a:cubicBezTo>
                  <a:pt x="2570168" y="3024920"/>
                  <a:pt x="2570168" y="3024557"/>
                  <a:pt x="2570532" y="3024193"/>
                </a:cubicBezTo>
                <a:cubicBezTo>
                  <a:pt x="2570896" y="3023829"/>
                  <a:pt x="2570896" y="3023102"/>
                  <a:pt x="2570896" y="3022739"/>
                </a:cubicBezTo>
                <a:cubicBezTo>
                  <a:pt x="2570896" y="3022375"/>
                  <a:pt x="2571261" y="3022012"/>
                  <a:pt x="2571261" y="3021648"/>
                </a:cubicBezTo>
                <a:lnTo>
                  <a:pt x="2571261" y="2749696"/>
                </a:lnTo>
                <a:cubicBezTo>
                  <a:pt x="2571989" y="2746788"/>
                  <a:pt x="2569440" y="2743879"/>
                  <a:pt x="2566162" y="2742788"/>
                </a:cubicBezTo>
                <a:close/>
                <a:moveTo>
                  <a:pt x="1200556" y="2331225"/>
                </a:moveTo>
                <a:lnTo>
                  <a:pt x="1200556" y="2181069"/>
                </a:lnTo>
                <a:lnTo>
                  <a:pt x="1260643" y="2192340"/>
                </a:lnTo>
                <a:lnTo>
                  <a:pt x="1200556" y="2331225"/>
                </a:lnTo>
                <a:close/>
                <a:moveTo>
                  <a:pt x="1042146" y="2075270"/>
                </a:moveTo>
                <a:cubicBezTo>
                  <a:pt x="1041417" y="2076360"/>
                  <a:pt x="1040689" y="2077451"/>
                  <a:pt x="1040689" y="2078542"/>
                </a:cubicBezTo>
                <a:lnTo>
                  <a:pt x="1012649" y="2204701"/>
                </a:lnTo>
                <a:lnTo>
                  <a:pt x="821464" y="2234878"/>
                </a:lnTo>
                <a:lnTo>
                  <a:pt x="940180" y="1818951"/>
                </a:lnTo>
                <a:lnTo>
                  <a:pt x="1157585" y="1941112"/>
                </a:lnTo>
                <a:lnTo>
                  <a:pt x="1042146" y="2075270"/>
                </a:lnTo>
                <a:close/>
                <a:moveTo>
                  <a:pt x="636105" y="248320"/>
                </a:moveTo>
                <a:lnTo>
                  <a:pt x="267938" y="427197"/>
                </a:lnTo>
                <a:lnTo>
                  <a:pt x="318921" y="214144"/>
                </a:lnTo>
                <a:lnTo>
                  <a:pt x="636105" y="248320"/>
                </a:lnTo>
                <a:close/>
                <a:moveTo>
                  <a:pt x="652857" y="256682"/>
                </a:moveTo>
                <a:lnTo>
                  <a:pt x="575655" y="758775"/>
                </a:lnTo>
                <a:lnTo>
                  <a:pt x="269395" y="442831"/>
                </a:lnTo>
                <a:lnTo>
                  <a:pt x="652857" y="256682"/>
                </a:lnTo>
                <a:close/>
                <a:moveTo>
                  <a:pt x="1805064" y="519181"/>
                </a:moveTo>
                <a:lnTo>
                  <a:pt x="1846579" y="571535"/>
                </a:lnTo>
                <a:lnTo>
                  <a:pt x="1808706" y="659156"/>
                </a:lnTo>
                <a:lnTo>
                  <a:pt x="1720579" y="571899"/>
                </a:lnTo>
                <a:lnTo>
                  <a:pt x="1805064" y="519181"/>
                </a:lnTo>
                <a:close/>
                <a:moveTo>
                  <a:pt x="1242070" y="1899664"/>
                </a:moveTo>
                <a:lnTo>
                  <a:pt x="1169602" y="1931295"/>
                </a:lnTo>
                <a:lnTo>
                  <a:pt x="950741" y="1808408"/>
                </a:lnTo>
                <a:lnTo>
                  <a:pt x="1511186" y="1495736"/>
                </a:lnTo>
                <a:lnTo>
                  <a:pt x="1242070" y="1899664"/>
                </a:lnTo>
                <a:close/>
                <a:moveTo>
                  <a:pt x="1118620" y="1237963"/>
                </a:moveTo>
                <a:lnTo>
                  <a:pt x="1519198" y="1474285"/>
                </a:lnTo>
                <a:lnTo>
                  <a:pt x="948192" y="1793138"/>
                </a:lnTo>
                <a:lnTo>
                  <a:pt x="1118620" y="1237963"/>
                </a:lnTo>
                <a:close/>
                <a:moveTo>
                  <a:pt x="1728955" y="1219784"/>
                </a:moveTo>
                <a:lnTo>
                  <a:pt x="1132094" y="1219784"/>
                </a:lnTo>
                <a:lnTo>
                  <a:pt x="1448550" y="906385"/>
                </a:lnTo>
                <a:lnTo>
                  <a:pt x="1728955" y="1219784"/>
                </a:lnTo>
                <a:close/>
                <a:moveTo>
                  <a:pt x="1431070" y="902750"/>
                </a:moveTo>
                <a:lnTo>
                  <a:pt x="1119712" y="1211422"/>
                </a:lnTo>
                <a:lnTo>
                  <a:pt x="1078926" y="902750"/>
                </a:lnTo>
                <a:lnTo>
                  <a:pt x="1431070" y="902750"/>
                </a:lnTo>
                <a:close/>
                <a:moveTo>
                  <a:pt x="1084388" y="888207"/>
                </a:moveTo>
                <a:lnTo>
                  <a:pt x="1317816" y="547176"/>
                </a:lnTo>
                <a:lnTo>
                  <a:pt x="1438354" y="888207"/>
                </a:lnTo>
                <a:lnTo>
                  <a:pt x="1084388" y="888207"/>
                </a:lnTo>
                <a:close/>
                <a:moveTo>
                  <a:pt x="939088" y="1772778"/>
                </a:moveTo>
                <a:lnTo>
                  <a:pt x="914325" y="1556452"/>
                </a:lnTo>
                <a:lnTo>
                  <a:pt x="1091672" y="1276865"/>
                </a:lnTo>
                <a:lnTo>
                  <a:pt x="939088" y="1772778"/>
                </a:lnTo>
                <a:close/>
                <a:moveTo>
                  <a:pt x="1540683" y="1493918"/>
                </a:moveTo>
                <a:lnTo>
                  <a:pt x="1665226" y="1642982"/>
                </a:lnTo>
                <a:lnTo>
                  <a:pt x="1531943" y="1784412"/>
                </a:lnTo>
                <a:lnTo>
                  <a:pt x="1540683" y="1493918"/>
                </a:lnTo>
                <a:close/>
                <a:moveTo>
                  <a:pt x="1532307" y="1465196"/>
                </a:moveTo>
                <a:lnTo>
                  <a:pt x="1141198" y="1234327"/>
                </a:lnTo>
                <a:lnTo>
                  <a:pt x="1729683" y="1234327"/>
                </a:lnTo>
                <a:lnTo>
                  <a:pt x="1532307" y="1465196"/>
                </a:lnTo>
                <a:close/>
                <a:moveTo>
                  <a:pt x="1742064" y="1212150"/>
                </a:moveTo>
                <a:lnTo>
                  <a:pt x="1463845" y="901295"/>
                </a:lnTo>
                <a:lnTo>
                  <a:pt x="1844758" y="864938"/>
                </a:lnTo>
                <a:lnTo>
                  <a:pt x="1742064" y="1212150"/>
                </a:lnTo>
                <a:close/>
                <a:moveTo>
                  <a:pt x="1332383" y="545358"/>
                </a:moveTo>
                <a:lnTo>
                  <a:pt x="1613515" y="674426"/>
                </a:lnTo>
                <a:lnTo>
                  <a:pt x="1451099" y="880572"/>
                </a:lnTo>
                <a:lnTo>
                  <a:pt x="1332383" y="545358"/>
                </a:lnTo>
                <a:close/>
                <a:moveTo>
                  <a:pt x="1629539" y="654430"/>
                </a:moveTo>
                <a:lnTo>
                  <a:pt x="1598221" y="449375"/>
                </a:lnTo>
                <a:lnTo>
                  <a:pt x="1699093" y="570445"/>
                </a:lnTo>
                <a:lnTo>
                  <a:pt x="1629539" y="654430"/>
                </a:lnTo>
                <a:close/>
                <a:moveTo>
                  <a:pt x="1615700" y="659520"/>
                </a:moveTo>
                <a:lnTo>
                  <a:pt x="1338209" y="531906"/>
                </a:lnTo>
                <a:lnTo>
                  <a:pt x="1581469" y="434832"/>
                </a:lnTo>
                <a:lnTo>
                  <a:pt x="1615700" y="659520"/>
                </a:lnTo>
                <a:close/>
                <a:moveTo>
                  <a:pt x="1076377" y="874027"/>
                </a:moveTo>
                <a:lnTo>
                  <a:pt x="1036319" y="263590"/>
                </a:lnTo>
                <a:lnTo>
                  <a:pt x="1310169" y="532270"/>
                </a:lnTo>
                <a:lnTo>
                  <a:pt x="1076377" y="874027"/>
                </a:lnTo>
                <a:close/>
                <a:moveTo>
                  <a:pt x="668516" y="251228"/>
                </a:moveTo>
                <a:lnTo>
                  <a:pt x="1012649" y="252319"/>
                </a:lnTo>
                <a:lnTo>
                  <a:pt x="592042" y="749686"/>
                </a:lnTo>
                <a:lnTo>
                  <a:pt x="668516" y="251228"/>
                </a:lnTo>
                <a:close/>
                <a:moveTo>
                  <a:pt x="1022117" y="263590"/>
                </a:moveTo>
                <a:lnTo>
                  <a:pt x="1062903" y="886025"/>
                </a:lnTo>
                <a:lnTo>
                  <a:pt x="594227" y="770046"/>
                </a:lnTo>
                <a:lnTo>
                  <a:pt x="1022117" y="263590"/>
                </a:lnTo>
                <a:close/>
                <a:moveTo>
                  <a:pt x="1105874" y="1218330"/>
                </a:moveTo>
                <a:lnTo>
                  <a:pt x="734793" y="1167430"/>
                </a:lnTo>
                <a:lnTo>
                  <a:pt x="1065088" y="909294"/>
                </a:lnTo>
                <a:lnTo>
                  <a:pt x="1105874" y="1218330"/>
                </a:lnTo>
                <a:close/>
                <a:moveTo>
                  <a:pt x="1102232" y="1232510"/>
                </a:moveTo>
                <a:lnTo>
                  <a:pt x="907406" y="1539728"/>
                </a:lnTo>
                <a:lnTo>
                  <a:pt x="729695" y="1181246"/>
                </a:lnTo>
                <a:lnTo>
                  <a:pt x="1102232" y="1232510"/>
                </a:lnTo>
                <a:close/>
                <a:moveTo>
                  <a:pt x="927435" y="1801136"/>
                </a:moveTo>
                <a:lnTo>
                  <a:pt x="610978" y="1801136"/>
                </a:lnTo>
                <a:lnTo>
                  <a:pt x="900487" y="1568814"/>
                </a:lnTo>
                <a:lnTo>
                  <a:pt x="927435" y="1801136"/>
                </a:lnTo>
                <a:close/>
                <a:moveTo>
                  <a:pt x="1443452" y="1881122"/>
                </a:moveTo>
                <a:cubicBezTo>
                  <a:pt x="1442359" y="1882577"/>
                  <a:pt x="1441631" y="1884394"/>
                  <a:pt x="1441631" y="1885849"/>
                </a:cubicBezTo>
                <a:lnTo>
                  <a:pt x="1441631" y="1994193"/>
                </a:lnTo>
                <a:lnTo>
                  <a:pt x="1366250" y="2063272"/>
                </a:lnTo>
                <a:lnTo>
                  <a:pt x="1366250" y="1895302"/>
                </a:lnTo>
                <a:cubicBezTo>
                  <a:pt x="1366250" y="1893120"/>
                  <a:pt x="1365521" y="1891302"/>
                  <a:pt x="1364065" y="1889848"/>
                </a:cubicBezTo>
                <a:cubicBezTo>
                  <a:pt x="1362608" y="1888394"/>
                  <a:pt x="1360423" y="1887667"/>
                  <a:pt x="1358602" y="1888030"/>
                </a:cubicBezTo>
                <a:lnTo>
                  <a:pt x="1261735" y="1896392"/>
                </a:lnTo>
                <a:lnTo>
                  <a:pt x="1526117" y="1499372"/>
                </a:lnTo>
                <a:lnTo>
                  <a:pt x="1517377" y="1800046"/>
                </a:lnTo>
                <a:lnTo>
                  <a:pt x="1443452" y="1881122"/>
                </a:lnTo>
                <a:close/>
                <a:moveTo>
                  <a:pt x="1786128" y="1589174"/>
                </a:moveTo>
                <a:lnTo>
                  <a:pt x="1676879" y="1634620"/>
                </a:lnTo>
                <a:lnTo>
                  <a:pt x="1543232" y="1474649"/>
                </a:lnTo>
                <a:lnTo>
                  <a:pt x="1742793" y="1240872"/>
                </a:lnTo>
                <a:lnTo>
                  <a:pt x="1836746" y="1482647"/>
                </a:lnTo>
                <a:lnTo>
                  <a:pt x="1786128" y="1589174"/>
                </a:lnTo>
                <a:close/>
                <a:moveTo>
                  <a:pt x="1849856" y="1475739"/>
                </a:moveTo>
                <a:lnTo>
                  <a:pt x="1756995" y="1236872"/>
                </a:lnTo>
                <a:lnTo>
                  <a:pt x="1959105" y="1280137"/>
                </a:lnTo>
                <a:lnTo>
                  <a:pt x="1959105" y="1475739"/>
                </a:lnTo>
                <a:lnTo>
                  <a:pt x="1849856" y="1475739"/>
                </a:lnTo>
                <a:close/>
                <a:moveTo>
                  <a:pt x="2071631" y="992552"/>
                </a:moveTo>
                <a:lnTo>
                  <a:pt x="2090567" y="1096170"/>
                </a:lnTo>
                <a:cubicBezTo>
                  <a:pt x="2090567" y="1096534"/>
                  <a:pt x="2090931" y="1097261"/>
                  <a:pt x="2090931" y="1097624"/>
                </a:cubicBezTo>
                <a:lnTo>
                  <a:pt x="2129897" y="1194698"/>
                </a:lnTo>
                <a:cubicBezTo>
                  <a:pt x="2130261" y="1195789"/>
                  <a:pt x="2130989" y="1196880"/>
                  <a:pt x="2131718" y="1197607"/>
                </a:cubicBezTo>
                <a:lnTo>
                  <a:pt x="2199452" y="1256142"/>
                </a:lnTo>
                <a:lnTo>
                  <a:pt x="2160122" y="1303770"/>
                </a:lnTo>
                <a:cubicBezTo>
                  <a:pt x="2159030" y="1305224"/>
                  <a:pt x="2158301" y="1307042"/>
                  <a:pt x="2158665" y="1308860"/>
                </a:cubicBezTo>
                <a:lnTo>
                  <a:pt x="2163400" y="1381574"/>
                </a:lnTo>
                <a:cubicBezTo>
                  <a:pt x="2163400" y="1383028"/>
                  <a:pt x="2164128" y="1384119"/>
                  <a:pt x="2164856" y="1385210"/>
                </a:cubicBezTo>
                <a:lnTo>
                  <a:pt x="2200180" y="1433565"/>
                </a:lnTo>
                <a:lnTo>
                  <a:pt x="2162307" y="1471376"/>
                </a:lnTo>
                <a:lnTo>
                  <a:pt x="2110960" y="1389936"/>
                </a:lnTo>
                <a:lnTo>
                  <a:pt x="2158301" y="1267049"/>
                </a:lnTo>
                <a:cubicBezTo>
                  <a:pt x="2159030" y="1264867"/>
                  <a:pt x="2159030" y="1262322"/>
                  <a:pt x="2157573" y="1260141"/>
                </a:cubicBezTo>
                <a:cubicBezTo>
                  <a:pt x="2156116" y="1257960"/>
                  <a:pt x="2153931" y="1256869"/>
                  <a:pt x="2151382" y="1257233"/>
                </a:cubicBezTo>
                <a:lnTo>
                  <a:pt x="1967481" y="1267049"/>
                </a:lnTo>
                <a:lnTo>
                  <a:pt x="1754810" y="1221602"/>
                </a:lnTo>
                <a:lnTo>
                  <a:pt x="1859324" y="867847"/>
                </a:lnTo>
                <a:lnTo>
                  <a:pt x="2071631" y="992552"/>
                </a:lnTo>
                <a:close/>
                <a:moveTo>
                  <a:pt x="2117515" y="844942"/>
                </a:moveTo>
                <a:lnTo>
                  <a:pt x="1953642" y="776227"/>
                </a:lnTo>
                <a:lnTo>
                  <a:pt x="2057064" y="641705"/>
                </a:lnTo>
                <a:lnTo>
                  <a:pt x="2095665" y="713692"/>
                </a:lnTo>
                <a:lnTo>
                  <a:pt x="2117515" y="844942"/>
                </a:lnTo>
                <a:close/>
                <a:moveTo>
                  <a:pt x="2199452" y="703876"/>
                </a:moveTo>
                <a:lnTo>
                  <a:pt x="2107319" y="703876"/>
                </a:lnTo>
                <a:lnTo>
                  <a:pt x="2067261" y="628616"/>
                </a:lnTo>
                <a:lnTo>
                  <a:pt x="2117879" y="562810"/>
                </a:lnTo>
                <a:lnTo>
                  <a:pt x="2174324" y="632252"/>
                </a:lnTo>
                <a:lnTo>
                  <a:pt x="2199452" y="703876"/>
                </a:lnTo>
                <a:close/>
                <a:moveTo>
                  <a:pt x="1754810" y="455919"/>
                </a:moveTo>
                <a:lnTo>
                  <a:pt x="1830556" y="304673"/>
                </a:lnTo>
                <a:lnTo>
                  <a:pt x="1882267" y="403565"/>
                </a:lnTo>
                <a:cubicBezTo>
                  <a:pt x="1882995" y="405019"/>
                  <a:pt x="1884087" y="406110"/>
                  <a:pt x="1885544" y="406837"/>
                </a:cubicBezTo>
                <a:lnTo>
                  <a:pt x="2039949" y="479188"/>
                </a:lnTo>
                <a:lnTo>
                  <a:pt x="2107683" y="551175"/>
                </a:lnTo>
                <a:lnTo>
                  <a:pt x="2058521" y="615164"/>
                </a:lnTo>
                <a:lnTo>
                  <a:pt x="1893920" y="453011"/>
                </a:lnTo>
                <a:cubicBezTo>
                  <a:pt x="1893920" y="453011"/>
                  <a:pt x="1893556" y="453011"/>
                  <a:pt x="1893556" y="452647"/>
                </a:cubicBezTo>
                <a:cubicBezTo>
                  <a:pt x="1893192" y="452284"/>
                  <a:pt x="1892463" y="451920"/>
                  <a:pt x="1892099" y="451557"/>
                </a:cubicBezTo>
                <a:cubicBezTo>
                  <a:pt x="1891735" y="451557"/>
                  <a:pt x="1891735" y="451193"/>
                  <a:pt x="1891371" y="451193"/>
                </a:cubicBezTo>
                <a:cubicBezTo>
                  <a:pt x="1890642" y="450829"/>
                  <a:pt x="1890278" y="450829"/>
                  <a:pt x="1889550" y="450829"/>
                </a:cubicBezTo>
                <a:cubicBezTo>
                  <a:pt x="1889186" y="450829"/>
                  <a:pt x="1889186" y="450829"/>
                  <a:pt x="1888822" y="450829"/>
                </a:cubicBezTo>
                <a:cubicBezTo>
                  <a:pt x="1888822" y="450829"/>
                  <a:pt x="1888822" y="450829"/>
                  <a:pt x="1888822" y="450829"/>
                </a:cubicBezTo>
                <a:lnTo>
                  <a:pt x="1754810" y="455919"/>
                </a:lnTo>
                <a:close/>
                <a:moveTo>
                  <a:pt x="1887729" y="467917"/>
                </a:moveTo>
                <a:lnTo>
                  <a:pt x="2049417" y="626798"/>
                </a:lnTo>
                <a:lnTo>
                  <a:pt x="2049417" y="627162"/>
                </a:lnTo>
                <a:lnTo>
                  <a:pt x="1936891" y="774045"/>
                </a:lnTo>
                <a:lnTo>
                  <a:pt x="1851677" y="849668"/>
                </a:lnTo>
                <a:lnTo>
                  <a:pt x="1464937" y="886752"/>
                </a:lnTo>
                <a:lnTo>
                  <a:pt x="1630631" y="676244"/>
                </a:lnTo>
                <a:lnTo>
                  <a:pt x="1709290" y="580988"/>
                </a:lnTo>
                <a:lnTo>
                  <a:pt x="1805793" y="676608"/>
                </a:lnTo>
                <a:cubicBezTo>
                  <a:pt x="1807614" y="678426"/>
                  <a:pt x="1809799" y="679153"/>
                  <a:pt x="1812348" y="678426"/>
                </a:cubicBezTo>
                <a:cubicBezTo>
                  <a:pt x="1814897" y="678062"/>
                  <a:pt x="1816718" y="676244"/>
                  <a:pt x="1817810" y="674063"/>
                </a:cubicBezTo>
                <a:lnTo>
                  <a:pt x="1861510" y="572626"/>
                </a:lnTo>
                <a:cubicBezTo>
                  <a:pt x="1862602" y="570081"/>
                  <a:pt x="1862238" y="567173"/>
                  <a:pt x="1860417" y="565355"/>
                </a:cubicBezTo>
                <a:lnTo>
                  <a:pt x="1817446" y="511182"/>
                </a:lnTo>
                <a:lnTo>
                  <a:pt x="1887729" y="467917"/>
                </a:lnTo>
                <a:close/>
                <a:moveTo>
                  <a:pt x="739527" y="184331"/>
                </a:moveTo>
                <a:lnTo>
                  <a:pt x="964943" y="237776"/>
                </a:lnTo>
                <a:lnTo>
                  <a:pt x="662689" y="236685"/>
                </a:lnTo>
                <a:lnTo>
                  <a:pt x="330938" y="201055"/>
                </a:lnTo>
                <a:lnTo>
                  <a:pt x="546522" y="17088"/>
                </a:lnTo>
                <a:lnTo>
                  <a:pt x="736250" y="182513"/>
                </a:lnTo>
                <a:cubicBezTo>
                  <a:pt x="737342" y="183240"/>
                  <a:pt x="738435" y="183967"/>
                  <a:pt x="739527" y="184331"/>
                </a:cubicBezTo>
                <a:close/>
                <a:moveTo>
                  <a:pt x="250822" y="14543"/>
                </a:moveTo>
                <a:lnTo>
                  <a:pt x="526857" y="14543"/>
                </a:lnTo>
                <a:lnTo>
                  <a:pt x="316371" y="193784"/>
                </a:lnTo>
                <a:lnTo>
                  <a:pt x="250822" y="14543"/>
                </a:lnTo>
                <a:close/>
                <a:moveTo>
                  <a:pt x="128828" y="265771"/>
                </a:moveTo>
                <a:lnTo>
                  <a:pt x="303262" y="216689"/>
                </a:lnTo>
                <a:lnTo>
                  <a:pt x="251915" y="431560"/>
                </a:lnTo>
                <a:lnTo>
                  <a:pt x="70926" y="388295"/>
                </a:lnTo>
                <a:lnTo>
                  <a:pt x="128828" y="265771"/>
                </a:lnTo>
                <a:close/>
                <a:moveTo>
                  <a:pt x="52718" y="427197"/>
                </a:moveTo>
                <a:lnTo>
                  <a:pt x="64736" y="402111"/>
                </a:lnTo>
                <a:lnTo>
                  <a:pt x="246452" y="445739"/>
                </a:lnTo>
                <a:lnTo>
                  <a:pt x="112441" y="694059"/>
                </a:lnTo>
                <a:lnTo>
                  <a:pt x="14846" y="587896"/>
                </a:lnTo>
                <a:lnTo>
                  <a:pt x="52718" y="427197"/>
                </a:lnTo>
                <a:close/>
                <a:moveTo>
                  <a:pt x="426348" y="635888"/>
                </a:moveTo>
                <a:lnTo>
                  <a:pt x="265753" y="611528"/>
                </a:lnTo>
                <a:cubicBezTo>
                  <a:pt x="264296" y="611165"/>
                  <a:pt x="262476" y="611528"/>
                  <a:pt x="261019" y="612255"/>
                </a:cubicBezTo>
                <a:lnTo>
                  <a:pt x="132470" y="686788"/>
                </a:lnTo>
                <a:lnTo>
                  <a:pt x="258834" y="452284"/>
                </a:lnTo>
                <a:lnTo>
                  <a:pt x="475146" y="675517"/>
                </a:lnTo>
                <a:lnTo>
                  <a:pt x="429626" y="637342"/>
                </a:lnTo>
                <a:cubicBezTo>
                  <a:pt x="428897" y="636615"/>
                  <a:pt x="427441" y="636251"/>
                  <a:pt x="426348" y="635888"/>
                </a:cubicBezTo>
                <a:close/>
                <a:moveTo>
                  <a:pt x="597504" y="1014366"/>
                </a:moveTo>
                <a:lnTo>
                  <a:pt x="588400" y="783862"/>
                </a:lnTo>
                <a:lnTo>
                  <a:pt x="1054527" y="899114"/>
                </a:lnTo>
                <a:lnTo>
                  <a:pt x="718042" y="1162340"/>
                </a:lnTo>
                <a:lnTo>
                  <a:pt x="597504" y="1014366"/>
                </a:lnTo>
                <a:close/>
                <a:moveTo>
                  <a:pt x="715857" y="1186336"/>
                </a:moveTo>
                <a:lnTo>
                  <a:pt x="891019" y="1539728"/>
                </a:lnTo>
                <a:lnTo>
                  <a:pt x="565822" y="1393936"/>
                </a:lnTo>
                <a:lnTo>
                  <a:pt x="572013" y="1385573"/>
                </a:lnTo>
                <a:lnTo>
                  <a:pt x="715857" y="1186336"/>
                </a:lnTo>
                <a:close/>
                <a:moveTo>
                  <a:pt x="500637" y="1645891"/>
                </a:moveTo>
                <a:lnTo>
                  <a:pt x="500637" y="1480466"/>
                </a:lnTo>
                <a:lnTo>
                  <a:pt x="557082" y="1405570"/>
                </a:lnTo>
                <a:lnTo>
                  <a:pt x="892839" y="1556452"/>
                </a:lnTo>
                <a:lnTo>
                  <a:pt x="592406" y="1797501"/>
                </a:lnTo>
                <a:lnTo>
                  <a:pt x="500637" y="1645891"/>
                </a:lnTo>
                <a:close/>
                <a:moveTo>
                  <a:pt x="664874" y="2090903"/>
                </a:moveTo>
                <a:cubicBezTo>
                  <a:pt x="664510" y="2090540"/>
                  <a:pt x="664146" y="2090176"/>
                  <a:pt x="663782" y="2089449"/>
                </a:cubicBezTo>
                <a:lnTo>
                  <a:pt x="597868" y="2023642"/>
                </a:lnTo>
                <a:lnTo>
                  <a:pt x="597868" y="1815316"/>
                </a:lnTo>
                <a:lnTo>
                  <a:pt x="925978" y="1815316"/>
                </a:lnTo>
                <a:lnTo>
                  <a:pt x="806533" y="2231969"/>
                </a:lnTo>
                <a:lnTo>
                  <a:pt x="712579" y="2166890"/>
                </a:lnTo>
                <a:lnTo>
                  <a:pt x="664874" y="2090903"/>
                </a:lnTo>
                <a:close/>
                <a:moveTo>
                  <a:pt x="829839" y="2248330"/>
                </a:moveTo>
                <a:lnTo>
                  <a:pt x="1010464" y="2219608"/>
                </a:lnTo>
                <a:lnTo>
                  <a:pt x="1002088" y="2353766"/>
                </a:lnTo>
                <a:lnTo>
                  <a:pt x="837851" y="2253420"/>
                </a:lnTo>
                <a:lnTo>
                  <a:pt x="829839" y="2248330"/>
                </a:lnTo>
                <a:close/>
                <a:moveTo>
                  <a:pt x="1016290" y="2363583"/>
                </a:moveTo>
                <a:lnTo>
                  <a:pt x="1025030" y="2221789"/>
                </a:lnTo>
                <a:lnTo>
                  <a:pt x="1090215" y="2250148"/>
                </a:lnTo>
                <a:lnTo>
                  <a:pt x="1145203" y="2432298"/>
                </a:lnTo>
                <a:lnTo>
                  <a:pt x="1093857" y="2440660"/>
                </a:lnTo>
                <a:lnTo>
                  <a:pt x="1016290" y="2363583"/>
                </a:lnTo>
                <a:close/>
                <a:moveTo>
                  <a:pt x="1159406" y="2430480"/>
                </a:moveTo>
                <a:lnTo>
                  <a:pt x="1104781" y="2249421"/>
                </a:lnTo>
                <a:lnTo>
                  <a:pt x="1162319" y="2222880"/>
                </a:lnTo>
                <a:cubicBezTo>
                  <a:pt x="1163412" y="2222516"/>
                  <a:pt x="1164140" y="2221789"/>
                  <a:pt x="1164868" y="2220699"/>
                </a:cubicBezTo>
                <a:lnTo>
                  <a:pt x="1185990" y="2193794"/>
                </a:lnTo>
                <a:lnTo>
                  <a:pt x="1185990" y="2366855"/>
                </a:lnTo>
                <a:cubicBezTo>
                  <a:pt x="1185990" y="2366855"/>
                  <a:pt x="1185990" y="2366855"/>
                  <a:pt x="1185990" y="2366855"/>
                </a:cubicBezTo>
                <a:cubicBezTo>
                  <a:pt x="1185990" y="2367218"/>
                  <a:pt x="1185990" y="2367582"/>
                  <a:pt x="1186354" y="2367945"/>
                </a:cubicBezTo>
                <a:cubicBezTo>
                  <a:pt x="1186354" y="2368673"/>
                  <a:pt x="1186718" y="2369400"/>
                  <a:pt x="1187082" y="2370127"/>
                </a:cubicBezTo>
                <a:cubicBezTo>
                  <a:pt x="1187082" y="2370127"/>
                  <a:pt x="1187082" y="2370490"/>
                  <a:pt x="1187082" y="2370490"/>
                </a:cubicBezTo>
                <a:cubicBezTo>
                  <a:pt x="1187082" y="2370854"/>
                  <a:pt x="1187446" y="2370854"/>
                  <a:pt x="1187446" y="2371218"/>
                </a:cubicBezTo>
                <a:cubicBezTo>
                  <a:pt x="1187810" y="2371945"/>
                  <a:pt x="1188175" y="2372308"/>
                  <a:pt x="1188903" y="2372672"/>
                </a:cubicBezTo>
                <a:cubicBezTo>
                  <a:pt x="1189267" y="2373036"/>
                  <a:pt x="1189631" y="2373036"/>
                  <a:pt x="1189995" y="2373399"/>
                </a:cubicBezTo>
                <a:cubicBezTo>
                  <a:pt x="1190360" y="2373762"/>
                  <a:pt x="1191088" y="2374126"/>
                  <a:pt x="1191816" y="2374126"/>
                </a:cubicBezTo>
                <a:cubicBezTo>
                  <a:pt x="1192180" y="2374126"/>
                  <a:pt x="1192180" y="2374490"/>
                  <a:pt x="1192545" y="2374490"/>
                </a:cubicBezTo>
                <a:lnTo>
                  <a:pt x="1309440" y="2394486"/>
                </a:lnTo>
                <a:lnTo>
                  <a:pt x="1264648" y="2413755"/>
                </a:lnTo>
                <a:lnTo>
                  <a:pt x="1159406" y="2430480"/>
                </a:lnTo>
                <a:close/>
                <a:moveTo>
                  <a:pt x="1252995" y="2467564"/>
                </a:moveTo>
                <a:cubicBezTo>
                  <a:pt x="1252995" y="2467200"/>
                  <a:pt x="1253360" y="2467200"/>
                  <a:pt x="1253360" y="2466837"/>
                </a:cubicBezTo>
                <a:lnTo>
                  <a:pt x="1241342" y="2567547"/>
                </a:lnTo>
                <a:lnTo>
                  <a:pt x="1207839" y="2535189"/>
                </a:lnTo>
                <a:lnTo>
                  <a:pt x="1252995" y="2467564"/>
                </a:lnTo>
                <a:close/>
                <a:moveTo>
                  <a:pt x="1314174" y="2637352"/>
                </a:moveTo>
                <a:lnTo>
                  <a:pt x="1254452" y="2580272"/>
                </a:lnTo>
                <a:lnTo>
                  <a:pt x="1273024" y="2425026"/>
                </a:lnTo>
                <a:lnTo>
                  <a:pt x="1321822" y="2403939"/>
                </a:lnTo>
                <a:lnTo>
                  <a:pt x="1298151" y="2470836"/>
                </a:lnTo>
                <a:cubicBezTo>
                  <a:pt x="1297423" y="2473018"/>
                  <a:pt x="1297787" y="2475563"/>
                  <a:pt x="1298880" y="2477381"/>
                </a:cubicBezTo>
                <a:lnTo>
                  <a:pt x="1336753" y="2534098"/>
                </a:lnTo>
                <a:lnTo>
                  <a:pt x="1341122" y="2602086"/>
                </a:lnTo>
                <a:lnTo>
                  <a:pt x="1314174" y="2637352"/>
                </a:lnTo>
                <a:close/>
                <a:moveTo>
                  <a:pt x="1355689" y="2595542"/>
                </a:moveTo>
                <a:lnTo>
                  <a:pt x="1352047" y="2538824"/>
                </a:lnTo>
                <a:lnTo>
                  <a:pt x="1404487" y="2538824"/>
                </a:lnTo>
                <a:lnTo>
                  <a:pt x="1441631" y="2575909"/>
                </a:lnTo>
                <a:lnTo>
                  <a:pt x="1355689" y="2595542"/>
                </a:lnTo>
                <a:close/>
                <a:moveTo>
                  <a:pt x="2557423" y="2991835"/>
                </a:moveTo>
                <a:lnTo>
                  <a:pt x="2417949" y="2722065"/>
                </a:lnTo>
                <a:lnTo>
                  <a:pt x="2557423" y="2755877"/>
                </a:lnTo>
                <a:lnTo>
                  <a:pt x="2557423" y="2991835"/>
                </a:lnTo>
                <a:close/>
                <a:moveTo>
                  <a:pt x="2399376" y="3383039"/>
                </a:moveTo>
                <a:lnTo>
                  <a:pt x="2285394" y="3297963"/>
                </a:lnTo>
                <a:lnTo>
                  <a:pt x="2450723" y="3140536"/>
                </a:lnTo>
                <a:lnTo>
                  <a:pt x="2399376" y="3383039"/>
                </a:lnTo>
                <a:close/>
                <a:moveTo>
                  <a:pt x="2103677" y="3746611"/>
                </a:moveTo>
                <a:lnTo>
                  <a:pt x="2011908" y="3730250"/>
                </a:lnTo>
                <a:lnTo>
                  <a:pt x="1874983" y="3460480"/>
                </a:lnTo>
                <a:lnTo>
                  <a:pt x="2216931" y="3626269"/>
                </a:lnTo>
                <a:lnTo>
                  <a:pt x="2103677" y="3746611"/>
                </a:lnTo>
                <a:close/>
                <a:moveTo>
                  <a:pt x="1940168" y="3902583"/>
                </a:moveTo>
                <a:lnTo>
                  <a:pt x="1869885" y="3719707"/>
                </a:lnTo>
                <a:lnTo>
                  <a:pt x="2002076" y="3743339"/>
                </a:lnTo>
                <a:lnTo>
                  <a:pt x="2037035" y="3812417"/>
                </a:lnTo>
                <a:lnTo>
                  <a:pt x="1940168" y="3902583"/>
                </a:lnTo>
                <a:close/>
                <a:moveTo>
                  <a:pt x="1682342" y="4204712"/>
                </a:moveTo>
                <a:lnTo>
                  <a:pt x="1875712" y="4093095"/>
                </a:lnTo>
                <a:lnTo>
                  <a:pt x="1862966" y="4268701"/>
                </a:lnTo>
                <a:lnTo>
                  <a:pt x="1682342" y="4204712"/>
                </a:lnTo>
                <a:close/>
                <a:moveTo>
                  <a:pt x="1832377" y="4358503"/>
                </a:moveTo>
                <a:lnTo>
                  <a:pt x="1694359" y="4224708"/>
                </a:lnTo>
                <a:lnTo>
                  <a:pt x="1860053" y="4283607"/>
                </a:lnTo>
                <a:lnTo>
                  <a:pt x="1832377" y="4358503"/>
                </a:lnTo>
                <a:close/>
                <a:moveTo>
                  <a:pt x="1678700" y="4049467"/>
                </a:moveTo>
                <a:lnTo>
                  <a:pt x="1863330" y="4083642"/>
                </a:lnTo>
                <a:lnTo>
                  <a:pt x="1673238" y="4193441"/>
                </a:lnTo>
                <a:lnTo>
                  <a:pt x="1678700" y="4049467"/>
                </a:lnTo>
                <a:close/>
                <a:moveTo>
                  <a:pt x="1679064" y="4034560"/>
                </a:moveTo>
                <a:lnTo>
                  <a:pt x="1685983" y="3856410"/>
                </a:lnTo>
                <a:lnTo>
                  <a:pt x="1865151" y="4069099"/>
                </a:lnTo>
                <a:lnTo>
                  <a:pt x="1679064" y="4034560"/>
                </a:lnTo>
                <a:close/>
                <a:moveTo>
                  <a:pt x="1374261" y="2974747"/>
                </a:moveTo>
                <a:lnTo>
                  <a:pt x="1547966" y="2957659"/>
                </a:lnTo>
                <a:lnTo>
                  <a:pt x="1460568" y="3168531"/>
                </a:lnTo>
                <a:lnTo>
                  <a:pt x="1374261" y="2974747"/>
                </a:lnTo>
                <a:close/>
                <a:moveTo>
                  <a:pt x="1433984" y="2730790"/>
                </a:moveTo>
                <a:lnTo>
                  <a:pt x="1547602" y="2942753"/>
                </a:lnTo>
                <a:lnTo>
                  <a:pt x="1373169" y="2960204"/>
                </a:lnTo>
                <a:lnTo>
                  <a:pt x="1433984" y="2730790"/>
                </a:lnTo>
                <a:close/>
                <a:moveTo>
                  <a:pt x="1975856" y="2634080"/>
                </a:moveTo>
                <a:lnTo>
                  <a:pt x="1848400" y="2622809"/>
                </a:lnTo>
                <a:lnTo>
                  <a:pt x="1903388" y="2563911"/>
                </a:lnTo>
                <a:lnTo>
                  <a:pt x="1975856" y="2634080"/>
                </a:lnTo>
                <a:close/>
                <a:moveTo>
                  <a:pt x="2381532" y="2715157"/>
                </a:moveTo>
                <a:lnTo>
                  <a:pt x="2124434" y="2854405"/>
                </a:lnTo>
                <a:lnTo>
                  <a:pt x="2213654" y="2690070"/>
                </a:lnTo>
                <a:lnTo>
                  <a:pt x="2381532" y="2715157"/>
                </a:lnTo>
                <a:close/>
                <a:moveTo>
                  <a:pt x="2275197" y="3287419"/>
                </a:moveTo>
                <a:lnTo>
                  <a:pt x="2163764" y="3120540"/>
                </a:lnTo>
                <a:lnTo>
                  <a:pt x="2444532" y="3125993"/>
                </a:lnTo>
                <a:lnTo>
                  <a:pt x="2275197" y="3287419"/>
                </a:lnTo>
                <a:close/>
                <a:moveTo>
                  <a:pt x="2102220" y="2890762"/>
                </a:moveTo>
                <a:lnTo>
                  <a:pt x="2141914" y="3108178"/>
                </a:lnTo>
                <a:lnTo>
                  <a:pt x="1878261" y="3204161"/>
                </a:lnTo>
                <a:lnTo>
                  <a:pt x="2102220" y="2890762"/>
                </a:lnTo>
                <a:close/>
                <a:moveTo>
                  <a:pt x="1858960" y="3205979"/>
                </a:moveTo>
                <a:lnTo>
                  <a:pt x="1755903" y="3043099"/>
                </a:lnTo>
                <a:lnTo>
                  <a:pt x="2084376" y="2890762"/>
                </a:lnTo>
                <a:lnTo>
                  <a:pt x="1858960" y="3205979"/>
                </a:lnTo>
                <a:close/>
                <a:moveTo>
                  <a:pt x="2114602" y="2876583"/>
                </a:moveTo>
                <a:lnTo>
                  <a:pt x="2383353" y="2731154"/>
                </a:lnTo>
                <a:lnTo>
                  <a:pt x="2154296" y="3093635"/>
                </a:lnTo>
                <a:lnTo>
                  <a:pt x="2114602" y="2876583"/>
                </a:lnTo>
                <a:close/>
                <a:moveTo>
                  <a:pt x="2070174" y="2881309"/>
                </a:moveTo>
                <a:lnTo>
                  <a:pt x="1763914" y="3023466"/>
                </a:lnTo>
                <a:lnTo>
                  <a:pt x="1844394" y="2890762"/>
                </a:lnTo>
                <a:lnTo>
                  <a:pt x="2070174" y="2881309"/>
                </a:lnTo>
                <a:close/>
                <a:moveTo>
                  <a:pt x="1854955" y="2875492"/>
                </a:moveTo>
                <a:lnTo>
                  <a:pt x="2011180" y="2660985"/>
                </a:lnTo>
                <a:lnTo>
                  <a:pt x="2095665" y="2865676"/>
                </a:lnTo>
                <a:lnTo>
                  <a:pt x="1854955" y="2875492"/>
                </a:lnTo>
                <a:close/>
                <a:moveTo>
                  <a:pt x="1832377" y="2862404"/>
                </a:moveTo>
                <a:lnTo>
                  <a:pt x="1627353" y="2613357"/>
                </a:lnTo>
                <a:lnTo>
                  <a:pt x="1825822" y="2635171"/>
                </a:lnTo>
                <a:lnTo>
                  <a:pt x="1832377" y="2862404"/>
                </a:lnTo>
                <a:close/>
                <a:moveTo>
                  <a:pt x="1615336" y="2621719"/>
                </a:moveTo>
                <a:lnTo>
                  <a:pt x="1827278" y="2879128"/>
                </a:lnTo>
                <a:lnTo>
                  <a:pt x="1568359" y="2939481"/>
                </a:lnTo>
                <a:lnTo>
                  <a:pt x="1615336" y="2621719"/>
                </a:lnTo>
                <a:close/>
                <a:moveTo>
                  <a:pt x="1563261" y="2959114"/>
                </a:moveTo>
                <a:lnTo>
                  <a:pt x="1729319" y="3040190"/>
                </a:lnTo>
                <a:lnTo>
                  <a:pt x="1475498" y="3171076"/>
                </a:lnTo>
                <a:lnTo>
                  <a:pt x="1563261" y="2959114"/>
                </a:lnTo>
                <a:close/>
                <a:moveTo>
                  <a:pt x="1580741" y="2951479"/>
                </a:moveTo>
                <a:lnTo>
                  <a:pt x="1824729" y="2894398"/>
                </a:lnTo>
                <a:lnTo>
                  <a:pt x="1742429" y="3030374"/>
                </a:lnTo>
                <a:lnTo>
                  <a:pt x="1580741" y="2951479"/>
                </a:lnTo>
                <a:close/>
                <a:moveTo>
                  <a:pt x="1746799" y="3056187"/>
                </a:moveTo>
                <a:lnTo>
                  <a:pt x="1847671" y="3215796"/>
                </a:lnTo>
                <a:lnTo>
                  <a:pt x="1653573" y="3286329"/>
                </a:lnTo>
                <a:lnTo>
                  <a:pt x="1746799" y="3056187"/>
                </a:lnTo>
                <a:close/>
                <a:moveTo>
                  <a:pt x="1851313" y="3229611"/>
                </a:moveTo>
                <a:lnTo>
                  <a:pt x="1851313" y="3430667"/>
                </a:lnTo>
                <a:lnTo>
                  <a:pt x="1656851" y="3300508"/>
                </a:lnTo>
                <a:lnTo>
                  <a:pt x="1851313" y="3229611"/>
                </a:lnTo>
                <a:close/>
                <a:moveTo>
                  <a:pt x="1865879" y="3232520"/>
                </a:moveTo>
                <a:lnTo>
                  <a:pt x="2207463" y="3450663"/>
                </a:lnTo>
                <a:lnTo>
                  <a:pt x="1865879" y="3437575"/>
                </a:lnTo>
                <a:lnTo>
                  <a:pt x="1865879" y="3232520"/>
                </a:lnTo>
                <a:close/>
                <a:moveTo>
                  <a:pt x="1874983" y="3220886"/>
                </a:moveTo>
                <a:lnTo>
                  <a:pt x="2144827" y="3122358"/>
                </a:lnTo>
                <a:lnTo>
                  <a:pt x="2222394" y="3442665"/>
                </a:lnTo>
                <a:lnTo>
                  <a:pt x="1874983" y="3220886"/>
                </a:lnTo>
                <a:close/>
                <a:moveTo>
                  <a:pt x="2163035" y="3105997"/>
                </a:moveTo>
                <a:lnTo>
                  <a:pt x="2399740" y="2731881"/>
                </a:lnTo>
                <a:lnTo>
                  <a:pt x="2454001" y="3111450"/>
                </a:lnTo>
                <a:lnTo>
                  <a:pt x="2163035" y="3105997"/>
                </a:lnTo>
                <a:close/>
                <a:moveTo>
                  <a:pt x="2107319" y="2855859"/>
                </a:moveTo>
                <a:lnTo>
                  <a:pt x="2024654" y="2655895"/>
                </a:lnTo>
                <a:lnTo>
                  <a:pt x="2198359" y="2687525"/>
                </a:lnTo>
                <a:lnTo>
                  <a:pt x="2107319" y="2855859"/>
                </a:lnTo>
                <a:close/>
                <a:moveTo>
                  <a:pt x="1846943" y="2862040"/>
                </a:moveTo>
                <a:lnTo>
                  <a:pt x="1840388" y="2636625"/>
                </a:lnTo>
                <a:lnTo>
                  <a:pt x="1994793" y="2650441"/>
                </a:lnTo>
                <a:lnTo>
                  <a:pt x="1999891" y="2651532"/>
                </a:lnTo>
                <a:lnTo>
                  <a:pt x="1846943" y="2862040"/>
                </a:lnTo>
                <a:close/>
                <a:moveTo>
                  <a:pt x="1625533" y="2598814"/>
                </a:moveTo>
                <a:lnTo>
                  <a:pt x="1726406" y="2489742"/>
                </a:lnTo>
                <a:lnTo>
                  <a:pt x="1817810" y="2619537"/>
                </a:lnTo>
                <a:lnTo>
                  <a:pt x="1625533" y="2598814"/>
                </a:lnTo>
                <a:close/>
                <a:moveTo>
                  <a:pt x="1612423" y="2591542"/>
                </a:moveTo>
                <a:lnTo>
                  <a:pt x="1564354" y="2485379"/>
                </a:lnTo>
                <a:lnTo>
                  <a:pt x="1715845" y="2479925"/>
                </a:lnTo>
                <a:lnTo>
                  <a:pt x="1612423" y="2591542"/>
                </a:lnTo>
                <a:close/>
                <a:moveTo>
                  <a:pt x="1555249" y="2926392"/>
                </a:moveTo>
                <a:lnTo>
                  <a:pt x="1441267" y="2714066"/>
                </a:lnTo>
                <a:lnTo>
                  <a:pt x="1600770" y="2618810"/>
                </a:lnTo>
                <a:lnTo>
                  <a:pt x="1555249" y="2926392"/>
                </a:lnTo>
                <a:close/>
                <a:moveTo>
                  <a:pt x="1731140" y="3055460"/>
                </a:moveTo>
                <a:lnTo>
                  <a:pt x="1637186" y="3287783"/>
                </a:lnTo>
                <a:lnTo>
                  <a:pt x="1475498" y="3187437"/>
                </a:lnTo>
                <a:lnTo>
                  <a:pt x="1731140" y="3055460"/>
                </a:lnTo>
                <a:close/>
                <a:moveTo>
                  <a:pt x="1652845" y="3534648"/>
                </a:moveTo>
                <a:lnTo>
                  <a:pt x="1648475" y="3312506"/>
                </a:lnTo>
                <a:lnTo>
                  <a:pt x="1844030" y="3443392"/>
                </a:lnTo>
                <a:lnTo>
                  <a:pt x="1652845" y="3534648"/>
                </a:lnTo>
                <a:close/>
                <a:moveTo>
                  <a:pt x="1851313" y="3455753"/>
                </a:moveTo>
                <a:lnTo>
                  <a:pt x="1851313" y="3695347"/>
                </a:lnTo>
                <a:lnTo>
                  <a:pt x="1659400" y="3547737"/>
                </a:lnTo>
                <a:lnTo>
                  <a:pt x="1851313" y="3455753"/>
                </a:lnTo>
                <a:close/>
                <a:moveTo>
                  <a:pt x="1925238" y="3904038"/>
                </a:moveTo>
                <a:lnTo>
                  <a:pt x="1695816" y="3834959"/>
                </a:lnTo>
                <a:lnTo>
                  <a:pt x="1854955" y="3721525"/>
                </a:lnTo>
                <a:lnTo>
                  <a:pt x="1925238" y="3904038"/>
                </a:lnTo>
                <a:close/>
                <a:moveTo>
                  <a:pt x="1865879" y="3704073"/>
                </a:moveTo>
                <a:lnTo>
                  <a:pt x="1865879" y="3475023"/>
                </a:lnTo>
                <a:lnTo>
                  <a:pt x="1994064" y="3726978"/>
                </a:lnTo>
                <a:lnTo>
                  <a:pt x="1865879" y="3704073"/>
                </a:lnTo>
                <a:close/>
                <a:moveTo>
                  <a:pt x="1893192" y="3452845"/>
                </a:moveTo>
                <a:lnTo>
                  <a:pt x="2226400" y="3465933"/>
                </a:lnTo>
                <a:lnTo>
                  <a:pt x="2222030" y="3612453"/>
                </a:lnTo>
                <a:lnTo>
                  <a:pt x="1893192" y="3452845"/>
                </a:lnTo>
                <a:close/>
                <a:moveTo>
                  <a:pt x="2239145" y="3449209"/>
                </a:moveTo>
                <a:lnTo>
                  <a:pt x="2167041" y="3151080"/>
                </a:lnTo>
                <a:lnTo>
                  <a:pt x="2268278" y="3302689"/>
                </a:lnTo>
                <a:cubicBezTo>
                  <a:pt x="2268278" y="3303053"/>
                  <a:pt x="2268642" y="3303053"/>
                  <a:pt x="2268642" y="3303053"/>
                </a:cubicBezTo>
                <a:cubicBezTo>
                  <a:pt x="2268642" y="3303053"/>
                  <a:pt x="2268642" y="3303416"/>
                  <a:pt x="2269006" y="3303416"/>
                </a:cubicBezTo>
                <a:cubicBezTo>
                  <a:pt x="2269006" y="3303416"/>
                  <a:pt x="2269371" y="3303416"/>
                  <a:pt x="2269371" y="3303780"/>
                </a:cubicBezTo>
                <a:cubicBezTo>
                  <a:pt x="2269371" y="3303780"/>
                  <a:pt x="2269735" y="3304144"/>
                  <a:pt x="2269735" y="3304144"/>
                </a:cubicBezTo>
                <a:lnTo>
                  <a:pt x="2389180" y="3393219"/>
                </a:lnTo>
                <a:lnTo>
                  <a:pt x="2239145" y="3449209"/>
                </a:lnTo>
                <a:close/>
                <a:moveTo>
                  <a:pt x="2467839" y="3103815"/>
                </a:moveTo>
                <a:lnTo>
                  <a:pt x="2417584" y="2752968"/>
                </a:lnTo>
                <a:lnTo>
                  <a:pt x="2555602" y="3020557"/>
                </a:lnTo>
                <a:lnTo>
                  <a:pt x="2467839" y="3103815"/>
                </a:lnTo>
                <a:close/>
                <a:moveTo>
                  <a:pt x="1893192" y="2553731"/>
                </a:moveTo>
                <a:lnTo>
                  <a:pt x="1833833" y="2617356"/>
                </a:lnTo>
                <a:lnTo>
                  <a:pt x="1736602" y="2478835"/>
                </a:lnTo>
                <a:lnTo>
                  <a:pt x="1813076" y="2475926"/>
                </a:lnTo>
                <a:lnTo>
                  <a:pt x="1893192" y="2553731"/>
                </a:lnTo>
                <a:close/>
                <a:moveTo>
                  <a:pt x="1462752" y="2583544"/>
                </a:moveTo>
                <a:lnTo>
                  <a:pt x="1550880" y="2490833"/>
                </a:lnTo>
                <a:lnTo>
                  <a:pt x="1600770" y="2601359"/>
                </a:lnTo>
                <a:lnTo>
                  <a:pt x="1441631" y="2696615"/>
                </a:lnTo>
                <a:lnTo>
                  <a:pt x="1462752" y="2583544"/>
                </a:lnTo>
                <a:close/>
                <a:moveTo>
                  <a:pt x="1654666" y="3562643"/>
                </a:moveTo>
                <a:lnTo>
                  <a:pt x="1846215" y="3709890"/>
                </a:lnTo>
                <a:lnTo>
                  <a:pt x="1685255" y="3824415"/>
                </a:lnTo>
                <a:lnTo>
                  <a:pt x="1654666" y="3562643"/>
                </a:lnTo>
                <a:close/>
                <a:moveTo>
                  <a:pt x="2010816" y="4405767"/>
                </a:moveTo>
                <a:lnTo>
                  <a:pt x="1845122" y="4366501"/>
                </a:lnTo>
                <a:lnTo>
                  <a:pt x="1872798" y="4291606"/>
                </a:lnTo>
                <a:lnTo>
                  <a:pt x="2010816" y="4405767"/>
                </a:lnTo>
                <a:close/>
                <a:moveTo>
                  <a:pt x="1933613" y="4158174"/>
                </a:moveTo>
                <a:lnTo>
                  <a:pt x="1878989" y="4249068"/>
                </a:lnTo>
                <a:lnTo>
                  <a:pt x="1889914" y="4100003"/>
                </a:lnTo>
                <a:lnTo>
                  <a:pt x="1933613" y="4158174"/>
                </a:lnTo>
                <a:close/>
                <a:moveTo>
                  <a:pt x="1881174" y="4065464"/>
                </a:moveTo>
                <a:lnTo>
                  <a:pt x="1701278" y="3851683"/>
                </a:lnTo>
                <a:lnTo>
                  <a:pt x="1928515" y="3920035"/>
                </a:lnTo>
                <a:lnTo>
                  <a:pt x="1881174" y="4065464"/>
                </a:lnTo>
                <a:close/>
                <a:moveTo>
                  <a:pt x="2073452" y="3778605"/>
                </a:moveTo>
                <a:lnTo>
                  <a:pt x="2048324" y="3801874"/>
                </a:lnTo>
                <a:lnTo>
                  <a:pt x="2019920" y="3746247"/>
                </a:lnTo>
                <a:lnTo>
                  <a:pt x="2091660" y="3758972"/>
                </a:lnTo>
                <a:lnTo>
                  <a:pt x="2073452" y="3778605"/>
                </a:lnTo>
                <a:close/>
              </a:path>
            </a:pathLst>
          </a:custGeom>
          <a:solidFill>
            <a:schemeClr val="bg2"/>
          </a:solidFill>
          <a:ln w="9513" cap="flat">
            <a:noFill/>
            <a:prstDash val="solid"/>
            <a:miter/>
          </a:ln>
        </p:spPr>
        <p:txBody>
          <a:bodyPr rtlCol="0" anchor="ctr"/>
          <a:lstStyle/>
          <a:p>
            <a:endParaRPr sz="900"/>
          </a:p>
        </p:txBody>
      </p:sp>
    </p:spTree>
    <p:extLst>
      <p:ext uri="{BB962C8B-B14F-4D97-AF65-F5344CB8AC3E}">
        <p14:creationId xmlns:p14="http://schemas.microsoft.com/office/powerpoint/2010/main" val="337100527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CABEE523-BBEB-42AE-8EAA-B2998969FA18}"/>
              </a:ext>
            </a:extLst>
          </p:cNvPr>
          <p:cNvSpPr/>
          <p:nvPr userDrawn="1"/>
        </p:nvSpPr>
        <p:spPr>
          <a:xfrm rot="10800000">
            <a:off x="-1" y="0"/>
            <a:ext cx="4876165" cy="6858000"/>
          </a:xfrm>
          <a:custGeom>
            <a:avLst/>
            <a:gdLst>
              <a:gd name="connsiteX0" fmla="*/ 2726711 w 9752013"/>
              <a:gd name="connsiteY0" fmla="*/ 13716000 h 13716000"/>
              <a:gd name="connsiteX1" fmla="*/ 9752013 w 9752013"/>
              <a:gd name="connsiteY1" fmla="*/ 13716000 h 13716000"/>
              <a:gd name="connsiteX2" fmla="*/ 9752013 w 9752013"/>
              <a:gd name="connsiteY2" fmla="*/ 0 h 13716000"/>
              <a:gd name="connsiteX3" fmla="*/ 0 w 9752013"/>
              <a:gd name="connsiteY3" fmla="*/ 0 h 13716000"/>
              <a:gd name="connsiteX4" fmla="*/ 2726711 w 9752013"/>
              <a:gd name="connsiteY4" fmla="*/ 1371600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52013" h="13716000">
                <a:moveTo>
                  <a:pt x="2726711" y="13716000"/>
                </a:moveTo>
                <a:lnTo>
                  <a:pt x="9752013" y="13716000"/>
                </a:lnTo>
                <a:lnTo>
                  <a:pt x="9752013" y="0"/>
                </a:lnTo>
                <a:lnTo>
                  <a:pt x="0" y="0"/>
                </a:lnTo>
                <a:lnTo>
                  <a:pt x="2726711" y="13716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5">
            <a:extLst>
              <a:ext uri="{FF2B5EF4-FFF2-40B4-BE49-F238E27FC236}">
                <a16:creationId xmlns:a16="http://schemas.microsoft.com/office/drawing/2014/main" id="{92E201E6-38FB-0143-8AC7-5BB4E14C8D1D}"/>
              </a:ext>
            </a:extLst>
          </p:cNvPr>
          <p:cNvSpPr>
            <a:spLocks noGrp="1"/>
          </p:cNvSpPr>
          <p:nvPr>
            <p:ph type="pic" sz="quarter" idx="11" hasCustomPrompt="1"/>
          </p:nvPr>
        </p:nvSpPr>
        <p:spPr>
          <a:xfrm>
            <a:off x="645842" y="444500"/>
            <a:ext cx="10900316" cy="3352800"/>
          </a:xfrm>
          <a:prstGeom prst="roundRect">
            <a:avLst>
              <a:gd name="adj" fmla="val 4925"/>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Tree>
    <p:extLst>
      <p:ext uri="{BB962C8B-B14F-4D97-AF65-F5344CB8AC3E}">
        <p14:creationId xmlns:p14="http://schemas.microsoft.com/office/powerpoint/2010/main" val="236405246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2D7EAE69-32D7-45E3-B8C9-8A3D4457D4B2}"/>
              </a:ext>
            </a:extLst>
          </p:cNvPr>
          <p:cNvSpPr/>
          <p:nvPr userDrawn="1"/>
        </p:nvSpPr>
        <p:spPr>
          <a:xfrm>
            <a:off x="6743827" y="393700"/>
            <a:ext cx="5079404" cy="4876800"/>
          </a:xfrm>
          <a:prstGeom prst="frame">
            <a:avLst>
              <a:gd name="adj1" fmla="val 181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tx1"/>
              </a:solidFill>
            </a:endParaRPr>
          </a:p>
        </p:txBody>
      </p:sp>
      <p:sp>
        <p:nvSpPr>
          <p:cNvPr id="30" name="Picture Placeholder 29">
            <a:extLst>
              <a:ext uri="{FF2B5EF4-FFF2-40B4-BE49-F238E27FC236}">
                <a16:creationId xmlns:a16="http://schemas.microsoft.com/office/drawing/2014/main" id="{92E201E6-38FB-0143-8AC7-5BB4E14C8D1D}"/>
              </a:ext>
            </a:extLst>
          </p:cNvPr>
          <p:cNvSpPr>
            <a:spLocks noGrp="1"/>
          </p:cNvSpPr>
          <p:nvPr>
            <p:ph type="pic" sz="quarter" idx="15" hasCustomPrompt="1"/>
          </p:nvPr>
        </p:nvSpPr>
        <p:spPr>
          <a:xfrm>
            <a:off x="7214215" y="990600"/>
            <a:ext cx="4977785" cy="5867400"/>
          </a:xfrm>
          <a:prstGeom prst="rect">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Tree>
    <p:extLst>
      <p:ext uri="{BB962C8B-B14F-4D97-AF65-F5344CB8AC3E}">
        <p14:creationId xmlns:p14="http://schemas.microsoft.com/office/powerpoint/2010/main" val="318138059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Rectangle 21">
            <a:extLst>
              <a:ext uri="{FF2B5EF4-FFF2-40B4-BE49-F238E27FC236}">
                <a16:creationId xmlns:a16="http://schemas.microsoft.com/office/drawing/2014/main" id="{D48C66A8-A292-9145-8F48-1AF20D173717}"/>
              </a:ext>
            </a:extLst>
          </p:cNvPr>
          <p:cNvSpPr/>
          <p:nvPr userDrawn="1"/>
        </p:nvSpPr>
        <p:spPr>
          <a:xfrm>
            <a:off x="-11908" y="2458427"/>
            <a:ext cx="12203908" cy="1555509"/>
          </a:xfrm>
          <a:custGeom>
            <a:avLst/>
            <a:gdLst>
              <a:gd name="connsiteX0" fmla="*/ 0 w 11129169"/>
              <a:gd name="connsiteY0" fmla="*/ 0 h 3042045"/>
              <a:gd name="connsiteX1" fmla="*/ 11129169 w 11129169"/>
              <a:gd name="connsiteY1" fmla="*/ 0 h 3042045"/>
              <a:gd name="connsiteX2" fmla="*/ 11129169 w 11129169"/>
              <a:gd name="connsiteY2" fmla="*/ 3042045 h 3042045"/>
              <a:gd name="connsiteX3" fmla="*/ 0 w 11129169"/>
              <a:gd name="connsiteY3" fmla="*/ 3042045 h 3042045"/>
              <a:gd name="connsiteX4" fmla="*/ 0 w 11129169"/>
              <a:gd name="connsiteY4" fmla="*/ 0 h 3042045"/>
              <a:gd name="connsiteX0" fmla="*/ 9286875 w 11129169"/>
              <a:gd name="connsiteY0" fmla="*/ 371475 h 3042045"/>
              <a:gd name="connsiteX1" fmla="*/ 11129169 w 11129169"/>
              <a:gd name="connsiteY1" fmla="*/ 0 h 3042045"/>
              <a:gd name="connsiteX2" fmla="*/ 11129169 w 11129169"/>
              <a:gd name="connsiteY2" fmla="*/ 3042045 h 3042045"/>
              <a:gd name="connsiteX3" fmla="*/ 0 w 11129169"/>
              <a:gd name="connsiteY3" fmla="*/ 3042045 h 3042045"/>
              <a:gd name="connsiteX4" fmla="*/ 9286875 w 11129169"/>
              <a:gd name="connsiteY4" fmla="*/ 371475 h 3042045"/>
              <a:gd name="connsiteX0" fmla="*/ 0 w 11129169"/>
              <a:gd name="connsiteY0" fmla="*/ 3042045 h 3042045"/>
              <a:gd name="connsiteX1" fmla="*/ 11129169 w 11129169"/>
              <a:gd name="connsiteY1" fmla="*/ 0 h 3042045"/>
              <a:gd name="connsiteX2" fmla="*/ 11129169 w 11129169"/>
              <a:gd name="connsiteY2" fmla="*/ 3042045 h 3042045"/>
              <a:gd name="connsiteX3" fmla="*/ 0 w 11129169"/>
              <a:gd name="connsiteY3" fmla="*/ 3042045 h 3042045"/>
              <a:gd name="connsiteX0" fmla="*/ 0 w 11129169"/>
              <a:gd name="connsiteY0" fmla="*/ 3042045 h 3156345"/>
              <a:gd name="connsiteX1" fmla="*/ 11129169 w 11129169"/>
              <a:gd name="connsiteY1" fmla="*/ 0 h 3156345"/>
              <a:gd name="connsiteX2" fmla="*/ 6500019 w 11129169"/>
              <a:gd name="connsiteY2" fmla="*/ 3156345 h 3156345"/>
              <a:gd name="connsiteX3" fmla="*/ 0 w 11129169"/>
              <a:gd name="connsiteY3" fmla="*/ 3042045 h 3156345"/>
              <a:gd name="connsiteX0" fmla="*/ 0 w 8576497"/>
              <a:gd name="connsiteY0" fmla="*/ 1077956 h 1192256"/>
              <a:gd name="connsiteX1" fmla="*/ 8576497 w 8576497"/>
              <a:gd name="connsiteY1" fmla="*/ 0 h 1192256"/>
              <a:gd name="connsiteX2" fmla="*/ 6500019 w 8576497"/>
              <a:gd name="connsiteY2" fmla="*/ 1192256 h 1192256"/>
              <a:gd name="connsiteX3" fmla="*/ 0 w 8576497"/>
              <a:gd name="connsiteY3" fmla="*/ 1077956 h 1192256"/>
              <a:gd name="connsiteX0" fmla="*/ 0 w 9530767"/>
              <a:gd name="connsiteY0" fmla="*/ 274959 h 1192256"/>
              <a:gd name="connsiteX1" fmla="*/ 9530767 w 9530767"/>
              <a:gd name="connsiteY1" fmla="*/ 0 h 1192256"/>
              <a:gd name="connsiteX2" fmla="*/ 7454289 w 9530767"/>
              <a:gd name="connsiteY2" fmla="*/ 1192256 h 1192256"/>
              <a:gd name="connsiteX3" fmla="*/ 0 w 9530767"/>
              <a:gd name="connsiteY3" fmla="*/ 274959 h 1192256"/>
              <a:gd name="connsiteX0" fmla="*/ 0 w 9530767"/>
              <a:gd name="connsiteY0" fmla="*/ 274959 h 1192256"/>
              <a:gd name="connsiteX1" fmla="*/ 9530767 w 9530767"/>
              <a:gd name="connsiteY1" fmla="*/ 0 h 1192256"/>
              <a:gd name="connsiteX2" fmla="*/ 7454289 w 9530767"/>
              <a:gd name="connsiteY2" fmla="*/ 1192256 h 1192256"/>
              <a:gd name="connsiteX3" fmla="*/ 3840935 w 9530767"/>
              <a:gd name="connsiteY3" fmla="*/ 748558 h 1192256"/>
              <a:gd name="connsiteX4" fmla="*/ 0 w 9530767"/>
              <a:gd name="connsiteY4" fmla="*/ 274959 h 1192256"/>
              <a:gd name="connsiteX0" fmla="*/ 0 w 9530767"/>
              <a:gd name="connsiteY0" fmla="*/ 274959 h 1192256"/>
              <a:gd name="connsiteX1" fmla="*/ 9530767 w 9530767"/>
              <a:gd name="connsiteY1" fmla="*/ 0 h 1192256"/>
              <a:gd name="connsiteX2" fmla="*/ 7454289 w 9530767"/>
              <a:gd name="connsiteY2" fmla="*/ 1192256 h 1192256"/>
              <a:gd name="connsiteX3" fmla="*/ 1610330 w 9530767"/>
              <a:gd name="connsiteY3" fmla="*/ 726855 h 1192256"/>
              <a:gd name="connsiteX4" fmla="*/ 0 w 9530767"/>
              <a:gd name="connsiteY4" fmla="*/ 274959 h 1192256"/>
              <a:gd name="connsiteX0" fmla="*/ 0 w 10234541"/>
              <a:gd name="connsiteY0" fmla="*/ 264108 h 1181405"/>
              <a:gd name="connsiteX1" fmla="*/ 10234541 w 10234541"/>
              <a:gd name="connsiteY1" fmla="*/ 0 h 1181405"/>
              <a:gd name="connsiteX2" fmla="*/ 7454289 w 10234541"/>
              <a:gd name="connsiteY2" fmla="*/ 1181405 h 1181405"/>
              <a:gd name="connsiteX3" fmla="*/ 1610330 w 10234541"/>
              <a:gd name="connsiteY3" fmla="*/ 716004 h 1181405"/>
              <a:gd name="connsiteX4" fmla="*/ 0 w 10234541"/>
              <a:gd name="connsiteY4" fmla="*/ 264108 h 1181405"/>
              <a:gd name="connsiteX0" fmla="*/ 0 w 10186828"/>
              <a:gd name="connsiteY0" fmla="*/ 47082 h 1181405"/>
              <a:gd name="connsiteX1" fmla="*/ 10186828 w 10186828"/>
              <a:gd name="connsiteY1" fmla="*/ 0 h 1181405"/>
              <a:gd name="connsiteX2" fmla="*/ 7406576 w 10186828"/>
              <a:gd name="connsiteY2" fmla="*/ 1181405 h 1181405"/>
              <a:gd name="connsiteX3" fmla="*/ 1562617 w 10186828"/>
              <a:gd name="connsiteY3" fmla="*/ 716004 h 1181405"/>
              <a:gd name="connsiteX4" fmla="*/ 0 w 10186828"/>
              <a:gd name="connsiteY4" fmla="*/ 47082 h 1181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6828" h="1181405">
                <a:moveTo>
                  <a:pt x="0" y="47082"/>
                </a:moveTo>
                <a:lnTo>
                  <a:pt x="10186828" y="0"/>
                </a:lnTo>
                <a:lnTo>
                  <a:pt x="7406576" y="1181405"/>
                </a:lnTo>
                <a:lnTo>
                  <a:pt x="1562617" y="716004"/>
                </a:lnTo>
                <a:lnTo>
                  <a:pt x="0" y="47082"/>
                </a:lnTo>
                <a:close/>
              </a:path>
            </a:pathLst>
          </a:custGeom>
          <a:solidFill>
            <a:schemeClr val="accent2"/>
          </a:solidFill>
          <a:ln>
            <a:noFill/>
          </a:ln>
          <a:effectLst>
            <a:outerShdw blurRad="1104900" dist="469900" dir="2700000" sx="106000" sy="106000" algn="tl"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sz="900"/>
          </a:p>
        </p:txBody>
      </p:sp>
      <p:sp>
        <p:nvSpPr>
          <p:cNvPr id="4" name="Picture Placeholder 3">
            <a:extLst>
              <a:ext uri="{FF2B5EF4-FFF2-40B4-BE49-F238E27FC236}">
                <a16:creationId xmlns:a16="http://schemas.microsoft.com/office/drawing/2014/main" id="{D05E7797-F6D0-4EBF-9E8E-839FD610AF66}"/>
              </a:ext>
            </a:extLst>
          </p:cNvPr>
          <p:cNvSpPr>
            <a:spLocks noGrp="1"/>
          </p:cNvSpPr>
          <p:nvPr>
            <p:ph type="pic" sz="quarter" idx="10" hasCustomPrompt="1"/>
          </p:nvPr>
        </p:nvSpPr>
        <p:spPr>
          <a:xfrm>
            <a:off x="1" y="-41275"/>
            <a:ext cx="12192000" cy="3775075"/>
          </a:xfrm>
          <a:custGeom>
            <a:avLst/>
            <a:gdLst>
              <a:gd name="connsiteX0" fmla="*/ 0 w 7505699"/>
              <a:gd name="connsiteY0" fmla="*/ 0 h 11817350"/>
              <a:gd name="connsiteX1" fmla="*/ 7505699 w 7505699"/>
              <a:gd name="connsiteY1" fmla="*/ 0 h 11817350"/>
              <a:gd name="connsiteX2" fmla="*/ 7505699 w 7505699"/>
              <a:gd name="connsiteY2" fmla="*/ 8064500 h 11817350"/>
              <a:gd name="connsiteX3" fmla="*/ 3752849 w 7505699"/>
              <a:gd name="connsiteY3" fmla="*/ 11817350 h 11817350"/>
              <a:gd name="connsiteX4" fmla="*/ 0 w 7505699"/>
              <a:gd name="connsiteY4" fmla="*/ 8064500 h 1181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05699" h="11817350">
                <a:moveTo>
                  <a:pt x="0" y="0"/>
                </a:moveTo>
                <a:lnTo>
                  <a:pt x="7505699" y="0"/>
                </a:lnTo>
                <a:lnTo>
                  <a:pt x="7505699" y="8064500"/>
                </a:lnTo>
                <a:lnTo>
                  <a:pt x="3752849" y="11817350"/>
                </a:lnTo>
                <a:lnTo>
                  <a:pt x="0" y="8064500"/>
                </a:lnTo>
                <a:close/>
              </a:path>
            </a:pathLst>
          </a:custGeom>
          <a:pattFill prst="pct20">
            <a:fgClr>
              <a:schemeClr val="accent1"/>
            </a:fgClr>
            <a:bgClr>
              <a:schemeClr val="bg1"/>
            </a:bgClr>
          </a:pattFill>
        </p:spPr>
        <p:txBody>
          <a:bodyPr wrap="square">
            <a:noAutofit/>
          </a:bodyPr>
          <a:lstStyle>
            <a:lvl1pPr>
              <a:defRPr sz="2000"/>
            </a:lvl1pPr>
          </a:lstStyle>
          <a:p>
            <a:r>
              <a:rPr lang="en-US"/>
              <a:t>Drag Picture here</a:t>
            </a:r>
          </a:p>
        </p:txBody>
      </p:sp>
    </p:spTree>
    <p:extLst>
      <p:ext uri="{BB962C8B-B14F-4D97-AF65-F5344CB8AC3E}">
        <p14:creationId xmlns:p14="http://schemas.microsoft.com/office/powerpoint/2010/main" val="94780897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2E201E6-38FB-0143-8AC7-5BB4E14C8D1D}"/>
              </a:ext>
            </a:extLst>
          </p:cNvPr>
          <p:cNvSpPr>
            <a:spLocks noGrp="1"/>
          </p:cNvSpPr>
          <p:nvPr>
            <p:ph type="pic" sz="quarter" idx="16" hasCustomPrompt="1"/>
          </p:nvPr>
        </p:nvSpPr>
        <p:spPr>
          <a:xfrm>
            <a:off x="6395863" y="761343"/>
            <a:ext cx="2343608" cy="5373414"/>
          </a:xfrm>
          <a:prstGeom prst="rect">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3" name="Picture Placeholder 3">
            <a:extLst>
              <a:ext uri="{FF2B5EF4-FFF2-40B4-BE49-F238E27FC236}">
                <a16:creationId xmlns:a16="http://schemas.microsoft.com/office/drawing/2014/main" id="{16866DAB-B10B-4807-AA3D-19401E6D2754}"/>
              </a:ext>
            </a:extLst>
          </p:cNvPr>
          <p:cNvSpPr>
            <a:spLocks noGrp="1"/>
          </p:cNvSpPr>
          <p:nvPr>
            <p:ph type="pic" sz="quarter" idx="17" hasCustomPrompt="1"/>
          </p:nvPr>
        </p:nvSpPr>
        <p:spPr>
          <a:xfrm>
            <a:off x="9059839" y="742293"/>
            <a:ext cx="2343608" cy="5373414"/>
          </a:xfrm>
          <a:prstGeom prst="rect">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Tree>
    <p:extLst>
      <p:ext uri="{BB962C8B-B14F-4D97-AF65-F5344CB8AC3E}">
        <p14:creationId xmlns:p14="http://schemas.microsoft.com/office/powerpoint/2010/main" val="388846867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2E201E6-38FB-0143-8AC7-5BB4E14C8D1D}"/>
              </a:ext>
            </a:extLst>
          </p:cNvPr>
          <p:cNvSpPr>
            <a:spLocks noGrp="1"/>
          </p:cNvSpPr>
          <p:nvPr>
            <p:ph type="pic" sz="quarter" idx="16" hasCustomPrompt="1"/>
          </p:nvPr>
        </p:nvSpPr>
        <p:spPr>
          <a:xfrm>
            <a:off x="0" y="0"/>
            <a:ext cx="3656727" cy="6858000"/>
          </a:xfrm>
          <a:prstGeom prst="rect">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6" name="Picture Placeholder 3">
            <a:extLst>
              <a:ext uri="{FF2B5EF4-FFF2-40B4-BE49-F238E27FC236}">
                <a16:creationId xmlns:a16="http://schemas.microsoft.com/office/drawing/2014/main" id="{86B2FAE7-5210-4EE5-8CAB-5B0A1581A31B}"/>
              </a:ext>
            </a:extLst>
          </p:cNvPr>
          <p:cNvSpPr>
            <a:spLocks noGrp="1"/>
          </p:cNvSpPr>
          <p:nvPr>
            <p:ph type="pic" sz="quarter" idx="17" hasCustomPrompt="1"/>
          </p:nvPr>
        </p:nvSpPr>
        <p:spPr>
          <a:xfrm>
            <a:off x="8534479" y="0"/>
            <a:ext cx="3656727" cy="6858000"/>
          </a:xfrm>
          <a:prstGeom prst="rect">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7" name="Picture Placeholder 3">
            <a:extLst>
              <a:ext uri="{FF2B5EF4-FFF2-40B4-BE49-F238E27FC236}">
                <a16:creationId xmlns:a16="http://schemas.microsoft.com/office/drawing/2014/main" id="{DF096D50-EB1E-4C6D-9787-215AA84181A8}"/>
              </a:ext>
            </a:extLst>
          </p:cNvPr>
          <p:cNvSpPr>
            <a:spLocks noGrp="1"/>
          </p:cNvSpPr>
          <p:nvPr>
            <p:ph type="pic" sz="quarter" idx="18" hasCustomPrompt="1"/>
          </p:nvPr>
        </p:nvSpPr>
        <p:spPr>
          <a:xfrm>
            <a:off x="4006066" y="3733800"/>
            <a:ext cx="4179869" cy="3124200"/>
          </a:xfrm>
          <a:prstGeom prst="rect">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Tree>
    <p:extLst>
      <p:ext uri="{BB962C8B-B14F-4D97-AF65-F5344CB8AC3E}">
        <p14:creationId xmlns:p14="http://schemas.microsoft.com/office/powerpoint/2010/main" val="348459019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608A6C3-502C-A140-86D6-0FAC61B956EC}"/>
              </a:ext>
            </a:extLst>
          </p:cNvPr>
          <p:cNvSpPr/>
          <p:nvPr userDrawn="1"/>
        </p:nvSpPr>
        <p:spPr>
          <a:xfrm>
            <a:off x="9697776" y="1"/>
            <a:ext cx="24942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3">
            <a:extLst>
              <a:ext uri="{FF2B5EF4-FFF2-40B4-BE49-F238E27FC236}">
                <a16:creationId xmlns:a16="http://schemas.microsoft.com/office/drawing/2014/main" id="{DF096D50-EB1E-4C6D-9787-215AA84181A8}"/>
              </a:ext>
            </a:extLst>
          </p:cNvPr>
          <p:cNvSpPr>
            <a:spLocks noGrp="1"/>
          </p:cNvSpPr>
          <p:nvPr>
            <p:ph type="pic" sz="quarter" idx="18" hasCustomPrompt="1"/>
          </p:nvPr>
        </p:nvSpPr>
        <p:spPr>
          <a:xfrm>
            <a:off x="5645158" y="1140702"/>
            <a:ext cx="5130297" cy="2356945"/>
          </a:xfrm>
          <a:prstGeom prst="roundRect">
            <a:avLst>
              <a:gd name="adj" fmla="val 8342"/>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3" name="Picture Placeholder 3">
            <a:extLst>
              <a:ext uri="{FF2B5EF4-FFF2-40B4-BE49-F238E27FC236}">
                <a16:creationId xmlns:a16="http://schemas.microsoft.com/office/drawing/2014/main" id="{D84C522E-383E-4B84-B0AA-64625B0F12A7}"/>
              </a:ext>
            </a:extLst>
          </p:cNvPr>
          <p:cNvSpPr>
            <a:spLocks noGrp="1"/>
          </p:cNvSpPr>
          <p:nvPr>
            <p:ph type="pic" sz="quarter" idx="19" hasCustomPrompt="1"/>
          </p:nvPr>
        </p:nvSpPr>
        <p:spPr>
          <a:xfrm>
            <a:off x="4052529" y="3744311"/>
            <a:ext cx="4221148" cy="2356945"/>
          </a:xfrm>
          <a:prstGeom prst="roundRect">
            <a:avLst>
              <a:gd name="adj" fmla="val 9495"/>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4" name="Picture Placeholder 3">
            <a:extLst>
              <a:ext uri="{FF2B5EF4-FFF2-40B4-BE49-F238E27FC236}">
                <a16:creationId xmlns:a16="http://schemas.microsoft.com/office/drawing/2014/main" id="{4C523BF0-9A8B-4B13-A344-694E3D668732}"/>
              </a:ext>
            </a:extLst>
          </p:cNvPr>
          <p:cNvSpPr>
            <a:spLocks noGrp="1"/>
          </p:cNvSpPr>
          <p:nvPr>
            <p:ph type="pic" sz="quarter" idx="20" hasCustomPrompt="1"/>
          </p:nvPr>
        </p:nvSpPr>
        <p:spPr>
          <a:xfrm>
            <a:off x="8524898" y="2933701"/>
            <a:ext cx="2837417" cy="2114550"/>
          </a:xfrm>
          <a:prstGeom prst="roundRect">
            <a:avLst>
              <a:gd name="adj" fmla="val 7720"/>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Tree>
    <p:extLst>
      <p:ext uri="{BB962C8B-B14F-4D97-AF65-F5344CB8AC3E}">
        <p14:creationId xmlns:p14="http://schemas.microsoft.com/office/powerpoint/2010/main" val="94898528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B4A6F3-6DF4-4A29-B798-3BA0B8CD5B98}"/>
              </a:ext>
            </a:extLst>
          </p:cNvPr>
          <p:cNvSpPr/>
          <p:nvPr userDrawn="1"/>
        </p:nvSpPr>
        <p:spPr>
          <a:xfrm rot="16200000">
            <a:off x="7060074" y="1801876"/>
            <a:ext cx="6933803" cy="33300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3" name="Picture Placeholder 10">
            <a:extLst>
              <a:ext uri="{FF2B5EF4-FFF2-40B4-BE49-F238E27FC236}">
                <a16:creationId xmlns:a16="http://schemas.microsoft.com/office/drawing/2014/main" id="{2DA80891-F2D5-4C82-8632-F862FE495C70}"/>
              </a:ext>
            </a:extLst>
          </p:cNvPr>
          <p:cNvSpPr>
            <a:spLocks noGrp="1"/>
          </p:cNvSpPr>
          <p:nvPr>
            <p:ph type="pic" sz="quarter" idx="13" hasCustomPrompt="1"/>
          </p:nvPr>
        </p:nvSpPr>
        <p:spPr>
          <a:xfrm>
            <a:off x="4304826" y="748864"/>
            <a:ext cx="6764729" cy="2194035"/>
          </a:xfrm>
          <a:prstGeom prst="rect">
            <a:avLst/>
          </a:prstGeom>
          <a:pattFill prst="pct20">
            <a:fgClr>
              <a:schemeClr val="accent1"/>
            </a:fgClr>
            <a:bgClr>
              <a:schemeClr val="bg1"/>
            </a:bgClr>
          </a:pattFill>
        </p:spPr>
        <p:txBody>
          <a:bodyPr wrap="square">
            <a:noAutofit/>
          </a:bodyPr>
          <a:lstStyle>
            <a:lvl1pPr>
              <a:defRPr sz="1000" baseline="0"/>
            </a:lvl1pPr>
          </a:lstStyle>
          <a:p>
            <a:r>
              <a:rPr lang="en-US"/>
              <a:t>Drag Picture here</a:t>
            </a:r>
          </a:p>
        </p:txBody>
      </p:sp>
      <p:sp>
        <p:nvSpPr>
          <p:cNvPr id="4" name="Picture Placeholder 4">
            <a:extLst>
              <a:ext uri="{FF2B5EF4-FFF2-40B4-BE49-F238E27FC236}">
                <a16:creationId xmlns:a16="http://schemas.microsoft.com/office/drawing/2014/main" id="{2081D73E-0D05-42E4-8598-5E8D1B72C3E9}"/>
              </a:ext>
            </a:extLst>
          </p:cNvPr>
          <p:cNvSpPr>
            <a:spLocks noGrp="1"/>
          </p:cNvSpPr>
          <p:nvPr>
            <p:ph type="pic" sz="quarter" idx="14" hasCustomPrompt="1"/>
          </p:nvPr>
        </p:nvSpPr>
        <p:spPr>
          <a:xfrm>
            <a:off x="6638579" y="3146998"/>
            <a:ext cx="4430976" cy="2883310"/>
          </a:xfrm>
          <a:prstGeom prst="rect">
            <a:avLst/>
          </a:prstGeom>
          <a:pattFill prst="pct20">
            <a:fgClr>
              <a:schemeClr val="accent1"/>
            </a:fgClr>
            <a:bgClr>
              <a:schemeClr val="bg1"/>
            </a:bgClr>
          </a:pattFill>
        </p:spPr>
        <p:txBody>
          <a:bodyPr wrap="square">
            <a:noAutofit/>
          </a:bodyPr>
          <a:lstStyle>
            <a:lvl1pPr>
              <a:defRPr sz="1000" baseline="0"/>
            </a:lvl1pPr>
          </a:lstStyle>
          <a:p>
            <a:r>
              <a:rPr lang="en-US"/>
              <a:t>Drag Picture here</a:t>
            </a:r>
          </a:p>
        </p:txBody>
      </p:sp>
      <p:sp>
        <p:nvSpPr>
          <p:cNvPr id="7" name="Picture Placeholder 6">
            <a:extLst>
              <a:ext uri="{FF2B5EF4-FFF2-40B4-BE49-F238E27FC236}">
                <a16:creationId xmlns:a16="http://schemas.microsoft.com/office/drawing/2014/main" id="{D96A9E4E-A097-434B-B3DB-4364A81C828F}"/>
              </a:ext>
            </a:extLst>
          </p:cNvPr>
          <p:cNvSpPr>
            <a:spLocks noGrp="1"/>
          </p:cNvSpPr>
          <p:nvPr>
            <p:ph type="pic" sz="quarter" idx="16" hasCustomPrompt="1"/>
          </p:nvPr>
        </p:nvSpPr>
        <p:spPr>
          <a:xfrm>
            <a:off x="1126160" y="3146998"/>
            <a:ext cx="5257547" cy="2883311"/>
          </a:xfrm>
          <a:custGeom>
            <a:avLst/>
            <a:gdLst>
              <a:gd name="connsiteX0" fmla="*/ 3063518 w 10513041"/>
              <a:gd name="connsiteY0" fmla="*/ 2 h 5766621"/>
              <a:gd name="connsiteX1" fmla="*/ 10513041 w 10513041"/>
              <a:gd name="connsiteY1" fmla="*/ 2 h 5766621"/>
              <a:gd name="connsiteX2" fmla="*/ 10513041 w 10513041"/>
              <a:gd name="connsiteY2" fmla="*/ 5766621 h 5766621"/>
              <a:gd name="connsiteX3" fmla="*/ 3063518 w 10513041"/>
              <a:gd name="connsiteY3" fmla="*/ 5766621 h 5766621"/>
              <a:gd name="connsiteX4" fmla="*/ 0 w 10513041"/>
              <a:gd name="connsiteY4" fmla="*/ 0 h 5766621"/>
              <a:gd name="connsiteX5" fmla="*/ 2808696 w 10513041"/>
              <a:gd name="connsiteY5" fmla="*/ 0 h 5766621"/>
              <a:gd name="connsiteX6" fmla="*/ 2808696 w 10513041"/>
              <a:gd name="connsiteY6" fmla="*/ 5766619 h 5766621"/>
              <a:gd name="connsiteX7" fmla="*/ 0 w 10513041"/>
              <a:gd name="connsiteY7" fmla="*/ 5766619 h 5766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13041" h="5766621">
                <a:moveTo>
                  <a:pt x="3063518" y="2"/>
                </a:moveTo>
                <a:lnTo>
                  <a:pt x="10513041" y="2"/>
                </a:lnTo>
                <a:lnTo>
                  <a:pt x="10513041" y="5766621"/>
                </a:lnTo>
                <a:lnTo>
                  <a:pt x="3063518" y="5766621"/>
                </a:lnTo>
                <a:close/>
                <a:moveTo>
                  <a:pt x="0" y="0"/>
                </a:moveTo>
                <a:lnTo>
                  <a:pt x="2808696" y="0"/>
                </a:lnTo>
                <a:lnTo>
                  <a:pt x="2808696" y="5766619"/>
                </a:lnTo>
                <a:lnTo>
                  <a:pt x="0" y="5766619"/>
                </a:lnTo>
                <a:close/>
              </a:path>
            </a:pathLst>
          </a:custGeom>
          <a:pattFill prst="pct20">
            <a:fgClr>
              <a:schemeClr val="accent1"/>
            </a:fgClr>
            <a:bgClr>
              <a:schemeClr val="bg1"/>
            </a:bgClr>
          </a:pattFill>
        </p:spPr>
        <p:txBody>
          <a:bodyPr wrap="square">
            <a:noAutofit/>
          </a:bodyPr>
          <a:lstStyle>
            <a:lvl1pPr>
              <a:defRPr sz="1000" baseline="0"/>
            </a:lvl1pPr>
          </a:lstStyle>
          <a:p>
            <a:r>
              <a:rPr lang="en-US"/>
              <a:t>Drag Picture here</a:t>
            </a:r>
          </a:p>
        </p:txBody>
      </p:sp>
      <p:sp>
        <p:nvSpPr>
          <p:cNvPr id="6" name="Freeform 5">
            <a:extLst>
              <a:ext uri="{FF2B5EF4-FFF2-40B4-BE49-F238E27FC236}">
                <a16:creationId xmlns:a16="http://schemas.microsoft.com/office/drawing/2014/main" id="{236774A2-4E2E-454F-BBA7-E1A568154C36}"/>
              </a:ext>
            </a:extLst>
          </p:cNvPr>
          <p:cNvSpPr/>
          <p:nvPr userDrawn="1"/>
        </p:nvSpPr>
        <p:spPr>
          <a:xfrm>
            <a:off x="-2720938" y="56848"/>
            <a:ext cx="3592226" cy="6180300"/>
          </a:xfrm>
          <a:custGeom>
            <a:avLst/>
            <a:gdLst>
              <a:gd name="connsiteX0" fmla="*/ 2566162 w 2568523"/>
              <a:gd name="connsiteY0" fmla="*/ 2742788 h 4419916"/>
              <a:gd name="connsiteX1" fmla="*/ 2405567 w 2568523"/>
              <a:gd name="connsiteY1" fmla="*/ 2703886 h 4419916"/>
              <a:gd name="connsiteX2" fmla="*/ 2405567 w 2568523"/>
              <a:gd name="connsiteY2" fmla="*/ 2703886 h 4419916"/>
              <a:gd name="connsiteX3" fmla="*/ 2405567 w 2568523"/>
              <a:gd name="connsiteY3" fmla="*/ 2703886 h 4419916"/>
              <a:gd name="connsiteX4" fmla="*/ 2405203 w 2568523"/>
              <a:gd name="connsiteY4" fmla="*/ 2703886 h 4419916"/>
              <a:gd name="connsiteX5" fmla="*/ 2211105 w 2568523"/>
              <a:gd name="connsiteY5" fmla="*/ 2674800 h 4419916"/>
              <a:gd name="connsiteX6" fmla="*/ 1999163 w 2568523"/>
              <a:gd name="connsiteY6" fmla="*/ 2636625 h 4419916"/>
              <a:gd name="connsiteX7" fmla="*/ 1820723 w 2568523"/>
              <a:gd name="connsiteY7" fmla="*/ 2463565 h 4419916"/>
              <a:gd name="connsiteX8" fmla="*/ 1815261 w 2568523"/>
              <a:gd name="connsiteY8" fmla="*/ 2461384 h 4419916"/>
              <a:gd name="connsiteX9" fmla="*/ 1552700 w 2568523"/>
              <a:gd name="connsiteY9" fmla="*/ 2471200 h 4419916"/>
              <a:gd name="connsiteX10" fmla="*/ 1552700 w 2568523"/>
              <a:gd name="connsiteY10" fmla="*/ 2471200 h 4419916"/>
              <a:gd name="connsiteX11" fmla="*/ 1552700 w 2568523"/>
              <a:gd name="connsiteY11" fmla="*/ 2471200 h 4419916"/>
              <a:gd name="connsiteX12" fmla="*/ 1547602 w 2568523"/>
              <a:gd name="connsiteY12" fmla="*/ 2473381 h 4419916"/>
              <a:gd name="connsiteX13" fmla="*/ 1547602 w 2568523"/>
              <a:gd name="connsiteY13" fmla="*/ 2473381 h 4419916"/>
              <a:gd name="connsiteX14" fmla="*/ 1547602 w 2568523"/>
              <a:gd name="connsiteY14" fmla="*/ 2473381 h 4419916"/>
              <a:gd name="connsiteX15" fmla="*/ 1455469 w 2568523"/>
              <a:gd name="connsiteY15" fmla="*/ 2569728 h 4419916"/>
              <a:gd name="connsiteX16" fmla="*/ 1412134 w 2568523"/>
              <a:gd name="connsiteY16" fmla="*/ 2526463 h 4419916"/>
              <a:gd name="connsiteX17" fmla="*/ 1407036 w 2568523"/>
              <a:gd name="connsiteY17" fmla="*/ 2524282 h 4419916"/>
              <a:gd name="connsiteX18" fmla="*/ 1348041 w 2568523"/>
              <a:gd name="connsiteY18" fmla="*/ 2524282 h 4419916"/>
              <a:gd name="connsiteX19" fmla="*/ 1313446 w 2568523"/>
              <a:gd name="connsiteY19" fmla="*/ 2472291 h 4419916"/>
              <a:gd name="connsiteX20" fmla="*/ 1341487 w 2568523"/>
              <a:gd name="connsiteY20" fmla="*/ 2393395 h 4419916"/>
              <a:gd name="connsiteX21" fmla="*/ 1341487 w 2568523"/>
              <a:gd name="connsiteY21" fmla="*/ 2388669 h 4419916"/>
              <a:gd name="connsiteX22" fmla="*/ 1341487 w 2568523"/>
              <a:gd name="connsiteY22" fmla="*/ 2388669 h 4419916"/>
              <a:gd name="connsiteX23" fmla="*/ 1341122 w 2568523"/>
              <a:gd name="connsiteY23" fmla="*/ 2387942 h 4419916"/>
              <a:gd name="connsiteX24" fmla="*/ 1341122 w 2568523"/>
              <a:gd name="connsiteY24" fmla="*/ 2387942 h 4419916"/>
              <a:gd name="connsiteX25" fmla="*/ 1337845 w 2568523"/>
              <a:gd name="connsiteY25" fmla="*/ 2384670 h 4419916"/>
              <a:gd name="connsiteX26" fmla="*/ 1337845 w 2568523"/>
              <a:gd name="connsiteY26" fmla="*/ 2384670 h 4419916"/>
              <a:gd name="connsiteX27" fmla="*/ 1337845 w 2568523"/>
              <a:gd name="connsiteY27" fmla="*/ 2384670 h 4419916"/>
              <a:gd name="connsiteX28" fmla="*/ 1337845 w 2568523"/>
              <a:gd name="connsiteY28" fmla="*/ 2384670 h 4419916"/>
              <a:gd name="connsiteX29" fmla="*/ 1337117 w 2568523"/>
              <a:gd name="connsiteY29" fmla="*/ 2384306 h 4419916"/>
              <a:gd name="connsiteX30" fmla="*/ 1337117 w 2568523"/>
              <a:gd name="connsiteY30" fmla="*/ 2384306 h 4419916"/>
              <a:gd name="connsiteX31" fmla="*/ 1337117 w 2568523"/>
              <a:gd name="connsiteY31" fmla="*/ 2384306 h 4419916"/>
              <a:gd name="connsiteX32" fmla="*/ 1337117 w 2568523"/>
              <a:gd name="connsiteY32" fmla="*/ 2384306 h 4419916"/>
              <a:gd name="connsiteX33" fmla="*/ 1336024 w 2568523"/>
              <a:gd name="connsiteY33" fmla="*/ 2383943 h 4419916"/>
              <a:gd name="connsiteX34" fmla="*/ 1204198 w 2568523"/>
              <a:gd name="connsiteY34" fmla="*/ 2361401 h 4419916"/>
              <a:gd name="connsiteX35" fmla="*/ 1278487 w 2568523"/>
              <a:gd name="connsiteY35" fmla="*/ 2190159 h 4419916"/>
              <a:gd name="connsiteX36" fmla="*/ 1278123 w 2568523"/>
              <a:gd name="connsiteY36" fmla="*/ 2183978 h 4419916"/>
              <a:gd name="connsiteX37" fmla="*/ 1273024 w 2568523"/>
              <a:gd name="connsiteY37" fmla="*/ 2180342 h 4419916"/>
              <a:gd name="connsiteX38" fmla="*/ 1195094 w 2568523"/>
              <a:gd name="connsiteY38" fmla="*/ 2165799 h 4419916"/>
              <a:gd name="connsiteX39" fmla="*/ 1194001 w 2568523"/>
              <a:gd name="connsiteY39" fmla="*/ 2165799 h 4419916"/>
              <a:gd name="connsiteX40" fmla="*/ 1193637 w 2568523"/>
              <a:gd name="connsiteY40" fmla="*/ 2165799 h 4419916"/>
              <a:gd name="connsiteX41" fmla="*/ 1193273 w 2568523"/>
              <a:gd name="connsiteY41" fmla="*/ 2165799 h 4419916"/>
              <a:gd name="connsiteX42" fmla="*/ 1190724 w 2568523"/>
              <a:gd name="connsiteY42" fmla="*/ 2166163 h 4419916"/>
              <a:gd name="connsiteX43" fmla="*/ 1190360 w 2568523"/>
              <a:gd name="connsiteY43" fmla="*/ 2166527 h 4419916"/>
              <a:gd name="connsiteX44" fmla="*/ 1188539 w 2568523"/>
              <a:gd name="connsiteY44" fmla="*/ 2167617 h 4419916"/>
              <a:gd name="connsiteX45" fmla="*/ 1188175 w 2568523"/>
              <a:gd name="connsiteY45" fmla="*/ 2167981 h 4419916"/>
              <a:gd name="connsiteX46" fmla="*/ 1187810 w 2568523"/>
              <a:gd name="connsiteY46" fmla="*/ 2168344 h 4419916"/>
              <a:gd name="connsiteX47" fmla="*/ 1155036 w 2568523"/>
              <a:gd name="connsiteY47" fmla="*/ 2210519 h 4419916"/>
              <a:gd name="connsiteX48" fmla="*/ 1096406 w 2568523"/>
              <a:gd name="connsiteY48" fmla="*/ 2237423 h 4419916"/>
              <a:gd name="connsiteX49" fmla="*/ 1027215 w 2568523"/>
              <a:gd name="connsiteY49" fmla="*/ 2207246 h 4419916"/>
              <a:gd name="connsiteX50" fmla="*/ 1054527 w 2568523"/>
              <a:gd name="connsiteY50" fmla="*/ 2083632 h 4419916"/>
              <a:gd name="connsiteX51" fmla="*/ 1173972 w 2568523"/>
              <a:gd name="connsiteY51" fmla="*/ 1945474 h 4419916"/>
              <a:gd name="connsiteX52" fmla="*/ 1248990 w 2568523"/>
              <a:gd name="connsiteY52" fmla="*/ 1912753 h 4419916"/>
              <a:gd name="connsiteX53" fmla="*/ 1351683 w 2568523"/>
              <a:gd name="connsiteY53" fmla="*/ 1903664 h 4419916"/>
              <a:gd name="connsiteX54" fmla="*/ 1351683 w 2568523"/>
              <a:gd name="connsiteY54" fmla="*/ 2080360 h 4419916"/>
              <a:gd name="connsiteX55" fmla="*/ 1356053 w 2568523"/>
              <a:gd name="connsiteY55" fmla="*/ 2086904 h 4419916"/>
              <a:gd name="connsiteX56" fmla="*/ 1364065 w 2568523"/>
              <a:gd name="connsiteY56" fmla="*/ 2085450 h 4419916"/>
              <a:gd name="connsiteX57" fmla="*/ 1454013 w 2568523"/>
              <a:gd name="connsiteY57" fmla="*/ 2002919 h 4419916"/>
              <a:gd name="connsiteX58" fmla="*/ 1456198 w 2568523"/>
              <a:gd name="connsiteY58" fmla="*/ 1997465 h 4419916"/>
              <a:gd name="connsiteX59" fmla="*/ 1456198 w 2568523"/>
              <a:gd name="connsiteY59" fmla="*/ 1888757 h 4419916"/>
              <a:gd name="connsiteX60" fmla="*/ 1529030 w 2568523"/>
              <a:gd name="connsiteY60" fmla="*/ 1808771 h 4419916"/>
              <a:gd name="connsiteX61" fmla="*/ 1529030 w 2568523"/>
              <a:gd name="connsiteY61" fmla="*/ 1808771 h 4419916"/>
              <a:gd name="connsiteX62" fmla="*/ 1529394 w 2568523"/>
              <a:gd name="connsiteY62" fmla="*/ 1808408 h 4419916"/>
              <a:gd name="connsiteX63" fmla="*/ 1679064 w 2568523"/>
              <a:gd name="connsiteY63" fmla="*/ 1649527 h 4419916"/>
              <a:gd name="connsiteX64" fmla="*/ 1794504 w 2568523"/>
              <a:gd name="connsiteY64" fmla="*/ 1601535 h 4419916"/>
              <a:gd name="connsiteX65" fmla="*/ 1798145 w 2568523"/>
              <a:gd name="connsiteY65" fmla="*/ 1597899 h 4419916"/>
              <a:gd name="connsiteX66" fmla="*/ 1849492 w 2568523"/>
              <a:gd name="connsiteY66" fmla="*/ 1490282 h 4419916"/>
              <a:gd name="connsiteX67" fmla="*/ 1966388 w 2568523"/>
              <a:gd name="connsiteY67" fmla="*/ 1490282 h 4419916"/>
              <a:gd name="connsiteX68" fmla="*/ 1973671 w 2568523"/>
              <a:gd name="connsiteY68" fmla="*/ 1483011 h 4419916"/>
              <a:gd name="connsiteX69" fmla="*/ 1973671 w 2568523"/>
              <a:gd name="connsiteY69" fmla="*/ 1281228 h 4419916"/>
              <a:gd name="connsiteX70" fmla="*/ 2140457 w 2568523"/>
              <a:gd name="connsiteY70" fmla="*/ 1272503 h 4419916"/>
              <a:gd name="connsiteX71" fmla="*/ 2096030 w 2568523"/>
              <a:gd name="connsiteY71" fmla="*/ 1388118 h 4419916"/>
              <a:gd name="connsiteX72" fmla="*/ 2096758 w 2568523"/>
              <a:gd name="connsiteY72" fmla="*/ 1394663 h 4419916"/>
              <a:gd name="connsiteX73" fmla="*/ 2155024 w 2568523"/>
              <a:gd name="connsiteY73" fmla="*/ 1487010 h 4419916"/>
              <a:gd name="connsiteX74" fmla="*/ 2160486 w 2568523"/>
              <a:gd name="connsiteY74" fmla="*/ 1490282 h 4419916"/>
              <a:gd name="connsiteX75" fmla="*/ 2166313 w 2568523"/>
              <a:gd name="connsiteY75" fmla="*/ 1488101 h 4419916"/>
              <a:gd name="connsiteX76" fmla="*/ 2215110 w 2568523"/>
              <a:gd name="connsiteY76" fmla="*/ 1439382 h 4419916"/>
              <a:gd name="connsiteX77" fmla="*/ 2215839 w 2568523"/>
              <a:gd name="connsiteY77" fmla="*/ 1429929 h 4419916"/>
              <a:gd name="connsiteX78" fmla="*/ 2178330 w 2568523"/>
              <a:gd name="connsiteY78" fmla="*/ 1378302 h 4419916"/>
              <a:gd name="connsiteX79" fmla="*/ 2173960 w 2568523"/>
              <a:gd name="connsiteY79" fmla="*/ 1310314 h 4419916"/>
              <a:gd name="connsiteX80" fmla="*/ 2215839 w 2568523"/>
              <a:gd name="connsiteY80" fmla="*/ 1259050 h 4419916"/>
              <a:gd name="connsiteX81" fmla="*/ 2215110 w 2568523"/>
              <a:gd name="connsiteY81" fmla="*/ 1248870 h 4419916"/>
              <a:gd name="connsiteX82" fmla="*/ 2143371 w 2568523"/>
              <a:gd name="connsiteY82" fmla="*/ 1187063 h 4419916"/>
              <a:gd name="connsiteX83" fmla="*/ 2105498 w 2568523"/>
              <a:gd name="connsiteY83" fmla="*/ 1092171 h 4419916"/>
              <a:gd name="connsiteX84" fmla="*/ 2086197 w 2568523"/>
              <a:gd name="connsiteY84" fmla="*/ 986008 h 4419916"/>
              <a:gd name="connsiteX85" fmla="*/ 2082556 w 2568523"/>
              <a:gd name="connsiteY85" fmla="*/ 980918 h 4419916"/>
              <a:gd name="connsiteX86" fmla="*/ 1867700 w 2568523"/>
              <a:gd name="connsiteY86" fmla="*/ 854758 h 4419916"/>
              <a:gd name="connsiteX87" fmla="*/ 1944174 w 2568523"/>
              <a:gd name="connsiteY87" fmla="*/ 786770 h 4419916"/>
              <a:gd name="connsiteX88" fmla="*/ 2124798 w 2568523"/>
              <a:gd name="connsiteY88" fmla="*/ 862757 h 4419916"/>
              <a:gd name="connsiteX89" fmla="*/ 2132082 w 2568523"/>
              <a:gd name="connsiteY89" fmla="*/ 861666 h 4419916"/>
              <a:gd name="connsiteX90" fmla="*/ 2134631 w 2568523"/>
              <a:gd name="connsiteY90" fmla="*/ 854758 h 4419916"/>
              <a:gd name="connsiteX91" fmla="*/ 2111689 w 2568523"/>
              <a:gd name="connsiteY91" fmla="*/ 717691 h 4419916"/>
              <a:gd name="connsiteX92" fmla="*/ 2210012 w 2568523"/>
              <a:gd name="connsiteY92" fmla="*/ 717691 h 4419916"/>
              <a:gd name="connsiteX93" fmla="*/ 2215839 w 2568523"/>
              <a:gd name="connsiteY93" fmla="*/ 714783 h 4419916"/>
              <a:gd name="connsiteX94" fmla="*/ 2216931 w 2568523"/>
              <a:gd name="connsiteY94" fmla="*/ 708239 h 4419916"/>
              <a:gd name="connsiteX95" fmla="*/ 2187798 w 2568523"/>
              <a:gd name="connsiteY95" fmla="*/ 625708 h 4419916"/>
              <a:gd name="connsiteX96" fmla="*/ 2186706 w 2568523"/>
              <a:gd name="connsiteY96" fmla="*/ 623526 h 4419916"/>
              <a:gd name="connsiteX97" fmla="*/ 2122613 w 2568523"/>
              <a:gd name="connsiteY97" fmla="*/ 546085 h 4419916"/>
              <a:gd name="connsiteX98" fmla="*/ 2049781 w 2568523"/>
              <a:gd name="connsiteY98" fmla="*/ 468281 h 4419916"/>
              <a:gd name="connsiteX99" fmla="*/ 2047596 w 2568523"/>
              <a:gd name="connsiteY99" fmla="*/ 466827 h 4419916"/>
              <a:gd name="connsiteX100" fmla="*/ 1894284 w 2568523"/>
              <a:gd name="connsiteY100" fmla="*/ 395203 h 4419916"/>
              <a:gd name="connsiteX101" fmla="*/ 1837111 w 2568523"/>
              <a:gd name="connsiteY101" fmla="*/ 285768 h 4419916"/>
              <a:gd name="connsiteX102" fmla="*/ 1830556 w 2568523"/>
              <a:gd name="connsiteY102" fmla="*/ 281768 h 4419916"/>
              <a:gd name="connsiteX103" fmla="*/ 1830556 w 2568523"/>
              <a:gd name="connsiteY103" fmla="*/ 281768 h 4419916"/>
              <a:gd name="connsiteX104" fmla="*/ 1824001 w 2568523"/>
              <a:gd name="connsiteY104" fmla="*/ 285768 h 4419916"/>
              <a:gd name="connsiteX105" fmla="*/ 1736602 w 2568523"/>
              <a:gd name="connsiteY105" fmla="*/ 460646 h 4419916"/>
              <a:gd name="connsiteX106" fmla="*/ 1736966 w 2568523"/>
              <a:gd name="connsiteY106" fmla="*/ 467917 h 4419916"/>
              <a:gd name="connsiteX107" fmla="*/ 1743521 w 2568523"/>
              <a:gd name="connsiteY107" fmla="*/ 471189 h 4419916"/>
              <a:gd name="connsiteX108" fmla="*/ 1862238 w 2568523"/>
              <a:gd name="connsiteY108" fmla="*/ 467190 h 4419916"/>
              <a:gd name="connsiteX109" fmla="*/ 1710746 w 2568523"/>
              <a:gd name="connsiteY109" fmla="*/ 560992 h 4419916"/>
              <a:gd name="connsiteX110" fmla="*/ 1593122 w 2568523"/>
              <a:gd name="connsiteY110" fmla="*/ 420289 h 4419916"/>
              <a:gd name="connsiteX111" fmla="*/ 1592030 w 2568523"/>
              <a:gd name="connsiteY111" fmla="*/ 419562 h 4419916"/>
              <a:gd name="connsiteX112" fmla="*/ 1591666 w 2568523"/>
              <a:gd name="connsiteY112" fmla="*/ 419199 h 4419916"/>
              <a:gd name="connsiteX113" fmla="*/ 1586567 w 2568523"/>
              <a:gd name="connsiteY113" fmla="*/ 418108 h 4419916"/>
              <a:gd name="connsiteX114" fmla="*/ 1586203 w 2568523"/>
              <a:gd name="connsiteY114" fmla="*/ 418108 h 4419916"/>
              <a:gd name="connsiteX115" fmla="*/ 1585839 w 2568523"/>
              <a:gd name="connsiteY115" fmla="*/ 418472 h 4419916"/>
              <a:gd name="connsiteX116" fmla="*/ 1584747 w 2568523"/>
              <a:gd name="connsiteY116" fmla="*/ 418835 h 4419916"/>
              <a:gd name="connsiteX117" fmla="*/ 1321822 w 2568523"/>
              <a:gd name="connsiteY117" fmla="*/ 523907 h 4419916"/>
              <a:gd name="connsiteX118" fmla="*/ 1033406 w 2568523"/>
              <a:gd name="connsiteY118" fmla="*/ 240685 h 4419916"/>
              <a:gd name="connsiteX119" fmla="*/ 1033406 w 2568523"/>
              <a:gd name="connsiteY119" fmla="*/ 240685 h 4419916"/>
              <a:gd name="connsiteX120" fmla="*/ 1033042 w 2568523"/>
              <a:gd name="connsiteY120" fmla="*/ 240321 h 4419916"/>
              <a:gd name="connsiteX121" fmla="*/ 1032677 w 2568523"/>
              <a:gd name="connsiteY121" fmla="*/ 239958 h 4419916"/>
              <a:gd name="connsiteX122" fmla="*/ 1031585 w 2568523"/>
              <a:gd name="connsiteY122" fmla="*/ 239230 h 4419916"/>
              <a:gd name="connsiteX123" fmla="*/ 1030857 w 2568523"/>
              <a:gd name="connsiteY123" fmla="*/ 238867 h 4419916"/>
              <a:gd name="connsiteX124" fmla="*/ 1030128 w 2568523"/>
              <a:gd name="connsiteY124" fmla="*/ 238503 h 4419916"/>
              <a:gd name="connsiteX125" fmla="*/ 744990 w 2568523"/>
              <a:gd name="connsiteY125" fmla="*/ 170879 h 4419916"/>
              <a:gd name="connsiteX126" fmla="*/ 551984 w 2568523"/>
              <a:gd name="connsiteY126" fmla="*/ 2181 h 4419916"/>
              <a:gd name="connsiteX127" fmla="*/ 550892 w 2568523"/>
              <a:gd name="connsiteY127" fmla="*/ 1454 h 4419916"/>
              <a:gd name="connsiteX128" fmla="*/ 549799 w 2568523"/>
              <a:gd name="connsiteY128" fmla="*/ 727 h 4419916"/>
              <a:gd name="connsiteX129" fmla="*/ 548342 w 2568523"/>
              <a:gd name="connsiteY129" fmla="*/ 364 h 4419916"/>
              <a:gd name="connsiteX130" fmla="*/ 547250 w 2568523"/>
              <a:gd name="connsiteY130" fmla="*/ 0 h 4419916"/>
              <a:gd name="connsiteX131" fmla="*/ 546886 w 2568523"/>
              <a:gd name="connsiteY131" fmla="*/ 0 h 4419916"/>
              <a:gd name="connsiteX132" fmla="*/ 240626 w 2568523"/>
              <a:gd name="connsiteY132" fmla="*/ 0 h 4419916"/>
              <a:gd name="connsiteX133" fmla="*/ 234799 w 2568523"/>
              <a:gd name="connsiteY133" fmla="*/ 3272 h 4419916"/>
              <a:gd name="connsiteX134" fmla="*/ 234071 w 2568523"/>
              <a:gd name="connsiteY134" fmla="*/ 9816 h 4419916"/>
              <a:gd name="connsiteX135" fmla="*/ 304354 w 2568523"/>
              <a:gd name="connsiteY135" fmla="*/ 201419 h 4419916"/>
              <a:gd name="connsiteX136" fmla="*/ 122273 w 2568523"/>
              <a:gd name="connsiteY136" fmla="*/ 252683 h 4419916"/>
              <a:gd name="connsiteX137" fmla="*/ 117539 w 2568523"/>
              <a:gd name="connsiteY137" fmla="*/ 256682 h 4419916"/>
              <a:gd name="connsiteX138" fmla="*/ 39609 w 2568523"/>
              <a:gd name="connsiteY138" fmla="*/ 421744 h 4419916"/>
              <a:gd name="connsiteX139" fmla="*/ 39244 w 2568523"/>
              <a:gd name="connsiteY139" fmla="*/ 423198 h 4419916"/>
              <a:gd name="connsiteX140" fmla="*/ 279 w 2568523"/>
              <a:gd name="connsiteY140" fmla="*/ 588260 h 4419916"/>
              <a:gd name="connsiteX141" fmla="*/ 2100 w 2568523"/>
              <a:gd name="connsiteY141" fmla="*/ 594804 h 4419916"/>
              <a:gd name="connsiteX142" fmla="*/ 109163 w 2568523"/>
              <a:gd name="connsiteY142" fmla="*/ 711147 h 4419916"/>
              <a:gd name="connsiteX143" fmla="*/ 110984 w 2568523"/>
              <a:gd name="connsiteY143" fmla="*/ 712601 h 4419916"/>
              <a:gd name="connsiteX144" fmla="*/ 110984 w 2568523"/>
              <a:gd name="connsiteY144" fmla="*/ 712601 h 4419916"/>
              <a:gd name="connsiteX145" fmla="*/ 110984 w 2568523"/>
              <a:gd name="connsiteY145" fmla="*/ 712601 h 4419916"/>
              <a:gd name="connsiteX146" fmla="*/ 110984 w 2568523"/>
              <a:gd name="connsiteY146" fmla="*/ 712601 h 4419916"/>
              <a:gd name="connsiteX147" fmla="*/ 112805 w 2568523"/>
              <a:gd name="connsiteY147" fmla="*/ 713329 h 4419916"/>
              <a:gd name="connsiteX148" fmla="*/ 113533 w 2568523"/>
              <a:gd name="connsiteY148" fmla="*/ 713329 h 4419916"/>
              <a:gd name="connsiteX149" fmla="*/ 114262 w 2568523"/>
              <a:gd name="connsiteY149" fmla="*/ 713329 h 4419916"/>
              <a:gd name="connsiteX150" fmla="*/ 114990 w 2568523"/>
              <a:gd name="connsiteY150" fmla="*/ 713329 h 4419916"/>
              <a:gd name="connsiteX151" fmla="*/ 115718 w 2568523"/>
              <a:gd name="connsiteY151" fmla="*/ 713329 h 4419916"/>
              <a:gd name="connsiteX152" fmla="*/ 117903 w 2568523"/>
              <a:gd name="connsiteY152" fmla="*/ 712601 h 4419916"/>
              <a:gd name="connsiteX153" fmla="*/ 117903 w 2568523"/>
              <a:gd name="connsiteY153" fmla="*/ 712601 h 4419916"/>
              <a:gd name="connsiteX154" fmla="*/ 117903 w 2568523"/>
              <a:gd name="connsiteY154" fmla="*/ 712601 h 4419916"/>
              <a:gd name="connsiteX155" fmla="*/ 117903 w 2568523"/>
              <a:gd name="connsiteY155" fmla="*/ 712601 h 4419916"/>
              <a:gd name="connsiteX156" fmla="*/ 266481 w 2568523"/>
              <a:gd name="connsiteY156" fmla="*/ 626435 h 4419916"/>
              <a:gd name="connsiteX157" fmla="*/ 422342 w 2568523"/>
              <a:gd name="connsiteY157" fmla="*/ 650067 h 4419916"/>
              <a:gd name="connsiteX158" fmla="*/ 573834 w 2568523"/>
              <a:gd name="connsiteY158" fmla="*/ 777681 h 4419916"/>
              <a:gd name="connsiteX159" fmla="*/ 583302 w 2568523"/>
              <a:gd name="connsiteY159" fmla="*/ 1017275 h 4419916"/>
              <a:gd name="connsiteX160" fmla="*/ 584759 w 2568523"/>
              <a:gd name="connsiteY160" fmla="*/ 1021638 h 4419916"/>
              <a:gd name="connsiteX161" fmla="*/ 707481 w 2568523"/>
              <a:gd name="connsiteY161" fmla="*/ 1172520 h 4419916"/>
              <a:gd name="connsiteX162" fmla="*/ 559996 w 2568523"/>
              <a:gd name="connsiteY162" fmla="*/ 1376484 h 4419916"/>
              <a:gd name="connsiteX163" fmla="*/ 487163 w 2568523"/>
              <a:gd name="connsiteY163" fmla="*/ 1473558 h 4419916"/>
              <a:gd name="connsiteX164" fmla="*/ 485707 w 2568523"/>
              <a:gd name="connsiteY164" fmla="*/ 1477921 h 4419916"/>
              <a:gd name="connsiteX165" fmla="*/ 485707 w 2568523"/>
              <a:gd name="connsiteY165" fmla="*/ 1647709 h 4419916"/>
              <a:gd name="connsiteX166" fmla="*/ 486799 w 2568523"/>
              <a:gd name="connsiteY166" fmla="*/ 1651345 h 4419916"/>
              <a:gd name="connsiteX167" fmla="*/ 582938 w 2568523"/>
              <a:gd name="connsiteY167" fmla="*/ 1809862 h 4419916"/>
              <a:gd name="connsiteX168" fmla="*/ 582938 w 2568523"/>
              <a:gd name="connsiteY168" fmla="*/ 2026188 h 4419916"/>
              <a:gd name="connsiteX169" fmla="*/ 585123 w 2568523"/>
              <a:gd name="connsiteY169" fmla="*/ 2031278 h 4419916"/>
              <a:gd name="connsiteX170" fmla="*/ 652493 w 2568523"/>
              <a:gd name="connsiteY170" fmla="*/ 2098538 h 4419916"/>
              <a:gd name="connsiteX171" fmla="*/ 700562 w 2568523"/>
              <a:gd name="connsiteY171" fmla="*/ 2175616 h 4419916"/>
              <a:gd name="connsiteX172" fmla="*/ 702747 w 2568523"/>
              <a:gd name="connsiteY172" fmla="*/ 2177797 h 4419916"/>
              <a:gd name="connsiteX173" fmla="*/ 806533 w 2568523"/>
              <a:gd name="connsiteY173" fmla="*/ 2249421 h 4419916"/>
              <a:gd name="connsiteX174" fmla="*/ 806533 w 2568523"/>
              <a:gd name="connsiteY174" fmla="*/ 2249421 h 4419916"/>
              <a:gd name="connsiteX175" fmla="*/ 829475 w 2568523"/>
              <a:gd name="connsiteY175" fmla="*/ 2265418 h 4419916"/>
              <a:gd name="connsiteX176" fmla="*/ 1003909 w 2568523"/>
              <a:gd name="connsiteY176" fmla="*/ 2371945 h 4419916"/>
              <a:gd name="connsiteX177" fmla="*/ 1085845 w 2568523"/>
              <a:gd name="connsiteY177" fmla="*/ 2453748 h 4419916"/>
              <a:gd name="connsiteX178" fmla="*/ 1092036 w 2568523"/>
              <a:gd name="connsiteY178" fmla="*/ 2455930 h 4419916"/>
              <a:gd name="connsiteX179" fmla="*/ 1253724 w 2568523"/>
              <a:gd name="connsiteY179" fmla="*/ 2429026 h 4419916"/>
              <a:gd name="connsiteX180" fmla="*/ 1239886 w 2568523"/>
              <a:gd name="connsiteY180" fmla="*/ 2459929 h 4419916"/>
              <a:gd name="connsiteX181" fmla="*/ 1191452 w 2568523"/>
              <a:gd name="connsiteY181" fmla="*/ 2532280 h 4419916"/>
              <a:gd name="connsiteX182" fmla="*/ 1192545 w 2568523"/>
              <a:gd name="connsiteY182" fmla="*/ 2541733 h 4419916"/>
              <a:gd name="connsiteX183" fmla="*/ 1309076 w 2568523"/>
              <a:gd name="connsiteY183" fmla="*/ 2653350 h 4419916"/>
              <a:gd name="connsiteX184" fmla="*/ 1314539 w 2568523"/>
              <a:gd name="connsiteY184" fmla="*/ 2655531 h 4419916"/>
              <a:gd name="connsiteX185" fmla="*/ 1319637 w 2568523"/>
              <a:gd name="connsiteY185" fmla="*/ 2652622 h 4419916"/>
              <a:gd name="connsiteX186" fmla="*/ 1352047 w 2568523"/>
              <a:gd name="connsiteY186" fmla="*/ 2610812 h 4419916"/>
              <a:gd name="connsiteX187" fmla="*/ 1445637 w 2568523"/>
              <a:gd name="connsiteY187" fmla="*/ 2589724 h 4419916"/>
              <a:gd name="connsiteX188" fmla="*/ 1424515 w 2568523"/>
              <a:gd name="connsiteY188" fmla="*/ 2709340 h 4419916"/>
              <a:gd name="connsiteX189" fmla="*/ 1356417 w 2568523"/>
              <a:gd name="connsiteY189" fmla="*/ 2966749 h 4419916"/>
              <a:gd name="connsiteX190" fmla="*/ 1356053 w 2568523"/>
              <a:gd name="connsiteY190" fmla="*/ 2969294 h 4419916"/>
              <a:gd name="connsiteX191" fmla="*/ 1356053 w 2568523"/>
              <a:gd name="connsiteY191" fmla="*/ 2969294 h 4419916"/>
              <a:gd name="connsiteX192" fmla="*/ 1356053 w 2568523"/>
              <a:gd name="connsiteY192" fmla="*/ 2970021 h 4419916"/>
              <a:gd name="connsiteX193" fmla="*/ 1356417 w 2568523"/>
              <a:gd name="connsiteY193" fmla="*/ 2971839 h 4419916"/>
              <a:gd name="connsiteX194" fmla="*/ 1453648 w 2568523"/>
              <a:gd name="connsiteY194" fmla="*/ 3190346 h 4419916"/>
              <a:gd name="connsiteX195" fmla="*/ 1454013 w 2568523"/>
              <a:gd name="connsiteY195" fmla="*/ 3190709 h 4419916"/>
              <a:gd name="connsiteX196" fmla="*/ 1454741 w 2568523"/>
              <a:gd name="connsiteY196" fmla="*/ 3191436 h 4419916"/>
              <a:gd name="connsiteX197" fmla="*/ 1455469 w 2568523"/>
              <a:gd name="connsiteY197" fmla="*/ 3192527 h 4419916"/>
              <a:gd name="connsiteX198" fmla="*/ 1455833 w 2568523"/>
              <a:gd name="connsiteY198" fmla="*/ 3192890 h 4419916"/>
              <a:gd name="connsiteX199" fmla="*/ 1456562 w 2568523"/>
              <a:gd name="connsiteY199" fmla="*/ 3193254 h 4419916"/>
              <a:gd name="connsiteX200" fmla="*/ 1456926 w 2568523"/>
              <a:gd name="connsiteY200" fmla="*/ 3193618 h 4419916"/>
              <a:gd name="connsiteX201" fmla="*/ 1633544 w 2568523"/>
              <a:gd name="connsiteY201" fmla="*/ 3303053 h 4419916"/>
              <a:gd name="connsiteX202" fmla="*/ 1638278 w 2568523"/>
              <a:gd name="connsiteY202" fmla="*/ 3547373 h 4419916"/>
              <a:gd name="connsiteX203" fmla="*/ 1672145 w 2568523"/>
              <a:gd name="connsiteY203" fmla="*/ 3838231 h 4419916"/>
              <a:gd name="connsiteX204" fmla="*/ 1657579 w 2568523"/>
              <a:gd name="connsiteY204" fmla="*/ 4206530 h 4419916"/>
              <a:gd name="connsiteX205" fmla="*/ 1657579 w 2568523"/>
              <a:gd name="connsiteY205" fmla="*/ 4206893 h 4419916"/>
              <a:gd name="connsiteX206" fmla="*/ 1657579 w 2568523"/>
              <a:gd name="connsiteY206" fmla="*/ 4207621 h 4419916"/>
              <a:gd name="connsiteX207" fmla="*/ 1657943 w 2568523"/>
              <a:gd name="connsiteY207" fmla="*/ 4209802 h 4419916"/>
              <a:gd name="connsiteX208" fmla="*/ 1657943 w 2568523"/>
              <a:gd name="connsiteY208" fmla="*/ 4209802 h 4419916"/>
              <a:gd name="connsiteX209" fmla="*/ 1659400 w 2568523"/>
              <a:gd name="connsiteY209" fmla="*/ 4211983 h 4419916"/>
              <a:gd name="connsiteX210" fmla="*/ 1659764 w 2568523"/>
              <a:gd name="connsiteY210" fmla="*/ 4212347 h 4419916"/>
              <a:gd name="connsiteX211" fmla="*/ 1829827 w 2568523"/>
              <a:gd name="connsiteY211" fmla="*/ 4377409 h 4419916"/>
              <a:gd name="connsiteX212" fmla="*/ 1829827 w 2568523"/>
              <a:gd name="connsiteY212" fmla="*/ 4377409 h 4419916"/>
              <a:gd name="connsiteX213" fmla="*/ 1830192 w 2568523"/>
              <a:gd name="connsiteY213" fmla="*/ 4377409 h 4419916"/>
              <a:gd name="connsiteX214" fmla="*/ 1832012 w 2568523"/>
              <a:gd name="connsiteY214" fmla="*/ 4378499 h 4419916"/>
              <a:gd name="connsiteX215" fmla="*/ 1832377 w 2568523"/>
              <a:gd name="connsiteY215" fmla="*/ 4378863 h 4419916"/>
              <a:gd name="connsiteX216" fmla="*/ 1832741 w 2568523"/>
              <a:gd name="connsiteY216" fmla="*/ 4378863 h 4419916"/>
              <a:gd name="connsiteX217" fmla="*/ 1833105 w 2568523"/>
              <a:gd name="connsiteY217" fmla="*/ 4379226 h 4419916"/>
              <a:gd name="connsiteX218" fmla="*/ 2037400 w 2568523"/>
              <a:gd name="connsiteY218" fmla="*/ 4427945 h 4419916"/>
              <a:gd name="connsiteX219" fmla="*/ 2039220 w 2568523"/>
              <a:gd name="connsiteY219" fmla="*/ 4428309 h 4419916"/>
              <a:gd name="connsiteX220" fmla="*/ 2045775 w 2568523"/>
              <a:gd name="connsiteY220" fmla="*/ 4424309 h 4419916"/>
              <a:gd name="connsiteX221" fmla="*/ 2043954 w 2568523"/>
              <a:gd name="connsiteY221" fmla="*/ 4415584 h 4419916"/>
              <a:gd name="connsiteX222" fmla="*/ 1878625 w 2568523"/>
              <a:gd name="connsiteY222" fmla="*/ 4278881 h 4419916"/>
              <a:gd name="connsiteX223" fmla="*/ 1948180 w 2568523"/>
              <a:gd name="connsiteY223" fmla="*/ 4162901 h 4419916"/>
              <a:gd name="connsiteX224" fmla="*/ 1947816 w 2568523"/>
              <a:gd name="connsiteY224" fmla="*/ 4154902 h 4419916"/>
              <a:gd name="connsiteX225" fmla="*/ 1891735 w 2568523"/>
              <a:gd name="connsiteY225" fmla="*/ 4080370 h 4419916"/>
              <a:gd name="connsiteX226" fmla="*/ 1943446 w 2568523"/>
              <a:gd name="connsiteY226" fmla="*/ 3920762 h 4419916"/>
              <a:gd name="connsiteX227" fmla="*/ 2083648 w 2568523"/>
              <a:gd name="connsiteY227" fmla="*/ 3789149 h 4419916"/>
              <a:gd name="connsiteX228" fmla="*/ 2234411 w 2568523"/>
              <a:gd name="connsiteY228" fmla="*/ 3628813 h 4419916"/>
              <a:gd name="connsiteX229" fmla="*/ 2234411 w 2568523"/>
              <a:gd name="connsiteY229" fmla="*/ 3628813 h 4419916"/>
              <a:gd name="connsiteX230" fmla="*/ 2235503 w 2568523"/>
              <a:gd name="connsiteY230" fmla="*/ 3626996 h 4419916"/>
              <a:gd name="connsiteX231" fmla="*/ 2235503 w 2568523"/>
              <a:gd name="connsiteY231" fmla="*/ 3626632 h 4419916"/>
              <a:gd name="connsiteX232" fmla="*/ 2235868 w 2568523"/>
              <a:gd name="connsiteY232" fmla="*/ 3624814 h 4419916"/>
              <a:gd name="connsiteX233" fmla="*/ 2235868 w 2568523"/>
              <a:gd name="connsiteY233" fmla="*/ 3624087 h 4419916"/>
              <a:gd name="connsiteX234" fmla="*/ 2235868 w 2568523"/>
              <a:gd name="connsiteY234" fmla="*/ 3624087 h 4419916"/>
              <a:gd name="connsiteX235" fmla="*/ 2240602 w 2568523"/>
              <a:gd name="connsiteY235" fmla="*/ 3464115 h 4419916"/>
              <a:gd name="connsiteX236" fmla="*/ 2406295 w 2568523"/>
              <a:gd name="connsiteY236" fmla="*/ 3402672 h 4419916"/>
              <a:gd name="connsiteX237" fmla="*/ 2406660 w 2568523"/>
              <a:gd name="connsiteY237" fmla="*/ 3402308 h 4419916"/>
              <a:gd name="connsiteX238" fmla="*/ 2407024 w 2568523"/>
              <a:gd name="connsiteY238" fmla="*/ 3401944 h 4419916"/>
              <a:gd name="connsiteX239" fmla="*/ 2409209 w 2568523"/>
              <a:gd name="connsiteY239" fmla="*/ 3400127 h 4419916"/>
              <a:gd name="connsiteX240" fmla="*/ 2409209 w 2568523"/>
              <a:gd name="connsiteY240" fmla="*/ 3400127 h 4419916"/>
              <a:gd name="connsiteX241" fmla="*/ 2409209 w 2568523"/>
              <a:gd name="connsiteY241" fmla="*/ 3399763 h 4419916"/>
              <a:gd name="connsiteX242" fmla="*/ 2410301 w 2568523"/>
              <a:gd name="connsiteY242" fmla="*/ 3397582 h 4419916"/>
              <a:gd name="connsiteX243" fmla="*/ 2410301 w 2568523"/>
              <a:gd name="connsiteY243" fmla="*/ 3397218 h 4419916"/>
              <a:gd name="connsiteX244" fmla="*/ 2410301 w 2568523"/>
              <a:gd name="connsiteY244" fmla="*/ 3397218 h 4419916"/>
              <a:gd name="connsiteX245" fmla="*/ 2468203 w 2568523"/>
              <a:gd name="connsiteY245" fmla="*/ 3122721 h 4419916"/>
              <a:gd name="connsiteX246" fmla="*/ 2568711 w 2568523"/>
              <a:gd name="connsiteY246" fmla="*/ 3027102 h 4419916"/>
              <a:gd name="connsiteX247" fmla="*/ 2569076 w 2568523"/>
              <a:gd name="connsiteY247" fmla="*/ 3026738 h 4419916"/>
              <a:gd name="connsiteX248" fmla="*/ 2569804 w 2568523"/>
              <a:gd name="connsiteY248" fmla="*/ 3025284 h 4419916"/>
              <a:gd name="connsiteX249" fmla="*/ 2570532 w 2568523"/>
              <a:gd name="connsiteY249" fmla="*/ 3024193 h 4419916"/>
              <a:gd name="connsiteX250" fmla="*/ 2570896 w 2568523"/>
              <a:gd name="connsiteY250" fmla="*/ 3022739 h 4419916"/>
              <a:gd name="connsiteX251" fmla="*/ 2571261 w 2568523"/>
              <a:gd name="connsiteY251" fmla="*/ 3021648 h 4419916"/>
              <a:gd name="connsiteX252" fmla="*/ 2571261 w 2568523"/>
              <a:gd name="connsiteY252" fmla="*/ 2749696 h 4419916"/>
              <a:gd name="connsiteX253" fmla="*/ 2566162 w 2568523"/>
              <a:gd name="connsiteY253" fmla="*/ 2742788 h 4419916"/>
              <a:gd name="connsiteX254" fmla="*/ 1200556 w 2568523"/>
              <a:gd name="connsiteY254" fmla="*/ 2331225 h 4419916"/>
              <a:gd name="connsiteX255" fmla="*/ 1200556 w 2568523"/>
              <a:gd name="connsiteY255" fmla="*/ 2181069 h 4419916"/>
              <a:gd name="connsiteX256" fmla="*/ 1260643 w 2568523"/>
              <a:gd name="connsiteY256" fmla="*/ 2192340 h 4419916"/>
              <a:gd name="connsiteX257" fmla="*/ 1200556 w 2568523"/>
              <a:gd name="connsiteY257" fmla="*/ 2331225 h 4419916"/>
              <a:gd name="connsiteX258" fmla="*/ 1042146 w 2568523"/>
              <a:gd name="connsiteY258" fmla="*/ 2075270 h 4419916"/>
              <a:gd name="connsiteX259" fmla="*/ 1040689 w 2568523"/>
              <a:gd name="connsiteY259" fmla="*/ 2078542 h 4419916"/>
              <a:gd name="connsiteX260" fmla="*/ 1012649 w 2568523"/>
              <a:gd name="connsiteY260" fmla="*/ 2204701 h 4419916"/>
              <a:gd name="connsiteX261" fmla="*/ 821464 w 2568523"/>
              <a:gd name="connsiteY261" fmla="*/ 2234878 h 4419916"/>
              <a:gd name="connsiteX262" fmla="*/ 940180 w 2568523"/>
              <a:gd name="connsiteY262" fmla="*/ 1818951 h 4419916"/>
              <a:gd name="connsiteX263" fmla="*/ 1157585 w 2568523"/>
              <a:gd name="connsiteY263" fmla="*/ 1941112 h 4419916"/>
              <a:gd name="connsiteX264" fmla="*/ 1042146 w 2568523"/>
              <a:gd name="connsiteY264" fmla="*/ 2075270 h 4419916"/>
              <a:gd name="connsiteX265" fmla="*/ 636105 w 2568523"/>
              <a:gd name="connsiteY265" fmla="*/ 248320 h 4419916"/>
              <a:gd name="connsiteX266" fmla="*/ 267938 w 2568523"/>
              <a:gd name="connsiteY266" fmla="*/ 427197 h 4419916"/>
              <a:gd name="connsiteX267" fmla="*/ 318921 w 2568523"/>
              <a:gd name="connsiteY267" fmla="*/ 214144 h 4419916"/>
              <a:gd name="connsiteX268" fmla="*/ 636105 w 2568523"/>
              <a:gd name="connsiteY268" fmla="*/ 248320 h 4419916"/>
              <a:gd name="connsiteX269" fmla="*/ 652857 w 2568523"/>
              <a:gd name="connsiteY269" fmla="*/ 256682 h 4419916"/>
              <a:gd name="connsiteX270" fmla="*/ 575655 w 2568523"/>
              <a:gd name="connsiteY270" fmla="*/ 758775 h 4419916"/>
              <a:gd name="connsiteX271" fmla="*/ 269395 w 2568523"/>
              <a:gd name="connsiteY271" fmla="*/ 442831 h 4419916"/>
              <a:gd name="connsiteX272" fmla="*/ 652857 w 2568523"/>
              <a:gd name="connsiteY272" fmla="*/ 256682 h 4419916"/>
              <a:gd name="connsiteX273" fmla="*/ 1805064 w 2568523"/>
              <a:gd name="connsiteY273" fmla="*/ 519181 h 4419916"/>
              <a:gd name="connsiteX274" fmla="*/ 1846579 w 2568523"/>
              <a:gd name="connsiteY274" fmla="*/ 571535 h 4419916"/>
              <a:gd name="connsiteX275" fmla="*/ 1808706 w 2568523"/>
              <a:gd name="connsiteY275" fmla="*/ 659156 h 4419916"/>
              <a:gd name="connsiteX276" fmla="*/ 1720579 w 2568523"/>
              <a:gd name="connsiteY276" fmla="*/ 571899 h 4419916"/>
              <a:gd name="connsiteX277" fmla="*/ 1805064 w 2568523"/>
              <a:gd name="connsiteY277" fmla="*/ 519181 h 4419916"/>
              <a:gd name="connsiteX278" fmla="*/ 1242070 w 2568523"/>
              <a:gd name="connsiteY278" fmla="*/ 1899664 h 4419916"/>
              <a:gd name="connsiteX279" fmla="*/ 1169602 w 2568523"/>
              <a:gd name="connsiteY279" fmla="*/ 1931295 h 4419916"/>
              <a:gd name="connsiteX280" fmla="*/ 950741 w 2568523"/>
              <a:gd name="connsiteY280" fmla="*/ 1808408 h 4419916"/>
              <a:gd name="connsiteX281" fmla="*/ 1511186 w 2568523"/>
              <a:gd name="connsiteY281" fmla="*/ 1495736 h 4419916"/>
              <a:gd name="connsiteX282" fmla="*/ 1242070 w 2568523"/>
              <a:gd name="connsiteY282" fmla="*/ 1899664 h 4419916"/>
              <a:gd name="connsiteX283" fmla="*/ 1118620 w 2568523"/>
              <a:gd name="connsiteY283" fmla="*/ 1237963 h 4419916"/>
              <a:gd name="connsiteX284" fmla="*/ 1519198 w 2568523"/>
              <a:gd name="connsiteY284" fmla="*/ 1474285 h 4419916"/>
              <a:gd name="connsiteX285" fmla="*/ 948192 w 2568523"/>
              <a:gd name="connsiteY285" fmla="*/ 1793138 h 4419916"/>
              <a:gd name="connsiteX286" fmla="*/ 1118620 w 2568523"/>
              <a:gd name="connsiteY286" fmla="*/ 1237963 h 4419916"/>
              <a:gd name="connsiteX287" fmla="*/ 1728955 w 2568523"/>
              <a:gd name="connsiteY287" fmla="*/ 1219784 h 4419916"/>
              <a:gd name="connsiteX288" fmla="*/ 1132094 w 2568523"/>
              <a:gd name="connsiteY288" fmla="*/ 1219784 h 4419916"/>
              <a:gd name="connsiteX289" fmla="*/ 1448550 w 2568523"/>
              <a:gd name="connsiteY289" fmla="*/ 906385 h 4419916"/>
              <a:gd name="connsiteX290" fmla="*/ 1728955 w 2568523"/>
              <a:gd name="connsiteY290" fmla="*/ 1219784 h 4419916"/>
              <a:gd name="connsiteX291" fmla="*/ 1431070 w 2568523"/>
              <a:gd name="connsiteY291" fmla="*/ 902750 h 4419916"/>
              <a:gd name="connsiteX292" fmla="*/ 1119712 w 2568523"/>
              <a:gd name="connsiteY292" fmla="*/ 1211422 h 4419916"/>
              <a:gd name="connsiteX293" fmla="*/ 1078926 w 2568523"/>
              <a:gd name="connsiteY293" fmla="*/ 902750 h 4419916"/>
              <a:gd name="connsiteX294" fmla="*/ 1431070 w 2568523"/>
              <a:gd name="connsiteY294" fmla="*/ 902750 h 4419916"/>
              <a:gd name="connsiteX295" fmla="*/ 1084388 w 2568523"/>
              <a:gd name="connsiteY295" fmla="*/ 888207 h 4419916"/>
              <a:gd name="connsiteX296" fmla="*/ 1317816 w 2568523"/>
              <a:gd name="connsiteY296" fmla="*/ 547176 h 4419916"/>
              <a:gd name="connsiteX297" fmla="*/ 1438354 w 2568523"/>
              <a:gd name="connsiteY297" fmla="*/ 888207 h 4419916"/>
              <a:gd name="connsiteX298" fmla="*/ 1084388 w 2568523"/>
              <a:gd name="connsiteY298" fmla="*/ 888207 h 4419916"/>
              <a:gd name="connsiteX299" fmla="*/ 939088 w 2568523"/>
              <a:gd name="connsiteY299" fmla="*/ 1772778 h 4419916"/>
              <a:gd name="connsiteX300" fmla="*/ 914325 w 2568523"/>
              <a:gd name="connsiteY300" fmla="*/ 1556452 h 4419916"/>
              <a:gd name="connsiteX301" fmla="*/ 1091672 w 2568523"/>
              <a:gd name="connsiteY301" fmla="*/ 1276865 h 4419916"/>
              <a:gd name="connsiteX302" fmla="*/ 939088 w 2568523"/>
              <a:gd name="connsiteY302" fmla="*/ 1772778 h 4419916"/>
              <a:gd name="connsiteX303" fmla="*/ 1540683 w 2568523"/>
              <a:gd name="connsiteY303" fmla="*/ 1493918 h 4419916"/>
              <a:gd name="connsiteX304" fmla="*/ 1665226 w 2568523"/>
              <a:gd name="connsiteY304" fmla="*/ 1642982 h 4419916"/>
              <a:gd name="connsiteX305" fmla="*/ 1531943 w 2568523"/>
              <a:gd name="connsiteY305" fmla="*/ 1784412 h 4419916"/>
              <a:gd name="connsiteX306" fmla="*/ 1540683 w 2568523"/>
              <a:gd name="connsiteY306" fmla="*/ 1493918 h 4419916"/>
              <a:gd name="connsiteX307" fmla="*/ 1532307 w 2568523"/>
              <a:gd name="connsiteY307" fmla="*/ 1465196 h 4419916"/>
              <a:gd name="connsiteX308" fmla="*/ 1141198 w 2568523"/>
              <a:gd name="connsiteY308" fmla="*/ 1234327 h 4419916"/>
              <a:gd name="connsiteX309" fmla="*/ 1729683 w 2568523"/>
              <a:gd name="connsiteY309" fmla="*/ 1234327 h 4419916"/>
              <a:gd name="connsiteX310" fmla="*/ 1532307 w 2568523"/>
              <a:gd name="connsiteY310" fmla="*/ 1465196 h 4419916"/>
              <a:gd name="connsiteX311" fmla="*/ 1742064 w 2568523"/>
              <a:gd name="connsiteY311" fmla="*/ 1212150 h 4419916"/>
              <a:gd name="connsiteX312" fmla="*/ 1463845 w 2568523"/>
              <a:gd name="connsiteY312" fmla="*/ 901295 h 4419916"/>
              <a:gd name="connsiteX313" fmla="*/ 1844758 w 2568523"/>
              <a:gd name="connsiteY313" fmla="*/ 864938 h 4419916"/>
              <a:gd name="connsiteX314" fmla="*/ 1742064 w 2568523"/>
              <a:gd name="connsiteY314" fmla="*/ 1212150 h 4419916"/>
              <a:gd name="connsiteX315" fmla="*/ 1332383 w 2568523"/>
              <a:gd name="connsiteY315" fmla="*/ 545358 h 4419916"/>
              <a:gd name="connsiteX316" fmla="*/ 1613515 w 2568523"/>
              <a:gd name="connsiteY316" fmla="*/ 674426 h 4419916"/>
              <a:gd name="connsiteX317" fmla="*/ 1451099 w 2568523"/>
              <a:gd name="connsiteY317" fmla="*/ 880572 h 4419916"/>
              <a:gd name="connsiteX318" fmla="*/ 1332383 w 2568523"/>
              <a:gd name="connsiteY318" fmla="*/ 545358 h 4419916"/>
              <a:gd name="connsiteX319" fmla="*/ 1629539 w 2568523"/>
              <a:gd name="connsiteY319" fmla="*/ 654430 h 4419916"/>
              <a:gd name="connsiteX320" fmla="*/ 1598221 w 2568523"/>
              <a:gd name="connsiteY320" fmla="*/ 449375 h 4419916"/>
              <a:gd name="connsiteX321" fmla="*/ 1699093 w 2568523"/>
              <a:gd name="connsiteY321" fmla="*/ 570445 h 4419916"/>
              <a:gd name="connsiteX322" fmla="*/ 1629539 w 2568523"/>
              <a:gd name="connsiteY322" fmla="*/ 654430 h 4419916"/>
              <a:gd name="connsiteX323" fmla="*/ 1615700 w 2568523"/>
              <a:gd name="connsiteY323" fmla="*/ 659520 h 4419916"/>
              <a:gd name="connsiteX324" fmla="*/ 1338209 w 2568523"/>
              <a:gd name="connsiteY324" fmla="*/ 531906 h 4419916"/>
              <a:gd name="connsiteX325" fmla="*/ 1581469 w 2568523"/>
              <a:gd name="connsiteY325" fmla="*/ 434832 h 4419916"/>
              <a:gd name="connsiteX326" fmla="*/ 1615700 w 2568523"/>
              <a:gd name="connsiteY326" fmla="*/ 659520 h 4419916"/>
              <a:gd name="connsiteX327" fmla="*/ 1076377 w 2568523"/>
              <a:gd name="connsiteY327" fmla="*/ 874027 h 4419916"/>
              <a:gd name="connsiteX328" fmla="*/ 1036319 w 2568523"/>
              <a:gd name="connsiteY328" fmla="*/ 263590 h 4419916"/>
              <a:gd name="connsiteX329" fmla="*/ 1310169 w 2568523"/>
              <a:gd name="connsiteY329" fmla="*/ 532270 h 4419916"/>
              <a:gd name="connsiteX330" fmla="*/ 1076377 w 2568523"/>
              <a:gd name="connsiteY330" fmla="*/ 874027 h 4419916"/>
              <a:gd name="connsiteX331" fmla="*/ 668516 w 2568523"/>
              <a:gd name="connsiteY331" fmla="*/ 251228 h 4419916"/>
              <a:gd name="connsiteX332" fmla="*/ 1012649 w 2568523"/>
              <a:gd name="connsiteY332" fmla="*/ 252319 h 4419916"/>
              <a:gd name="connsiteX333" fmla="*/ 592042 w 2568523"/>
              <a:gd name="connsiteY333" fmla="*/ 749686 h 4419916"/>
              <a:gd name="connsiteX334" fmla="*/ 668516 w 2568523"/>
              <a:gd name="connsiteY334" fmla="*/ 251228 h 4419916"/>
              <a:gd name="connsiteX335" fmla="*/ 1022117 w 2568523"/>
              <a:gd name="connsiteY335" fmla="*/ 263590 h 4419916"/>
              <a:gd name="connsiteX336" fmla="*/ 1062903 w 2568523"/>
              <a:gd name="connsiteY336" fmla="*/ 886025 h 4419916"/>
              <a:gd name="connsiteX337" fmla="*/ 594227 w 2568523"/>
              <a:gd name="connsiteY337" fmla="*/ 770046 h 4419916"/>
              <a:gd name="connsiteX338" fmla="*/ 1022117 w 2568523"/>
              <a:gd name="connsiteY338" fmla="*/ 263590 h 4419916"/>
              <a:gd name="connsiteX339" fmla="*/ 1105874 w 2568523"/>
              <a:gd name="connsiteY339" fmla="*/ 1218330 h 4419916"/>
              <a:gd name="connsiteX340" fmla="*/ 734793 w 2568523"/>
              <a:gd name="connsiteY340" fmla="*/ 1167430 h 4419916"/>
              <a:gd name="connsiteX341" fmla="*/ 1065088 w 2568523"/>
              <a:gd name="connsiteY341" fmla="*/ 909294 h 4419916"/>
              <a:gd name="connsiteX342" fmla="*/ 1105874 w 2568523"/>
              <a:gd name="connsiteY342" fmla="*/ 1218330 h 4419916"/>
              <a:gd name="connsiteX343" fmla="*/ 1102232 w 2568523"/>
              <a:gd name="connsiteY343" fmla="*/ 1232510 h 4419916"/>
              <a:gd name="connsiteX344" fmla="*/ 907406 w 2568523"/>
              <a:gd name="connsiteY344" fmla="*/ 1539728 h 4419916"/>
              <a:gd name="connsiteX345" fmla="*/ 729695 w 2568523"/>
              <a:gd name="connsiteY345" fmla="*/ 1181246 h 4419916"/>
              <a:gd name="connsiteX346" fmla="*/ 1102232 w 2568523"/>
              <a:gd name="connsiteY346" fmla="*/ 1232510 h 4419916"/>
              <a:gd name="connsiteX347" fmla="*/ 927435 w 2568523"/>
              <a:gd name="connsiteY347" fmla="*/ 1801136 h 4419916"/>
              <a:gd name="connsiteX348" fmla="*/ 610978 w 2568523"/>
              <a:gd name="connsiteY348" fmla="*/ 1801136 h 4419916"/>
              <a:gd name="connsiteX349" fmla="*/ 900487 w 2568523"/>
              <a:gd name="connsiteY349" fmla="*/ 1568814 h 4419916"/>
              <a:gd name="connsiteX350" fmla="*/ 927435 w 2568523"/>
              <a:gd name="connsiteY350" fmla="*/ 1801136 h 4419916"/>
              <a:gd name="connsiteX351" fmla="*/ 1443452 w 2568523"/>
              <a:gd name="connsiteY351" fmla="*/ 1881122 h 4419916"/>
              <a:gd name="connsiteX352" fmla="*/ 1441631 w 2568523"/>
              <a:gd name="connsiteY352" fmla="*/ 1885849 h 4419916"/>
              <a:gd name="connsiteX353" fmla="*/ 1441631 w 2568523"/>
              <a:gd name="connsiteY353" fmla="*/ 1994193 h 4419916"/>
              <a:gd name="connsiteX354" fmla="*/ 1366250 w 2568523"/>
              <a:gd name="connsiteY354" fmla="*/ 2063272 h 4419916"/>
              <a:gd name="connsiteX355" fmla="*/ 1366250 w 2568523"/>
              <a:gd name="connsiteY355" fmla="*/ 1895302 h 4419916"/>
              <a:gd name="connsiteX356" fmla="*/ 1364065 w 2568523"/>
              <a:gd name="connsiteY356" fmla="*/ 1889848 h 4419916"/>
              <a:gd name="connsiteX357" fmla="*/ 1358602 w 2568523"/>
              <a:gd name="connsiteY357" fmla="*/ 1888030 h 4419916"/>
              <a:gd name="connsiteX358" fmla="*/ 1261735 w 2568523"/>
              <a:gd name="connsiteY358" fmla="*/ 1896392 h 4419916"/>
              <a:gd name="connsiteX359" fmla="*/ 1526117 w 2568523"/>
              <a:gd name="connsiteY359" fmla="*/ 1499372 h 4419916"/>
              <a:gd name="connsiteX360" fmla="*/ 1517377 w 2568523"/>
              <a:gd name="connsiteY360" fmla="*/ 1800046 h 4419916"/>
              <a:gd name="connsiteX361" fmla="*/ 1443452 w 2568523"/>
              <a:gd name="connsiteY361" fmla="*/ 1881122 h 4419916"/>
              <a:gd name="connsiteX362" fmla="*/ 1786128 w 2568523"/>
              <a:gd name="connsiteY362" fmla="*/ 1589174 h 4419916"/>
              <a:gd name="connsiteX363" fmla="*/ 1676879 w 2568523"/>
              <a:gd name="connsiteY363" fmla="*/ 1634620 h 4419916"/>
              <a:gd name="connsiteX364" fmla="*/ 1543232 w 2568523"/>
              <a:gd name="connsiteY364" fmla="*/ 1474649 h 4419916"/>
              <a:gd name="connsiteX365" fmla="*/ 1742793 w 2568523"/>
              <a:gd name="connsiteY365" fmla="*/ 1240872 h 4419916"/>
              <a:gd name="connsiteX366" fmla="*/ 1836746 w 2568523"/>
              <a:gd name="connsiteY366" fmla="*/ 1482647 h 4419916"/>
              <a:gd name="connsiteX367" fmla="*/ 1786128 w 2568523"/>
              <a:gd name="connsiteY367" fmla="*/ 1589174 h 4419916"/>
              <a:gd name="connsiteX368" fmla="*/ 1849856 w 2568523"/>
              <a:gd name="connsiteY368" fmla="*/ 1475739 h 4419916"/>
              <a:gd name="connsiteX369" fmla="*/ 1756995 w 2568523"/>
              <a:gd name="connsiteY369" fmla="*/ 1236872 h 4419916"/>
              <a:gd name="connsiteX370" fmla="*/ 1959105 w 2568523"/>
              <a:gd name="connsiteY370" fmla="*/ 1280137 h 4419916"/>
              <a:gd name="connsiteX371" fmla="*/ 1959105 w 2568523"/>
              <a:gd name="connsiteY371" fmla="*/ 1475739 h 4419916"/>
              <a:gd name="connsiteX372" fmla="*/ 1849856 w 2568523"/>
              <a:gd name="connsiteY372" fmla="*/ 1475739 h 4419916"/>
              <a:gd name="connsiteX373" fmla="*/ 2071631 w 2568523"/>
              <a:gd name="connsiteY373" fmla="*/ 992552 h 4419916"/>
              <a:gd name="connsiteX374" fmla="*/ 2090567 w 2568523"/>
              <a:gd name="connsiteY374" fmla="*/ 1096170 h 4419916"/>
              <a:gd name="connsiteX375" fmla="*/ 2090931 w 2568523"/>
              <a:gd name="connsiteY375" fmla="*/ 1097624 h 4419916"/>
              <a:gd name="connsiteX376" fmla="*/ 2129897 w 2568523"/>
              <a:gd name="connsiteY376" fmla="*/ 1194698 h 4419916"/>
              <a:gd name="connsiteX377" fmla="*/ 2131718 w 2568523"/>
              <a:gd name="connsiteY377" fmla="*/ 1197607 h 4419916"/>
              <a:gd name="connsiteX378" fmla="*/ 2199452 w 2568523"/>
              <a:gd name="connsiteY378" fmla="*/ 1256142 h 4419916"/>
              <a:gd name="connsiteX379" fmla="*/ 2160122 w 2568523"/>
              <a:gd name="connsiteY379" fmla="*/ 1303770 h 4419916"/>
              <a:gd name="connsiteX380" fmla="*/ 2158665 w 2568523"/>
              <a:gd name="connsiteY380" fmla="*/ 1308860 h 4419916"/>
              <a:gd name="connsiteX381" fmla="*/ 2163400 w 2568523"/>
              <a:gd name="connsiteY381" fmla="*/ 1381574 h 4419916"/>
              <a:gd name="connsiteX382" fmla="*/ 2164856 w 2568523"/>
              <a:gd name="connsiteY382" fmla="*/ 1385210 h 4419916"/>
              <a:gd name="connsiteX383" fmla="*/ 2200180 w 2568523"/>
              <a:gd name="connsiteY383" fmla="*/ 1433565 h 4419916"/>
              <a:gd name="connsiteX384" fmla="*/ 2162307 w 2568523"/>
              <a:gd name="connsiteY384" fmla="*/ 1471376 h 4419916"/>
              <a:gd name="connsiteX385" fmla="*/ 2110960 w 2568523"/>
              <a:gd name="connsiteY385" fmla="*/ 1389936 h 4419916"/>
              <a:gd name="connsiteX386" fmla="*/ 2158301 w 2568523"/>
              <a:gd name="connsiteY386" fmla="*/ 1267049 h 4419916"/>
              <a:gd name="connsiteX387" fmla="*/ 2157573 w 2568523"/>
              <a:gd name="connsiteY387" fmla="*/ 1260141 h 4419916"/>
              <a:gd name="connsiteX388" fmla="*/ 2151382 w 2568523"/>
              <a:gd name="connsiteY388" fmla="*/ 1257233 h 4419916"/>
              <a:gd name="connsiteX389" fmla="*/ 1967481 w 2568523"/>
              <a:gd name="connsiteY389" fmla="*/ 1267049 h 4419916"/>
              <a:gd name="connsiteX390" fmla="*/ 1754810 w 2568523"/>
              <a:gd name="connsiteY390" fmla="*/ 1221602 h 4419916"/>
              <a:gd name="connsiteX391" fmla="*/ 1859324 w 2568523"/>
              <a:gd name="connsiteY391" fmla="*/ 867847 h 4419916"/>
              <a:gd name="connsiteX392" fmla="*/ 2071631 w 2568523"/>
              <a:gd name="connsiteY392" fmla="*/ 992552 h 4419916"/>
              <a:gd name="connsiteX393" fmla="*/ 2117515 w 2568523"/>
              <a:gd name="connsiteY393" fmla="*/ 844942 h 4419916"/>
              <a:gd name="connsiteX394" fmla="*/ 1953642 w 2568523"/>
              <a:gd name="connsiteY394" fmla="*/ 776227 h 4419916"/>
              <a:gd name="connsiteX395" fmla="*/ 2057064 w 2568523"/>
              <a:gd name="connsiteY395" fmla="*/ 641705 h 4419916"/>
              <a:gd name="connsiteX396" fmla="*/ 2095665 w 2568523"/>
              <a:gd name="connsiteY396" fmla="*/ 713692 h 4419916"/>
              <a:gd name="connsiteX397" fmla="*/ 2117515 w 2568523"/>
              <a:gd name="connsiteY397" fmla="*/ 844942 h 4419916"/>
              <a:gd name="connsiteX398" fmla="*/ 2199452 w 2568523"/>
              <a:gd name="connsiteY398" fmla="*/ 703876 h 4419916"/>
              <a:gd name="connsiteX399" fmla="*/ 2107319 w 2568523"/>
              <a:gd name="connsiteY399" fmla="*/ 703876 h 4419916"/>
              <a:gd name="connsiteX400" fmla="*/ 2067261 w 2568523"/>
              <a:gd name="connsiteY400" fmla="*/ 628616 h 4419916"/>
              <a:gd name="connsiteX401" fmla="*/ 2117879 w 2568523"/>
              <a:gd name="connsiteY401" fmla="*/ 562810 h 4419916"/>
              <a:gd name="connsiteX402" fmla="*/ 2174324 w 2568523"/>
              <a:gd name="connsiteY402" fmla="*/ 632252 h 4419916"/>
              <a:gd name="connsiteX403" fmla="*/ 2199452 w 2568523"/>
              <a:gd name="connsiteY403" fmla="*/ 703876 h 4419916"/>
              <a:gd name="connsiteX404" fmla="*/ 1754810 w 2568523"/>
              <a:gd name="connsiteY404" fmla="*/ 455919 h 4419916"/>
              <a:gd name="connsiteX405" fmla="*/ 1830556 w 2568523"/>
              <a:gd name="connsiteY405" fmla="*/ 304673 h 4419916"/>
              <a:gd name="connsiteX406" fmla="*/ 1882267 w 2568523"/>
              <a:gd name="connsiteY406" fmla="*/ 403565 h 4419916"/>
              <a:gd name="connsiteX407" fmla="*/ 1885544 w 2568523"/>
              <a:gd name="connsiteY407" fmla="*/ 406837 h 4419916"/>
              <a:gd name="connsiteX408" fmla="*/ 2039949 w 2568523"/>
              <a:gd name="connsiteY408" fmla="*/ 479188 h 4419916"/>
              <a:gd name="connsiteX409" fmla="*/ 2107683 w 2568523"/>
              <a:gd name="connsiteY409" fmla="*/ 551175 h 4419916"/>
              <a:gd name="connsiteX410" fmla="*/ 2058521 w 2568523"/>
              <a:gd name="connsiteY410" fmla="*/ 615164 h 4419916"/>
              <a:gd name="connsiteX411" fmla="*/ 1893920 w 2568523"/>
              <a:gd name="connsiteY411" fmla="*/ 453011 h 4419916"/>
              <a:gd name="connsiteX412" fmla="*/ 1893556 w 2568523"/>
              <a:gd name="connsiteY412" fmla="*/ 452647 h 4419916"/>
              <a:gd name="connsiteX413" fmla="*/ 1892099 w 2568523"/>
              <a:gd name="connsiteY413" fmla="*/ 451557 h 4419916"/>
              <a:gd name="connsiteX414" fmla="*/ 1891371 w 2568523"/>
              <a:gd name="connsiteY414" fmla="*/ 451193 h 4419916"/>
              <a:gd name="connsiteX415" fmla="*/ 1889550 w 2568523"/>
              <a:gd name="connsiteY415" fmla="*/ 450829 h 4419916"/>
              <a:gd name="connsiteX416" fmla="*/ 1888822 w 2568523"/>
              <a:gd name="connsiteY416" fmla="*/ 450829 h 4419916"/>
              <a:gd name="connsiteX417" fmla="*/ 1888822 w 2568523"/>
              <a:gd name="connsiteY417" fmla="*/ 450829 h 4419916"/>
              <a:gd name="connsiteX418" fmla="*/ 1754810 w 2568523"/>
              <a:gd name="connsiteY418" fmla="*/ 455919 h 4419916"/>
              <a:gd name="connsiteX419" fmla="*/ 1887729 w 2568523"/>
              <a:gd name="connsiteY419" fmla="*/ 467917 h 4419916"/>
              <a:gd name="connsiteX420" fmla="*/ 2049417 w 2568523"/>
              <a:gd name="connsiteY420" fmla="*/ 626798 h 4419916"/>
              <a:gd name="connsiteX421" fmla="*/ 2049417 w 2568523"/>
              <a:gd name="connsiteY421" fmla="*/ 627162 h 4419916"/>
              <a:gd name="connsiteX422" fmla="*/ 1936891 w 2568523"/>
              <a:gd name="connsiteY422" fmla="*/ 774045 h 4419916"/>
              <a:gd name="connsiteX423" fmla="*/ 1851677 w 2568523"/>
              <a:gd name="connsiteY423" fmla="*/ 849668 h 4419916"/>
              <a:gd name="connsiteX424" fmla="*/ 1464937 w 2568523"/>
              <a:gd name="connsiteY424" fmla="*/ 886752 h 4419916"/>
              <a:gd name="connsiteX425" fmla="*/ 1630631 w 2568523"/>
              <a:gd name="connsiteY425" fmla="*/ 676244 h 4419916"/>
              <a:gd name="connsiteX426" fmla="*/ 1709290 w 2568523"/>
              <a:gd name="connsiteY426" fmla="*/ 580988 h 4419916"/>
              <a:gd name="connsiteX427" fmla="*/ 1805793 w 2568523"/>
              <a:gd name="connsiteY427" fmla="*/ 676608 h 4419916"/>
              <a:gd name="connsiteX428" fmla="*/ 1812348 w 2568523"/>
              <a:gd name="connsiteY428" fmla="*/ 678426 h 4419916"/>
              <a:gd name="connsiteX429" fmla="*/ 1817810 w 2568523"/>
              <a:gd name="connsiteY429" fmla="*/ 674063 h 4419916"/>
              <a:gd name="connsiteX430" fmla="*/ 1861510 w 2568523"/>
              <a:gd name="connsiteY430" fmla="*/ 572626 h 4419916"/>
              <a:gd name="connsiteX431" fmla="*/ 1860417 w 2568523"/>
              <a:gd name="connsiteY431" fmla="*/ 565355 h 4419916"/>
              <a:gd name="connsiteX432" fmla="*/ 1817446 w 2568523"/>
              <a:gd name="connsiteY432" fmla="*/ 511182 h 4419916"/>
              <a:gd name="connsiteX433" fmla="*/ 1887729 w 2568523"/>
              <a:gd name="connsiteY433" fmla="*/ 467917 h 4419916"/>
              <a:gd name="connsiteX434" fmla="*/ 739527 w 2568523"/>
              <a:gd name="connsiteY434" fmla="*/ 184331 h 4419916"/>
              <a:gd name="connsiteX435" fmla="*/ 964943 w 2568523"/>
              <a:gd name="connsiteY435" fmla="*/ 237776 h 4419916"/>
              <a:gd name="connsiteX436" fmla="*/ 662689 w 2568523"/>
              <a:gd name="connsiteY436" fmla="*/ 236685 h 4419916"/>
              <a:gd name="connsiteX437" fmla="*/ 330938 w 2568523"/>
              <a:gd name="connsiteY437" fmla="*/ 201055 h 4419916"/>
              <a:gd name="connsiteX438" fmla="*/ 546522 w 2568523"/>
              <a:gd name="connsiteY438" fmla="*/ 17088 h 4419916"/>
              <a:gd name="connsiteX439" fmla="*/ 736250 w 2568523"/>
              <a:gd name="connsiteY439" fmla="*/ 182513 h 4419916"/>
              <a:gd name="connsiteX440" fmla="*/ 739527 w 2568523"/>
              <a:gd name="connsiteY440" fmla="*/ 184331 h 4419916"/>
              <a:gd name="connsiteX441" fmla="*/ 250822 w 2568523"/>
              <a:gd name="connsiteY441" fmla="*/ 14543 h 4419916"/>
              <a:gd name="connsiteX442" fmla="*/ 526857 w 2568523"/>
              <a:gd name="connsiteY442" fmla="*/ 14543 h 4419916"/>
              <a:gd name="connsiteX443" fmla="*/ 316371 w 2568523"/>
              <a:gd name="connsiteY443" fmla="*/ 193784 h 4419916"/>
              <a:gd name="connsiteX444" fmla="*/ 250822 w 2568523"/>
              <a:gd name="connsiteY444" fmla="*/ 14543 h 4419916"/>
              <a:gd name="connsiteX445" fmla="*/ 128828 w 2568523"/>
              <a:gd name="connsiteY445" fmla="*/ 265771 h 4419916"/>
              <a:gd name="connsiteX446" fmla="*/ 303262 w 2568523"/>
              <a:gd name="connsiteY446" fmla="*/ 216689 h 4419916"/>
              <a:gd name="connsiteX447" fmla="*/ 251915 w 2568523"/>
              <a:gd name="connsiteY447" fmla="*/ 431560 h 4419916"/>
              <a:gd name="connsiteX448" fmla="*/ 70926 w 2568523"/>
              <a:gd name="connsiteY448" fmla="*/ 388295 h 4419916"/>
              <a:gd name="connsiteX449" fmla="*/ 128828 w 2568523"/>
              <a:gd name="connsiteY449" fmla="*/ 265771 h 4419916"/>
              <a:gd name="connsiteX450" fmla="*/ 52718 w 2568523"/>
              <a:gd name="connsiteY450" fmla="*/ 427197 h 4419916"/>
              <a:gd name="connsiteX451" fmla="*/ 64736 w 2568523"/>
              <a:gd name="connsiteY451" fmla="*/ 402111 h 4419916"/>
              <a:gd name="connsiteX452" fmla="*/ 246452 w 2568523"/>
              <a:gd name="connsiteY452" fmla="*/ 445739 h 4419916"/>
              <a:gd name="connsiteX453" fmla="*/ 112441 w 2568523"/>
              <a:gd name="connsiteY453" fmla="*/ 694059 h 4419916"/>
              <a:gd name="connsiteX454" fmla="*/ 14846 w 2568523"/>
              <a:gd name="connsiteY454" fmla="*/ 587896 h 4419916"/>
              <a:gd name="connsiteX455" fmla="*/ 52718 w 2568523"/>
              <a:gd name="connsiteY455" fmla="*/ 427197 h 4419916"/>
              <a:gd name="connsiteX456" fmla="*/ 426348 w 2568523"/>
              <a:gd name="connsiteY456" fmla="*/ 635888 h 4419916"/>
              <a:gd name="connsiteX457" fmla="*/ 265753 w 2568523"/>
              <a:gd name="connsiteY457" fmla="*/ 611528 h 4419916"/>
              <a:gd name="connsiteX458" fmla="*/ 261019 w 2568523"/>
              <a:gd name="connsiteY458" fmla="*/ 612255 h 4419916"/>
              <a:gd name="connsiteX459" fmla="*/ 132470 w 2568523"/>
              <a:gd name="connsiteY459" fmla="*/ 686788 h 4419916"/>
              <a:gd name="connsiteX460" fmla="*/ 258834 w 2568523"/>
              <a:gd name="connsiteY460" fmla="*/ 452284 h 4419916"/>
              <a:gd name="connsiteX461" fmla="*/ 475146 w 2568523"/>
              <a:gd name="connsiteY461" fmla="*/ 675517 h 4419916"/>
              <a:gd name="connsiteX462" fmla="*/ 429626 w 2568523"/>
              <a:gd name="connsiteY462" fmla="*/ 637342 h 4419916"/>
              <a:gd name="connsiteX463" fmla="*/ 426348 w 2568523"/>
              <a:gd name="connsiteY463" fmla="*/ 635888 h 4419916"/>
              <a:gd name="connsiteX464" fmla="*/ 597504 w 2568523"/>
              <a:gd name="connsiteY464" fmla="*/ 1014366 h 4419916"/>
              <a:gd name="connsiteX465" fmla="*/ 588400 w 2568523"/>
              <a:gd name="connsiteY465" fmla="*/ 783862 h 4419916"/>
              <a:gd name="connsiteX466" fmla="*/ 1054527 w 2568523"/>
              <a:gd name="connsiteY466" fmla="*/ 899114 h 4419916"/>
              <a:gd name="connsiteX467" fmla="*/ 718042 w 2568523"/>
              <a:gd name="connsiteY467" fmla="*/ 1162340 h 4419916"/>
              <a:gd name="connsiteX468" fmla="*/ 597504 w 2568523"/>
              <a:gd name="connsiteY468" fmla="*/ 1014366 h 4419916"/>
              <a:gd name="connsiteX469" fmla="*/ 715857 w 2568523"/>
              <a:gd name="connsiteY469" fmla="*/ 1186336 h 4419916"/>
              <a:gd name="connsiteX470" fmla="*/ 891019 w 2568523"/>
              <a:gd name="connsiteY470" fmla="*/ 1539728 h 4419916"/>
              <a:gd name="connsiteX471" fmla="*/ 565822 w 2568523"/>
              <a:gd name="connsiteY471" fmla="*/ 1393936 h 4419916"/>
              <a:gd name="connsiteX472" fmla="*/ 572013 w 2568523"/>
              <a:gd name="connsiteY472" fmla="*/ 1385573 h 4419916"/>
              <a:gd name="connsiteX473" fmla="*/ 715857 w 2568523"/>
              <a:gd name="connsiteY473" fmla="*/ 1186336 h 4419916"/>
              <a:gd name="connsiteX474" fmla="*/ 500637 w 2568523"/>
              <a:gd name="connsiteY474" fmla="*/ 1645891 h 4419916"/>
              <a:gd name="connsiteX475" fmla="*/ 500637 w 2568523"/>
              <a:gd name="connsiteY475" fmla="*/ 1480466 h 4419916"/>
              <a:gd name="connsiteX476" fmla="*/ 557082 w 2568523"/>
              <a:gd name="connsiteY476" fmla="*/ 1405570 h 4419916"/>
              <a:gd name="connsiteX477" fmla="*/ 892839 w 2568523"/>
              <a:gd name="connsiteY477" fmla="*/ 1556452 h 4419916"/>
              <a:gd name="connsiteX478" fmla="*/ 592406 w 2568523"/>
              <a:gd name="connsiteY478" fmla="*/ 1797501 h 4419916"/>
              <a:gd name="connsiteX479" fmla="*/ 500637 w 2568523"/>
              <a:gd name="connsiteY479" fmla="*/ 1645891 h 4419916"/>
              <a:gd name="connsiteX480" fmla="*/ 664874 w 2568523"/>
              <a:gd name="connsiteY480" fmla="*/ 2090903 h 4419916"/>
              <a:gd name="connsiteX481" fmla="*/ 663782 w 2568523"/>
              <a:gd name="connsiteY481" fmla="*/ 2089449 h 4419916"/>
              <a:gd name="connsiteX482" fmla="*/ 597868 w 2568523"/>
              <a:gd name="connsiteY482" fmla="*/ 2023642 h 4419916"/>
              <a:gd name="connsiteX483" fmla="*/ 597868 w 2568523"/>
              <a:gd name="connsiteY483" fmla="*/ 1815316 h 4419916"/>
              <a:gd name="connsiteX484" fmla="*/ 925978 w 2568523"/>
              <a:gd name="connsiteY484" fmla="*/ 1815316 h 4419916"/>
              <a:gd name="connsiteX485" fmla="*/ 806533 w 2568523"/>
              <a:gd name="connsiteY485" fmla="*/ 2231969 h 4419916"/>
              <a:gd name="connsiteX486" fmla="*/ 712579 w 2568523"/>
              <a:gd name="connsiteY486" fmla="*/ 2166890 h 4419916"/>
              <a:gd name="connsiteX487" fmla="*/ 664874 w 2568523"/>
              <a:gd name="connsiteY487" fmla="*/ 2090903 h 4419916"/>
              <a:gd name="connsiteX488" fmla="*/ 829839 w 2568523"/>
              <a:gd name="connsiteY488" fmla="*/ 2248330 h 4419916"/>
              <a:gd name="connsiteX489" fmla="*/ 1010464 w 2568523"/>
              <a:gd name="connsiteY489" fmla="*/ 2219608 h 4419916"/>
              <a:gd name="connsiteX490" fmla="*/ 1002088 w 2568523"/>
              <a:gd name="connsiteY490" fmla="*/ 2353766 h 4419916"/>
              <a:gd name="connsiteX491" fmla="*/ 837851 w 2568523"/>
              <a:gd name="connsiteY491" fmla="*/ 2253420 h 4419916"/>
              <a:gd name="connsiteX492" fmla="*/ 829839 w 2568523"/>
              <a:gd name="connsiteY492" fmla="*/ 2248330 h 4419916"/>
              <a:gd name="connsiteX493" fmla="*/ 1016290 w 2568523"/>
              <a:gd name="connsiteY493" fmla="*/ 2363583 h 4419916"/>
              <a:gd name="connsiteX494" fmla="*/ 1025030 w 2568523"/>
              <a:gd name="connsiteY494" fmla="*/ 2221789 h 4419916"/>
              <a:gd name="connsiteX495" fmla="*/ 1090215 w 2568523"/>
              <a:gd name="connsiteY495" fmla="*/ 2250148 h 4419916"/>
              <a:gd name="connsiteX496" fmla="*/ 1145203 w 2568523"/>
              <a:gd name="connsiteY496" fmla="*/ 2432298 h 4419916"/>
              <a:gd name="connsiteX497" fmla="*/ 1093857 w 2568523"/>
              <a:gd name="connsiteY497" fmla="*/ 2440660 h 4419916"/>
              <a:gd name="connsiteX498" fmla="*/ 1016290 w 2568523"/>
              <a:gd name="connsiteY498" fmla="*/ 2363583 h 4419916"/>
              <a:gd name="connsiteX499" fmla="*/ 1159406 w 2568523"/>
              <a:gd name="connsiteY499" fmla="*/ 2430480 h 4419916"/>
              <a:gd name="connsiteX500" fmla="*/ 1104781 w 2568523"/>
              <a:gd name="connsiteY500" fmla="*/ 2249421 h 4419916"/>
              <a:gd name="connsiteX501" fmla="*/ 1162319 w 2568523"/>
              <a:gd name="connsiteY501" fmla="*/ 2222880 h 4419916"/>
              <a:gd name="connsiteX502" fmla="*/ 1164868 w 2568523"/>
              <a:gd name="connsiteY502" fmla="*/ 2220699 h 4419916"/>
              <a:gd name="connsiteX503" fmla="*/ 1185990 w 2568523"/>
              <a:gd name="connsiteY503" fmla="*/ 2193794 h 4419916"/>
              <a:gd name="connsiteX504" fmla="*/ 1185990 w 2568523"/>
              <a:gd name="connsiteY504" fmla="*/ 2366855 h 4419916"/>
              <a:gd name="connsiteX505" fmla="*/ 1185990 w 2568523"/>
              <a:gd name="connsiteY505" fmla="*/ 2366855 h 4419916"/>
              <a:gd name="connsiteX506" fmla="*/ 1186354 w 2568523"/>
              <a:gd name="connsiteY506" fmla="*/ 2367945 h 4419916"/>
              <a:gd name="connsiteX507" fmla="*/ 1187082 w 2568523"/>
              <a:gd name="connsiteY507" fmla="*/ 2370127 h 4419916"/>
              <a:gd name="connsiteX508" fmla="*/ 1187082 w 2568523"/>
              <a:gd name="connsiteY508" fmla="*/ 2370490 h 4419916"/>
              <a:gd name="connsiteX509" fmla="*/ 1187446 w 2568523"/>
              <a:gd name="connsiteY509" fmla="*/ 2371218 h 4419916"/>
              <a:gd name="connsiteX510" fmla="*/ 1188903 w 2568523"/>
              <a:gd name="connsiteY510" fmla="*/ 2372672 h 4419916"/>
              <a:gd name="connsiteX511" fmla="*/ 1189995 w 2568523"/>
              <a:gd name="connsiteY511" fmla="*/ 2373399 h 4419916"/>
              <a:gd name="connsiteX512" fmla="*/ 1191816 w 2568523"/>
              <a:gd name="connsiteY512" fmla="*/ 2374126 h 4419916"/>
              <a:gd name="connsiteX513" fmla="*/ 1192545 w 2568523"/>
              <a:gd name="connsiteY513" fmla="*/ 2374490 h 4419916"/>
              <a:gd name="connsiteX514" fmla="*/ 1309440 w 2568523"/>
              <a:gd name="connsiteY514" fmla="*/ 2394486 h 4419916"/>
              <a:gd name="connsiteX515" fmla="*/ 1264648 w 2568523"/>
              <a:gd name="connsiteY515" fmla="*/ 2413755 h 4419916"/>
              <a:gd name="connsiteX516" fmla="*/ 1159406 w 2568523"/>
              <a:gd name="connsiteY516" fmla="*/ 2430480 h 4419916"/>
              <a:gd name="connsiteX517" fmla="*/ 1252995 w 2568523"/>
              <a:gd name="connsiteY517" fmla="*/ 2467564 h 4419916"/>
              <a:gd name="connsiteX518" fmla="*/ 1253360 w 2568523"/>
              <a:gd name="connsiteY518" fmla="*/ 2466837 h 4419916"/>
              <a:gd name="connsiteX519" fmla="*/ 1241342 w 2568523"/>
              <a:gd name="connsiteY519" fmla="*/ 2567547 h 4419916"/>
              <a:gd name="connsiteX520" fmla="*/ 1207839 w 2568523"/>
              <a:gd name="connsiteY520" fmla="*/ 2535189 h 4419916"/>
              <a:gd name="connsiteX521" fmla="*/ 1252995 w 2568523"/>
              <a:gd name="connsiteY521" fmla="*/ 2467564 h 4419916"/>
              <a:gd name="connsiteX522" fmla="*/ 1314174 w 2568523"/>
              <a:gd name="connsiteY522" fmla="*/ 2637352 h 4419916"/>
              <a:gd name="connsiteX523" fmla="*/ 1254452 w 2568523"/>
              <a:gd name="connsiteY523" fmla="*/ 2580272 h 4419916"/>
              <a:gd name="connsiteX524" fmla="*/ 1273024 w 2568523"/>
              <a:gd name="connsiteY524" fmla="*/ 2425026 h 4419916"/>
              <a:gd name="connsiteX525" fmla="*/ 1321822 w 2568523"/>
              <a:gd name="connsiteY525" fmla="*/ 2403939 h 4419916"/>
              <a:gd name="connsiteX526" fmla="*/ 1298151 w 2568523"/>
              <a:gd name="connsiteY526" fmla="*/ 2470836 h 4419916"/>
              <a:gd name="connsiteX527" fmla="*/ 1298880 w 2568523"/>
              <a:gd name="connsiteY527" fmla="*/ 2477381 h 4419916"/>
              <a:gd name="connsiteX528" fmla="*/ 1336753 w 2568523"/>
              <a:gd name="connsiteY528" fmla="*/ 2534098 h 4419916"/>
              <a:gd name="connsiteX529" fmla="*/ 1341122 w 2568523"/>
              <a:gd name="connsiteY529" fmla="*/ 2602086 h 4419916"/>
              <a:gd name="connsiteX530" fmla="*/ 1314174 w 2568523"/>
              <a:gd name="connsiteY530" fmla="*/ 2637352 h 4419916"/>
              <a:gd name="connsiteX531" fmla="*/ 1355689 w 2568523"/>
              <a:gd name="connsiteY531" fmla="*/ 2595542 h 4419916"/>
              <a:gd name="connsiteX532" fmla="*/ 1352047 w 2568523"/>
              <a:gd name="connsiteY532" fmla="*/ 2538824 h 4419916"/>
              <a:gd name="connsiteX533" fmla="*/ 1404487 w 2568523"/>
              <a:gd name="connsiteY533" fmla="*/ 2538824 h 4419916"/>
              <a:gd name="connsiteX534" fmla="*/ 1441631 w 2568523"/>
              <a:gd name="connsiteY534" fmla="*/ 2575909 h 4419916"/>
              <a:gd name="connsiteX535" fmla="*/ 1355689 w 2568523"/>
              <a:gd name="connsiteY535" fmla="*/ 2595542 h 4419916"/>
              <a:gd name="connsiteX536" fmla="*/ 2557423 w 2568523"/>
              <a:gd name="connsiteY536" fmla="*/ 2991835 h 4419916"/>
              <a:gd name="connsiteX537" fmla="*/ 2417949 w 2568523"/>
              <a:gd name="connsiteY537" fmla="*/ 2722065 h 4419916"/>
              <a:gd name="connsiteX538" fmla="*/ 2557423 w 2568523"/>
              <a:gd name="connsiteY538" fmla="*/ 2755877 h 4419916"/>
              <a:gd name="connsiteX539" fmla="*/ 2557423 w 2568523"/>
              <a:gd name="connsiteY539" fmla="*/ 2991835 h 4419916"/>
              <a:gd name="connsiteX540" fmla="*/ 2399376 w 2568523"/>
              <a:gd name="connsiteY540" fmla="*/ 3383039 h 4419916"/>
              <a:gd name="connsiteX541" fmla="*/ 2285394 w 2568523"/>
              <a:gd name="connsiteY541" fmla="*/ 3297963 h 4419916"/>
              <a:gd name="connsiteX542" fmla="*/ 2450723 w 2568523"/>
              <a:gd name="connsiteY542" fmla="*/ 3140536 h 4419916"/>
              <a:gd name="connsiteX543" fmla="*/ 2399376 w 2568523"/>
              <a:gd name="connsiteY543" fmla="*/ 3383039 h 4419916"/>
              <a:gd name="connsiteX544" fmla="*/ 2103677 w 2568523"/>
              <a:gd name="connsiteY544" fmla="*/ 3746611 h 4419916"/>
              <a:gd name="connsiteX545" fmla="*/ 2011908 w 2568523"/>
              <a:gd name="connsiteY545" fmla="*/ 3730250 h 4419916"/>
              <a:gd name="connsiteX546" fmla="*/ 1874983 w 2568523"/>
              <a:gd name="connsiteY546" fmla="*/ 3460480 h 4419916"/>
              <a:gd name="connsiteX547" fmla="*/ 2216931 w 2568523"/>
              <a:gd name="connsiteY547" fmla="*/ 3626269 h 4419916"/>
              <a:gd name="connsiteX548" fmla="*/ 2103677 w 2568523"/>
              <a:gd name="connsiteY548" fmla="*/ 3746611 h 4419916"/>
              <a:gd name="connsiteX549" fmla="*/ 1940168 w 2568523"/>
              <a:gd name="connsiteY549" fmla="*/ 3902583 h 4419916"/>
              <a:gd name="connsiteX550" fmla="*/ 1869885 w 2568523"/>
              <a:gd name="connsiteY550" fmla="*/ 3719707 h 4419916"/>
              <a:gd name="connsiteX551" fmla="*/ 2002076 w 2568523"/>
              <a:gd name="connsiteY551" fmla="*/ 3743339 h 4419916"/>
              <a:gd name="connsiteX552" fmla="*/ 2037035 w 2568523"/>
              <a:gd name="connsiteY552" fmla="*/ 3812417 h 4419916"/>
              <a:gd name="connsiteX553" fmla="*/ 1940168 w 2568523"/>
              <a:gd name="connsiteY553" fmla="*/ 3902583 h 4419916"/>
              <a:gd name="connsiteX554" fmla="*/ 1682342 w 2568523"/>
              <a:gd name="connsiteY554" fmla="*/ 4204712 h 4419916"/>
              <a:gd name="connsiteX555" fmla="*/ 1875712 w 2568523"/>
              <a:gd name="connsiteY555" fmla="*/ 4093095 h 4419916"/>
              <a:gd name="connsiteX556" fmla="*/ 1862966 w 2568523"/>
              <a:gd name="connsiteY556" fmla="*/ 4268701 h 4419916"/>
              <a:gd name="connsiteX557" fmla="*/ 1682342 w 2568523"/>
              <a:gd name="connsiteY557" fmla="*/ 4204712 h 4419916"/>
              <a:gd name="connsiteX558" fmla="*/ 1832377 w 2568523"/>
              <a:gd name="connsiteY558" fmla="*/ 4358503 h 4419916"/>
              <a:gd name="connsiteX559" fmla="*/ 1694359 w 2568523"/>
              <a:gd name="connsiteY559" fmla="*/ 4224708 h 4419916"/>
              <a:gd name="connsiteX560" fmla="*/ 1860053 w 2568523"/>
              <a:gd name="connsiteY560" fmla="*/ 4283607 h 4419916"/>
              <a:gd name="connsiteX561" fmla="*/ 1832377 w 2568523"/>
              <a:gd name="connsiteY561" fmla="*/ 4358503 h 4419916"/>
              <a:gd name="connsiteX562" fmla="*/ 1678700 w 2568523"/>
              <a:gd name="connsiteY562" fmla="*/ 4049467 h 4419916"/>
              <a:gd name="connsiteX563" fmla="*/ 1863330 w 2568523"/>
              <a:gd name="connsiteY563" fmla="*/ 4083642 h 4419916"/>
              <a:gd name="connsiteX564" fmla="*/ 1673238 w 2568523"/>
              <a:gd name="connsiteY564" fmla="*/ 4193441 h 4419916"/>
              <a:gd name="connsiteX565" fmla="*/ 1678700 w 2568523"/>
              <a:gd name="connsiteY565" fmla="*/ 4049467 h 4419916"/>
              <a:gd name="connsiteX566" fmla="*/ 1679064 w 2568523"/>
              <a:gd name="connsiteY566" fmla="*/ 4034560 h 4419916"/>
              <a:gd name="connsiteX567" fmla="*/ 1685983 w 2568523"/>
              <a:gd name="connsiteY567" fmla="*/ 3856410 h 4419916"/>
              <a:gd name="connsiteX568" fmla="*/ 1865151 w 2568523"/>
              <a:gd name="connsiteY568" fmla="*/ 4069099 h 4419916"/>
              <a:gd name="connsiteX569" fmla="*/ 1679064 w 2568523"/>
              <a:gd name="connsiteY569" fmla="*/ 4034560 h 4419916"/>
              <a:gd name="connsiteX570" fmla="*/ 1374261 w 2568523"/>
              <a:gd name="connsiteY570" fmla="*/ 2974747 h 4419916"/>
              <a:gd name="connsiteX571" fmla="*/ 1547966 w 2568523"/>
              <a:gd name="connsiteY571" fmla="*/ 2957659 h 4419916"/>
              <a:gd name="connsiteX572" fmla="*/ 1460568 w 2568523"/>
              <a:gd name="connsiteY572" fmla="*/ 3168531 h 4419916"/>
              <a:gd name="connsiteX573" fmla="*/ 1374261 w 2568523"/>
              <a:gd name="connsiteY573" fmla="*/ 2974747 h 4419916"/>
              <a:gd name="connsiteX574" fmla="*/ 1433984 w 2568523"/>
              <a:gd name="connsiteY574" fmla="*/ 2730790 h 4419916"/>
              <a:gd name="connsiteX575" fmla="*/ 1547602 w 2568523"/>
              <a:gd name="connsiteY575" fmla="*/ 2942753 h 4419916"/>
              <a:gd name="connsiteX576" fmla="*/ 1373169 w 2568523"/>
              <a:gd name="connsiteY576" fmla="*/ 2960204 h 4419916"/>
              <a:gd name="connsiteX577" fmla="*/ 1433984 w 2568523"/>
              <a:gd name="connsiteY577" fmla="*/ 2730790 h 4419916"/>
              <a:gd name="connsiteX578" fmla="*/ 1975856 w 2568523"/>
              <a:gd name="connsiteY578" fmla="*/ 2634080 h 4419916"/>
              <a:gd name="connsiteX579" fmla="*/ 1848400 w 2568523"/>
              <a:gd name="connsiteY579" fmla="*/ 2622809 h 4419916"/>
              <a:gd name="connsiteX580" fmla="*/ 1903388 w 2568523"/>
              <a:gd name="connsiteY580" fmla="*/ 2563911 h 4419916"/>
              <a:gd name="connsiteX581" fmla="*/ 1975856 w 2568523"/>
              <a:gd name="connsiteY581" fmla="*/ 2634080 h 4419916"/>
              <a:gd name="connsiteX582" fmla="*/ 2381532 w 2568523"/>
              <a:gd name="connsiteY582" fmla="*/ 2715157 h 4419916"/>
              <a:gd name="connsiteX583" fmla="*/ 2124434 w 2568523"/>
              <a:gd name="connsiteY583" fmla="*/ 2854405 h 4419916"/>
              <a:gd name="connsiteX584" fmla="*/ 2213654 w 2568523"/>
              <a:gd name="connsiteY584" fmla="*/ 2690070 h 4419916"/>
              <a:gd name="connsiteX585" fmla="*/ 2381532 w 2568523"/>
              <a:gd name="connsiteY585" fmla="*/ 2715157 h 4419916"/>
              <a:gd name="connsiteX586" fmla="*/ 2275197 w 2568523"/>
              <a:gd name="connsiteY586" fmla="*/ 3287419 h 4419916"/>
              <a:gd name="connsiteX587" fmla="*/ 2163764 w 2568523"/>
              <a:gd name="connsiteY587" fmla="*/ 3120540 h 4419916"/>
              <a:gd name="connsiteX588" fmla="*/ 2444532 w 2568523"/>
              <a:gd name="connsiteY588" fmla="*/ 3125993 h 4419916"/>
              <a:gd name="connsiteX589" fmla="*/ 2275197 w 2568523"/>
              <a:gd name="connsiteY589" fmla="*/ 3287419 h 4419916"/>
              <a:gd name="connsiteX590" fmla="*/ 2102220 w 2568523"/>
              <a:gd name="connsiteY590" fmla="*/ 2890762 h 4419916"/>
              <a:gd name="connsiteX591" fmla="*/ 2141914 w 2568523"/>
              <a:gd name="connsiteY591" fmla="*/ 3108178 h 4419916"/>
              <a:gd name="connsiteX592" fmla="*/ 1878261 w 2568523"/>
              <a:gd name="connsiteY592" fmla="*/ 3204161 h 4419916"/>
              <a:gd name="connsiteX593" fmla="*/ 2102220 w 2568523"/>
              <a:gd name="connsiteY593" fmla="*/ 2890762 h 4419916"/>
              <a:gd name="connsiteX594" fmla="*/ 1858960 w 2568523"/>
              <a:gd name="connsiteY594" fmla="*/ 3205979 h 4419916"/>
              <a:gd name="connsiteX595" fmla="*/ 1755903 w 2568523"/>
              <a:gd name="connsiteY595" fmla="*/ 3043099 h 4419916"/>
              <a:gd name="connsiteX596" fmla="*/ 2084376 w 2568523"/>
              <a:gd name="connsiteY596" fmla="*/ 2890762 h 4419916"/>
              <a:gd name="connsiteX597" fmla="*/ 1858960 w 2568523"/>
              <a:gd name="connsiteY597" fmla="*/ 3205979 h 4419916"/>
              <a:gd name="connsiteX598" fmla="*/ 2114602 w 2568523"/>
              <a:gd name="connsiteY598" fmla="*/ 2876583 h 4419916"/>
              <a:gd name="connsiteX599" fmla="*/ 2383353 w 2568523"/>
              <a:gd name="connsiteY599" fmla="*/ 2731154 h 4419916"/>
              <a:gd name="connsiteX600" fmla="*/ 2154296 w 2568523"/>
              <a:gd name="connsiteY600" fmla="*/ 3093635 h 4419916"/>
              <a:gd name="connsiteX601" fmla="*/ 2114602 w 2568523"/>
              <a:gd name="connsiteY601" fmla="*/ 2876583 h 4419916"/>
              <a:gd name="connsiteX602" fmla="*/ 2070174 w 2568523"/>
              <a:gd name="connsiteY602" fmla="*/ 2881309 h 4419916"/>
              <a:gd name="connsiteX603" fmla="*/ 1763914 w 2568523"/>
              <a:gd name="connsiteY603" fmla="*/ 3023466 h 4419916"/>
              <a:gd name="connsiteX604" fmla="*/ 1844394 w 2568523"/>
              <a:gd name="connsiteY604" fmla="*/ 2890762 h 4419916"/>
              <a:gd name="connsiteX605" fmla="*/ 2070174 w 2568523"/>
              <a:gd name="connsiteY605" fmla="*/ 2881309 h 4419916"/>
              <a:gd name="connsiteX606" fmla="*/ 1854955 w 2568523"/>
              <a:gd name="connsiteY606" fmla="*/ 2875492 h 4419916"/>
              <a:gd name="connsiteX607" fmla="*/ 2011180 w 2568523"/>
              <a:gd name="connsiteY607" fmla="*/ 2660985 h 4419916"/>
              <a:gd name="connsiteX608" fmla="*/ 2095665 w 2568523"/>
              <a:gd name="connsiteY608" fmla="*/ 2865676 h 4419916"/>
              <a:gd name="connsiteX609" fmla="*/ 1854955 w 2568523"/>
              <a:gd name="connsiteY609" fmla="*/ 2875492 h 4419916"/>
              <a:gd name="connsiteX610" fmla="*/ 1832377 w 2568523"/>
              <a:gd name="connsiteY610" fmla="*/ 2862404 h 4419916"/>
              <a:gd name="connsiteX611" fmla="*/ 1627353 w 2568523"/>
              <a:gd name="connsiteY611" fmla="*/ 2613357 h 4419916"/>
              <a:gd name="connsiteX612" fmla="*/ 1825822 w 2568523"/>
              <a:gd name="connsiteY612" fmla="*/ 2635171 h 4419916"/>
              <a:gd name="connsiteX613" fmla="*/ 1832377 w 2568523"/>
              <a:gd name="connsiteY613" fmla="*/ 2862404 h 4419916"/>
              <a:gd name="connsiteX614" fmla="*/ 1615336 w 2568523"/>
              <a:gd name="connsiteY614" fmla="*/ 2621719 h 4419916"/>
              <a:gd name="connsiteX615" fmla="*/ 1827278 w 2568523"/>
              <a:gd name="connsiteY615" fmla="*/ 2879128 h 4419916"/>
              <a:gd name="connsiteX616" fmla="*/ 1568359 w 2568523"/>
              <a:gd name="connsiteY616" fmla="*/ 2939481 h 4419916"/>
              <a:gd name="connsiteX617" fmla="*/ 1615336 w 2568523"/>
              <a:gd name="connsiteY617" fmla="*/ 2621719 h 4419916"/>
              <a:gd name="connsiteX618" fmla="*/ 1563261 w 2568523"/>
              <a:gd name="connsiteY618" fmla="*/ 2959114 h 4419916"/>
              <a:gd name="connsiteX619" fmla="*/ 1729319 w 2568523"/>
              <a:gd name="connsiteY619" fmla="*/ 3040190 h 4419916"/>
              <a:gd name="connsiteX620" fmla="*/ 1475498 w 2568523"/>
              <a:gd name="connsiteY620" fmla="*/ 3171076 h 4419916"/>
              <a:gd name="connsiteX621" fmla="*/ 1563261 w 2568523"/>
              <a:gd name="connsiteY621" fmla="*/ 2959114 h 4419916"/>
              <a:gd name="connsiteX622" fmla="*/ 1580741 w 2568523"/>
              <a:gd name="connsiteY622" fmla="*/ 2951479 h 4419916"/>
              <a:gd name="connsiteX623" fmla="*/ 1824729 w 2568523"/>
              <a:gd name="connsiteY623" fmla="*/ 2894398 h 4419916"/>
              <a:gd name="connsiteX624" fmla="*/ 1742429 w 2568523"/>
              <a:gd name="connsiteY624" fmla="*/ 3030374 h 4419916"/>
              <a:gd name="connsiteX625" fmla="*/ 1580741 w 2568523"/>
              <a:gd name="connsiteY625" fmla="*/ 2951479 h 4419916"/>
              <a:gd name="connsiteX626" fmla="*/ 1746799 w 2568523"/>
              <a:gd name="connsiteY626" fmla="*/ 3056187 h 4419916"/>
              <a:gd name="connsiteX627" fmla="*/ 1847671 w 2568523"/>
              <a:gd name="connsiteY627" fmla="*/ 3215796 h 4419916"/>
              <a:gd name="connsiteX628" fmla="*/ 1653573 w 2568523"/>
              <a:gd name="connsiteY628" fmla="*/ 3286329 h 4419916"/>
              <a:gd name="connsiteX629" fmla="*/ 1746799 w 2568523"/>
              <a:gd name="connsiteY629" fmla="*/ 3056187 h 4419916"/>
              <a:gd name="connsiteX630" fmla="*/ 1851313 w 2568523"/>
              <a:gd name="connsiteY630" fmla="*/ 3229611 h 4419916"/>
              <a:gd name="connsiteX631" fmla="*/ 1851313 w 2568523"/>
              <a:gd name="connsiteY631" fmla="*/ 3430667 h 4419916"/>
              <a:gd name="connsiteX632" fmla="*/ 1656851 w 2568523"/>
              <a:gd name="connsiteY632" fmla="*/ 3300508 h 4419916"/>
              <a:gd name="connsiteX633" fmla="*/ 1851313 w 2568523"/>
              <a:gd name="connsiteY633" fmla="*/ 3229611 h 4419916"/>
              <a:gd name="connsiteX634" fmla="*/ 1865879 w 2568523"/>
              <a:gd name="connsiteY634" fmla="*/ 3232520 h 4419916"/>
              <a:gd name="connsiteX635" fmla="*/ 2207463 w 2568523"/>
              <a:gd name="connsiteY635" fmla="*/ 3450663 h 4419916"/>
              <a:gd name="connsiteX636" fmla="*/ 1865879 w 2568523"/>
              <a:gd name="connsiteY636" fmla="*/ 3437575 h 4419916"/>
              <a:gd name="connsiteX637" fmla="*/ 1865879 w 2568523"/>
              <a:gd name="connsiteY637" fmla="*/ 3232520 h 4419916"/>
              <a:gd name="connsiteX638" fmla="*/ 1874983 w 2568523"/>
              <a:gd name="connsiteY638" fmla="*/ 3220886 h 4419916"/>
              <a:gd name="connsiteX639" fmla="*/ 2144827 w 2568523"/>
              <a:gd name="connsiteY639" fmla="*/ 3122358 h 4419916"/>
              <a:gd name="connsiteX640" fmla="*/ 2222394 w 2568523"/>
              <a:gd name="connsiteY640" fmla="*/ 3442665 h 4419916"/>
              <a:gd name="connsiteX641" fmla="*/ 1874983 w 2568523"/>
              <a:gd name="connsiteY641" fmla="*/ 3220886 h 4419916"/>
              <a:gd name="connsiteX642" fmla="*/ 2163035 w 2568523"/>
              <a:gd name="connsiteY642" fmla="*/ 3105997 h 4419916"/>
              <a:gd name="connsiteX643" fmla="*/ 2399740 w 2568523"/>
              <a:gd name="connsiteY643" fmla="*/ 2731881 h 4419916"/>
              <a:gd name="connsiteX644" fmla="*/ 2454001 w 2568523"/>
              <a:gd name="connsiteY644" fmla="*/ 3111450 h 4419916"/>
              <a:gd name="connsiteX645" fmla="*/ 2163035 w 2568523"/>
              <a:gd name="connsiteY645" fmla="*/ 3105997 h 4419916"/>
              <a:gd name="connsiteX646" fmla="*/ 2107319 w 2568523"/>
              <a:gd name="connsiteY646" fmla="*/ 2855859 h 4419916"/>
              <a:gd name="connsiteX647" fmla="*/ 2024654 w 2568523"/>
              <a:gd name="connsiteY647" fmla="*/ 2655895 h 4419916"/>
              <a:gd name="connsiteX648" fmla="*/ 2198359 w 2568523"/>
              <a:gd name="connsiteY648" fmla="*/ 2687525 h 4419916"/>
              <a:gd name="connsiteX649" fmla="*/ 2107319 w 2568523"/>
              <a:gd name="connsiteY649" fmla="*/ 2855859 h 4419916"/>
              <a:gd name="connsiteX650" fmla="*/ 1846943 w 2568523"/>
              <a:gd name="connsiteY650" fmla="*/ 2862040 h 4419916"/>
              <a:gd name="connsiteX651" fmla="*/ 1840388 w 2568523"/>
              <a:gd name="connsiteY651" fmla="*/ 2636625 h 4419916"/>
              <a:gd name="connsiteX652" fmla="*/ 1994793 w 2568523"/>
              <a:gd name="connsiteY652" fmla="*/ 2650441 h 4419916"/>
              <a:gd name="connsiteX653" fmla="*/ 1999891 w 2568523"/>
              <a:gd name="connsiteY653" fmla="*/ 2651532 h 4419916"/>
              <a:gd name="connsiteX654" fmla="*/ 1846943 w 2568523"/>
              <a:gd name="connsiteY654" fmla="*/ 2862040 h 4419916"/>
              <a:gd name="connsiteX655" fmla="*/ 1625533 w 2568523"/>
              <a:gd name="connsiteY655" fmla="*/ 2598814 h 4419916"/>
              <a:gd name="connsiteX656" fmla="*/ 1726406 w 2568523"/>
              <a:gd name="connsiteY656" fmla="*/ 2489742 h 4419916"/>
              <a:gd name="connsiteX657" fmla="*/ 1817810 w 2568523"/>
              <a:gd name="connsiteY657" fmla="*/ 2619537 h 4419916"/>
              <a:gd name="connsiteX658" fmla="*/ 1625533 w 2568523"/>
              <a:gd name="connsiteY658" fmla="*/ 2598814 h 4419916"/>
              <a:gd name="connsiteX659" fmla="*/ 1612423 w 2568523"/>
              <a:gd name="connsiteY659" fmla="*/ 2591542 h 4419916"/>
              <a:gd name="connsiteX660" fmla="*/ 1564354 w 2568523"/>
              <a:gd name="connsiteY660" fmla="*/ 2485379 h 4419916"/>
              <a:gd name="connsiteX661" fmla="*/ 1715845 w 2568523"/>
              <a:gd name="connsiteY661" fmla="*/ 2479925 h 4419916"/>
              <a:gd name="connsiteX662" fmla="*/ 1612423 w 2568523"/>
              <a:gd name="connsiteY662" fmla="*/ 2591542 h 4419916"/>
              <a:gd name="connsiteX663" fmla="*/ 1555249 w 2568523"/>
              <a:gd name="connsiteY663" fmla="*/ 2926392 h 4419916"/>
              <a:gd name="connsiteX664" fmla="*/ 1441267 w 2568523"/>
              <a:gd name="connsiteY664" fmla="*/ 2714066 h 4419916"/>
              <a:gd name="connsiteX665" fmla="*/ 1600770 w 2568523"/>
              <a:gd name="connsiteY665" fmla="*/ 2618810 h 4419916"/>
              <a:gd name="connsiteX666" fmla="*/ 1555249 w 2568523"/>
              <a:gd name="connsiteY666" fmla="*/ 2926392 h 4419916"/>
              <a:gd name="connsiteX667" fmla="*/ 1731140 w 2568523"/>
              <a:gd name="connsiteY667" fmla="*/ 3055460 h 4419916"/>
              <a:gd name="connsiteX668" fmla="*/ 1637186 w 2568523"/>
              <a:gd name="connsiteY668" fmla="*/ 3287783 h 4419916"/>
              <a:gd name="connsiteX669" fmla="*/ 1475498 w 2568523"/>
              <a:gd name="connsiteY669" fmla="*/ 3187437 h 4419916"/>
              <a:gd name="connsiteX670" fmla="*/ 1731140 w 2568523"/>
              <a:gd name="connsiteY670" fmla="*/ 3055460 h 4419916"/>
              <a:gd name="connsiteX671" fmla="*/ 1652845 w 2568523"/>
              <a:gd name="connsiteY671" fmla="*/ 3534648 h 4419916"/>
              <a:gd name="connsiteX672" fmla="*/ 1648475 w 2568523"/>
              <a:gd name="connsiteY672" fmla="*/ 3312506 h 4419916"/>
              <a:gd name="connsiteX673" fmla="*/ 1844030 w 2568523"/>
              <a:gd name="connsiteY673" fmla="*/ 3443392 h 4419916"/>
              <a:gd name="connsiteX674" fmla="*/ 1652845 w 2568523"/>
              <a:gd name="connsiteY674" fmla="*/ 3534648 h 4419916"/>
              <a:gd name="connsiteX675" fmla="*/ 1851313 w 2568523"/>
              <a:gd name="connsiteY675" fmla="*/ 3455753 h 4419916"/>
              <a:gd name="connsiteX676" fmla="*/ 1851313 w 2568523"/>
              <a:gd name="connsiteY676" fmla="*/ 3695347 h 4419916"/>
              <a:gd name="connsiteX677" fmla="*/ 1659400 w 2568523"/>
              <a:gd name="connsiteY677" fmla="*/ 3547737 h 4419916"/>
              <a:gd name="connsiteX678" fmla="*/ 1851313 w 2568523"/>
              <a:gd name="connsiteY678" fmla="*/ 3455753 h 4419916"/>
              <a:gd name="connsiteX679" fmla="*/ 1925238 w 2568523"/>
              <a:gd name="connsiteY679" fmla="*/ 3904038 h 4419916"/>
              <a:gd name="connsiteX680" fmla="*/ 1695816 w 2568523"/>
              <a:gd name="connsiteY680" fmla="*/ 3834959 h 4419916"/>
              <a:gd name="connsiteX681" fmla="*/ 1854955 w 2568523"/>
              <a:gd name="connsiteY681" fmla="*/ 3721525 h 4419916"/>
              <a:gd name="connsiteX682" fmla="*/ 1925238 w 2568523"/>
              <a:gd name="connsiteY682" fmla="*/ 3904038 h 4419916"/>
              <a:gd name="connsiteX683" fmla="*/ 1865879 w 2568523"/>
              <a:gd name="connsiteY683" fmla="*/ 3704073 h 4419916"/>
              <a:gd name="connsiteX684" fmla="*/ 1865879 w 2568523"/>
              <a:gd name="connsiteY684" fmla="*/ 3475023 h 4419916"/>
              <a:gd name="connsiteX685" fmla="*/ 1994064 w 2568523"/>
              <a:gd name="connsiteY685" fmla="*/ 3726978 h 4419916"/>
              <a:gd name="connsiteX686" fmla="*/ 1865879 w 2568523"/>
              <a:gd name="connsiteY686" fmla="*/ 3704073 h 4419916"/>
              <a:gd name="connsiteX687" fmla="*/ 1893192 w 2568523"/>
              <a:gd name="connsiteY687" fmla="*/ 3452845 h 4419916"/>
              <a:gd name="connsiteX688" fmla="*/ 2226400 w 2568523"/>
              <a:gd name="connsiteY688" fmla="*/ 3465933 h 4419916"/>
              <a:gd name="connsiteX689" fmla="*/ 2222030 w 2568523"/>
              <a:gd name="connsiteY689" fmla="*/ 3612453 h 4419916"/>
              <a:gd name="connsiteX690" fmla="*/ 1893192 w 2568523"/>
              <a:gd name="connsiteY690" fmla="*/ 3452845 h 4419916"/>
              <a:gd name="connsiteX691" fmla="*/ 2239145 w 2568523"/>
              <a:gd name="connsiteY691" fmla="*/ 3449209 h 4419916"/>
              <a:gd name="connsiteX692" fmla="*/ 2167041 w 2568523"/>
              <a:gd name="connsiteY692" fmla="*/ 3151080 h 4419916"/>
              <a:gd name="connsiteX693" fmla="*/ 2268278 w 2568523"/>
              <a:gd name="connsiteY693" fmla="*/ 3302689 h 4419916"/>
              <a:gd name="connsiteX694" fmla="*/ 2268642 w 2568523"/>
              <a:gd name="connsiteY694" fmla="*/ 3303053 h 4419916"/>
              <a:gd name="connsiteX695" fmla="*/ 2269006 w 2568523"/>
              <a:gd name="connsiteY695" fmla="*/ 3303416 h 4419916"/>
              <a:gd name="connsiteX696" fmla="*/ 2269371 w 2568523"/>
              <a:gd name="connsiteY696" fmla="*/ 3303780 h 4419916"/>
              <a:gd name="connsiteX697" fmla="*/ 2269735 w 2568523"/>
              <a:gd name="connsiteY697" fmla="*/ 3304144 h 4419916"/>
              <a:gd name="connsiteX698" fmla="*/ 2389180 w 2568523"/>
              <a:gd name="connsiteY698" fmla="*/ 3393219 h 4419916"/>
              <a:gd name="connsiteX699" fmla="*/ 2239145 w 2568523"/>
              <a:gd name="connsiteY699" fmla="*/ 3449209 h 4419916"/>
              <a:gd name="connsiteX700" fmla="*/ 2467839 w 2568523"/>
              <a:gd name="connsiteY700" fmla="*/ 3103815 h 4419916"/>
              <a:gd name="connsiteX701" fmla="*/ 2417584 w 2568523"/>
              <a:gd name="connsiteY701" fmla="*/ 2752968 h 4419916"/>
              <a:gd name="connsiteX702" fmla="*/ 2555602 w 2568523"/>
              <a:gd name="connsiteY702" fmla="*/ 3020557 h 4419916"/>
              <a:gd name="connsiteX703" fmla="*/ 2467839 w 2568523"/>
              <a:gd name="connsiteY703" fmla="*/ 3103815 h 4419916"/>
              <a:gd name="connsiteX704" fmla="*/ 1893192 w 2568523"/>
              <a:gd name="connsiteY704" fmla="*/ 2553731 h 4419916"/>
              <a:gd name="connsiteX705" fmla="*/ 1833833 w 2568523"/>
              <a:gd name="connsiteY705" fmla="*/ 2617356 h 4419916"/>
              <a:gd name="connsiteX706" fmla="*/ 1736602 w 2568523"/>
              <a:gd name="connsiteY706" fmla="*/ 2478835 h 4419916"/>
              <a:gd name="connsiteX707" fmla="*/ 1813076 w 2568523"/>
              <a:gd name="connsiteY707" fmla="*/ 2475926 h 4419916"/>
              <a:gd name="connsiteX708" fmla="*/ 1893192 w 2568523"/>
              <a:gd name="connsiteY708" fmla="*/ 2553731 h 4419916"/>
              <a:gd name="connsiteX709" fmla="*/ 1462752 w 2568523"/>
              <a:gd name="connsiteY709" fmla="*/ 2583544 h 4419916"/>
              <a:gd name="connsiteX710" fmla="*/ 1550880 w 2568523"/>
              <a:gd name="connsiteY710" fmla="*/ 2490833 h 4419916"/>
              <a:gd name="connsiteX711" fmla="*/ 1600770 w 2568523"/>
              <a:gd name="connsiteY711" fmla="*/ 2601359 h 4419916"/>
              <a:gd name="connsiteX712" fmla="*/ 1441631 w 2568523"/>
              <a:gd name="connsiteY712" fmla="*/ 2696615 h 4419916"/>
              <a:gd name="connsiteX713" fmla="*/ 1462752 w 2568523"/>
              <a:gd name="connsiteY713" fmla="*/ 2583544 h 4419916"/>
              <a:gd name="connsiteX714" fmla="*/ 1654666 w 2568523"/>
              <a:gd name="connsiteY714" fmla="*/ 3562643 h 4419916"/>
              <a:gd name="connsiteX715" fmla="*/ 1846215 w 2568523"/>
              <a:gd name="connsiteY715" fmla="*/ 3709890 h 4419916"/>
              <a:gd name="connsiteX716" fmla="*/ 1685255 w 2568523"/>
              <a:gd name="connsiteY716" fmla="*/ 3824415 h 4419916"/>
              <a:gd name="connsiteX717" fmla="*/ 1654666 w 2568523"/>
              <a:gd name="connsiteY717" fmla="*/ 3562643 h 4419916"/>
              <a:gd name="connsiteX718" fmla="*/ 2010816 w 2568523"/>
              <a:gd name="connsiteY718" fmla="*/ 4405767 h 4419916"/>
              <a:gd name="connsiteX719" fmla="*/ 1845122 w 2568523"/>
              <a:gd name="connsiteY719" fmla="*/ 4366501 h 4419916"/>
              <a:gd name="connsiteX720" fmla="*/ 1872798 w 2568523"/>
              <a:gd name="connsiteY720" fmla="*/ 4291606 h 4419916"/>
              <a:gd name="connsiteX721" fmla="*/ 2010816 w 2568523"/>
              <a:gd name="connsiteY721" fmla="*/ 4405767 h 4419916"/>
              <a:gd name="connsiteX722" fmla="*/ 1933613 w 2568523"/>
              <a:gd name="connsiteY722" fmla="*/ 4158174 h 4419916"/>
              <a:gd name="connsiteX723" fmla="*/ 1878989 w 2568523"/>
              <a:gd name="connsiteY723" fmla="*/ 4249068 h 4419916"/>
              <a:gd name="connsiteX724" fmla="*/ 1889914 w 2568523"/>
              <a:gd name="connsiteY724" fmla="*/ 4100003 h 4419916"/>
              <a:gd name="connsiteX725" fmla="*/ 1933613 w 2568523"/>
              <a:gd name="connsiteY725" fmla="*/ 4158174 h 4419916"/>
              <a:gd name="connsiteX726" fmla="*/ 1881174 w 2568523"/>
              <a:gd name="connsiteY726" fmla="*/ 4065464 h 4419916"/>
              <a:gd name="connsiteX727" fmla="*/ 1701278 w 2568523"/>
              <a:gd name="connsiteY727" fmla="*/ 3851683 h 4419916"/>
              <a:gd name="connsiteX728" fmla="*/ 1928515 w 2568523"/>
              <a:gd name="connsiteY728" fmla="*/ 3920035 h 4419916"/>
              <a:gd name="connsiteX729" fmla="*/ 1881174 w 2568523"/>
              <a:gd name="connsiteY729" fmla="*/ 4065464 h 4419916"/>
              <a:gd name="connsiteX730" fmla="*/ 2073452 w 2568523"/>
              <a:gd name="connsiteY730" fmla="*/ 3778605 h 4419916"/>
              <a:gd name="connsiteX731" fmla="*/ 2048324 w 2568523"/>
              <a:gd name="connsiteY731" fmla="*/ 3801874 h 4419916"/>
              <a:gd name="connsiteX732" fmla="*/ 2019920 w 2568523"/>
              <a:gd name="connsiteY732" fmla="*/ 3746247 h 4419916"/>
              <a:gd name="connsiteX733" fmla="*/ 2091660 w 2568523"/>
              <a:gd name="connsiteY733" fmla="*/ 3758972 h 4419916"/>
              <a:gd name="connsiteX734" fmla="*/ 2073452 w 2568523"/>
              <a:gd name="connsiteY734" fmla="*/ 3778605 h 441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Lst>
            <a:rect l="l" t="t" r="r" b="b"/>
            <a:pathLst>
              <a:path w="2568523" h="4419916">
                <a:moveTo>
                  <a:pt x="2566162" y="2742788"/>
                </a:moveTo>
                <a:lnTo>
                  <a:pt x="2405567" y="2703886"/>
                </a:lnTo>
                <a:cubicBezTo>
                  <a:pt x="2405567" y="2703886"/>
                  <a:pt x="2405567" y="2703886"/>
                  <a:pt x="2405567" y="2703886"/>
                </a:cubicBezTo>
                <a:cubicBezTo>
                  <a:pt x="2405567" y="2703886"/>
                  <a:pt x="2405567" y="2703886"/>
                  <a:pt x="2405567" y="2703886"/>
                </a:cubicBezTo>
                <a:lnTo>
                  <a:pt x="2405203" y="2703886"/>
                </a:lnTo>
                <a:lnTo>
                  <a:pt x="2211105" y="2674800"/>
                </a:lnTo>
                <a:lnTo>
                  <a:pt x="1999163" y="2636625"/>
                </a:lnTo>
                <a:lnTo>
                  <a:pt x="1820723" y="2463565"/>
                </a:lnTo>
                <a:cubicBezTo>
                  <a:pt x="1819267" y="2462111"/>
                  <a:pt x="1817446" y="2461384"/>
                  <a:pt x="1815261" y="2461384"/>
                </a:cubicBezTo>
                <a:lnTo>
                  <a:pt x="1552700" y="2471200"/>
                </a:lnTo>
                <a:cubicBezTo>
                  <a:pt x="1552700" y="2471200"/>
                  <a:pt x="1552700" y="2471200"/>
                  <a:pt x="1552700" y="2471200"/>
                </a:cubicBezTo>
                <a:lnTo>
                  <a:pt x="1552700" y="2471200"/>
                </a:lnTo>
                <a:cubicBezTo>
                  <a:pt x="1550880" y="2471200"/>
                  <a:pt x="1549059" y="2471927"/>
                  <a:pt x="1547602" y="2473381"/>
                </a:cubicBezTo>
                <a:lnTo>
                  <a:pt x="1547602" y="2473381"/>
                </a:lnTo>
                <a:cubicBezTo>
                  <a:pt x="1547602" y="2473381"/>
                  <a:pt x="1547602" y="2473381"/>
                  <a:pt x="1547602" y="2473381"/>
                </a:cubicBezTo>
                <a:lnTo>
                  <a:pt x="1455469" y="2569728"/>
                </a:lnTo>
                <a:lnTo>
                  <a:pt x="1412134" y="2526463"/>
                </a:lnTo>
                <a:cubicBezTo>
                  <a:pt x="1410677" y="2525008"/>
                  <a:pt x="1408857" y="2524282"/>
                  <a:pt x="1407036" y="2524282"/>
                </a:cubicBezTo>
                <a:lnTo>
                  <a:pt x="1348041" y="2524282"/>
                </a:lnTo>
                <a:lnTo>
                  <a:pt x="1313446" y="2472291"/>
                </a:lnTo>
                <a:lnTo>
                  <a:pt x="1341487" y="2393395"/>
                </a:lnTo>
                <a:cubicBezTo>
                  <a:pt x="1342215" y="2391941"/>
                  <a:pt x="1342215" y="2390123"/>
                  <a:pt x="1341487" y="2388669"/>
                </a:cubicBezTo>
                <a:cubicBezTo>
                  <a:pt x="1341487" y="2388669"/>
                  <a:pt x="1341487" y="2388669"/>
                  <a:pt x="1341487" y="2388669"/>
                </a:cubicBezTo>
                <a:cubicBezTo>
                  <a:pt x="1341487" y="2388305"/>
                  <a:pt x="1341122" y="2387942"/>
                  <a:pt x="1341122" y="2387942"/>
                </a:cubicBezTo>
                <a:cubicBezTo>
                  <a:pt x="1341122" y="2387942"/>
                  <a:pt x="1341122" y="2387942"/>
                  <a:pt x="1341122" y="2387942"/>
                </a:cubicBezTo>
                <a:cubicBezTo>
                  <a:pt x="1340394" y="2386488"/>
                  <a:pt x="1339302" y="2385397"/>
                  <a:pt x="1337845" y="2384670"/>
                </a:cubicBezTo>
                <a:lnTo>
                  <a:pt x="1337845" y="2384670"/>
                </a:lnTo>
                <a:cubicBezTo>
                  <a:pt x="1337845" y="2384670"/>
                  <a:pt x="1337845" y="2384670"/>
                  <a:pt x="1337845" y="2384670"/>
                </a:cubicBezTo>
                <a:cubicBezTo>
                  <a:pt x="1337845" y="2384670"/>
                  <a:pt x="1337845" y="2384670"/>
                  <a:pt x="1337845" y="2384670"/>
                </a:cubicBezTo>
                <a:cubicBezTo>
                  <a:pt x="1337481" y="2384670"/>
                  <a:pt x="1337481" y="2384306"/>
                  <a:pt x="1337117" y="2384306"/>
                </a:cubicBezTo>
                <a:lnTo>
                  <a:pt x="1337117" y="2384306"/>
                </a:lnTo>
                <a:cubicBezTo>
                  <a:pt x="1337117" y="2384306"/>
                  <a:pt x="1337117" y="2384306"/>
                  <a:pt x="1337117" y="2384306"/>
                </a:cubicBezTo>
                <a:cubicBezTo>
                  <a:pt x="1337117" y="2384306"/>
                  <a:pt x="1337117" y="2384306"/>
                  <a:pt x="1337117" y="2384306"/>
                </a:cubicBezTo>
                <a:cubicBezTo>
                  <a:pt x="1336753" y="2384306"/>
                  <a:pt x="1336388" y="2383943"/>
                  <a:pt x="1336024" y="2383943"/>
                </a:cubicBezTo>
                <a:lnTo>
                  <a:pt x="1204198" y="2361401"/>
                </a:lnTo>
                <a:lnTo>
                  <a:pt x="1278487" y="2190159"/>
                </a:lnTo>
                <a:cubicBezTo>
                  <a:pt x="1279215" y="2187977"/>
                  <a:pt x="1279215" y="2185796"/>
                  <a:pt x="1278123" y="2183978"/>
                </a:cubicBezTo>
                <a:cubicBezTo>
                  <a:pt x="1277030" y="2182160"/>
                  <a:pt x="1275209" y="2180706"/>
                  <a:pt x="1273024" y="2180342"/>
                </a:cubicBezTo>
                <a:lnTo>
                  <a:pt x="1195094" y="2165799"/>
                </a:lnTo>
                <a:cubicBezTo>
                  <a:pt x="1194729" y="2165799"/>
                  <a:pt x="1194365" y="2165799"/>
                  <a:pt x="1194001" y="2165799"/>
                </a:cubicBezTo>
                <a:cubicBezTo>
                  <a:pt x="1194001" y="2165799"/>
                  <a:pt x="1193637" y="2165799"/>
                  <a:pt x="1193637" y="2165799"/>
                </a:cubicBezTo>
                <a:cubicBezTo>
                  <a:pt x="1193637" y="2165799"/>
                  <a:pt x="1193637" y="2165799"/>
                  <a:pt x="1193273" y="2165799"/>
                </a:cubicBezTo>
                <a:cubicBezTo>
                  <a:pt x="1192545" y="2165799"/>
                  <a:pt x="1191452" y="2165799"/>
                  <a:pt x="1190724" y="2166163"/>
                </a:cubicBezTo>
                <a:cubicBezTo>
                  <a:pt x="1190724" y="2166163"/>
                  <a:pt x="1190360" y="2166163"/>
                  <a:pt x="1190360" y="2166527"/>
                </a:cubicBezTo>
                <a:cubicBezTo>
                  <a:pt x="1189631" y="2166890"/>
                  <a:pt x="1189267" y="2167254"/>
                  <a:pt x="1188539" y="2167617"/>
                </a:cubicBezTo>
                <a:cubicBezTo>
                  <a:pt x="1188539" y="2167617"/>
                  <a:pt x="1188175" y="2167981"/>
                  <a:pt x="1188175" y="2167981"/>
                </a:cubicBezTo>
                <a:cubicBezTo>
                  <a:pt x="1188175" y="2167981"/>
                  <a:pt x="1187810" y="2168344"/>
                  <a:pt x="1187810" y="2168344"/>
                </a:cubicBezTo>
                <a:lnTo>
                  <a:pt x="1155036" y="2210519"/>
                </a:lnTo>
                <a:lnTo>
                  <a:pt x="1096406" y="2237423"/>
                </a:lnTo>
                <a:lnTo>
                  <a:pt x="1027215" y="2207246"/>
                </a:lnTo>
                <a:lnTo>
                  <a:pt x="1054527" y="2083632"/>
                </a:lnTo>
                <a:lnTo>
                  <a:pt x="1173972" y="1945474"/>
                </a:lnTo>
                <a:lnTo>
                  <a:pt x="1248990" y="1912753"/>
                </a:lnTo>
                <a:lnTo>
                  <a:pt x="1351683" y="1903664"/>
                </a:lnTo>
                <a:lnTo>
                  <a:pt x="1351683" y="2080360"/>
                </a:lnTo>
                <a:cubicBezTo>
                  <a:pt x="1351683" y="2083268"/>
                  <a:pt x="1353504" y="2085813"/>
                  <a:pt x="1356053" y="2086904"/>
                </a:cubicBezTo>
                <a:cubicBezTo>
                  <a:pt x="1358602" y="2087995"/>
                  <a:pt x="1361880" y="2087631"/>
                  <a:pt x="1364065" y="2085450"/>
                </a:cubicBezTo>
                <a:lnTo>
                  <a:pt x="1454013" y="2002919"/>
                </a:lnTo>
                <a:cubicBezTo>
                  <a:pt x="1455469" y="2001465"/>
                  <a:pt x="1456198" y="1999647"/>
                  <a:pt x="1456198" y="1997465"/>
                </a:cubicBezTo>
                <a:lnTo>
                  <a:pt x="1456198" y="1888757"/>
                </a:lnTo>
                <a:lnTo>
                  <a:pt x="1529030" y="1808771"/>
                </a:lnTo>
                <a:cubicBezTo>
                  <a:pt x="1529030" y="1808771"/>
                  <a:pt x="1529030" y="1808771"/>
                  <a:pt x="1529030" y="1808771"/>
                </a:cubicBezTo>
                <a:lnTo>
                  <a:pt x="1529394" y="1808408"/>
                </a:lnTo>
                <a:lnTo>
                  <a:pt x="1679064" y="1649527"/>
                </a:lnTo>
                <a:lnTo>
                  <a:pt x="1794504" y="1601535"/>
                </a:lnTo>
                <a:cubicBezTo>
                  <a:pt x="1796324" y="1600808"/>
                  <a:pt x="1797417" y="1599717"/>
                  <a:pt x="1798145" y="1597899"/>
                </a:cubicBezTo>
                <a:lnTo>
                  <a:pt x="1849492" y="1490282"/>
                </a:lnTo>
                <a:lnTo>
                  <a:pt x="1966388" y="1490282"/>
                </a:lnTo>
                <a:cubicBezTo>
                  <a:pt x="1970394" y="1490282"/>
                  <a:pt x="1973671" y="1487010"/>
                  <a:pt x="1973671" y="1483011"/>
                </a:cubicBezTo>
                <a:lnTo>
                  <a:pt x="1973671" y="1281228"/>
                </a:lnTo>
                <a:lnTo>
                  <a:pt x="2140457" y="1272503"/>
                </a:lnTo>
                <a:lnTo>
                  <a:pt x="2096030" y="1388118"/>
                </a:lnTo>
                <a:cubicBezTo>
                  <a:pt x="2095301" y="1390300"/>
                  <a:pt x="2095301" y="1392845"/>
                  <a:pt x="2096758" y="1394663"/>
                </a:cubicBezTo>
                <a:lnTo>
                  <a:pt x="2155024" y="1487010"/>
                </a:lnTo>
                <a:cubicBezTo>
                  <a:pt x="2156116" y="1488828"/>
                  <a:pt x="2158301" y="1490282"/>
                  <a:pt x="2160486" y="1490282"/>
                </a:cubicBezTo>
                <a:cubicBezTo>
                  <a:pt x="2162671" y="1490646"/>
                  <a:pt x="2164856" y="1489919"/>
                  <a:pt x="2166313" y="1488101"/>
                </a:cubicBezTo>
                <a:lnTo>
                  <a:pt x="2215110" y="1439382"/>
                </a:lnTo>
                <a:cubicBezTo>
                  <a:pt x="2217660" y="1436837"/>
                  <a:pt x="2218024" y="1432838"/>
                  <a:pt x="2215839" y="1429929"/>
                </a:cubicBezTo>
                <a:lnTo>
                  <a:pt x="2178330" y="1378302"/>
                </a:lnTo>
                <a:lnTo>
                  <a:pt x="2173960" y="1310314"/>
                </a:lnTo>
                <a:lnTo>
                  <a:pt x="2215839" y="1259050"/>
                </a:lnTo>
                <a:cubicBezTo>
                  <a:pt x="2218388" y="1256142"/>
                  <a:pt x="2218024" y="1251415"/>
                  <a:pt x="2215110" y="1248870"/>
                </a:cubicBezTo>
                <a:lnTo>
                  <a:pt x="2143371" y="1187063"/>
                </a:lnTo>
                <a:lnTo>
                  <a:pt x="2105498" y="1092171"/>
                </a:lnTo>
                <a:lnTo>
                  <a:pt x="2086197" y="986008"/>
                </a:lnTo>
                <a:cubicBezTo>
                  <a:pt x="2085833" y="983826"/>
                  <a:pt x="2084376" y="982008"/>
                  <a:pt x="2082556" y="980918"/>
                </a:cubicBezTo>
                <a:lnTo>
                  <a:pt x="1867700" y="854758"/>
                </a:lnTo>
                <a:lnTo>
                  <a:pt x="1944174" y="786770"/>
                </a:lnTo>
                <a:lnTo>
                  <a:pt x="2124798" y="862757"/>
                </a:lnTo>
                <a:cubicBezTo>
                  <a:pt x="2127348" y="863847"/>
                  <a:pt x="2129897" y="863484"/>
                  <a:pt x="2132082" y="861666"/>
                </a:cubicBezTo>
                <a:cubicBezTo>
                  <a:pt x="2134267" y="859848"/>
                  <a:pt x="2135359" y="857303"/>
                  <a:pt x="2134631" y="854758"/>
                </a:cubicBezTo>
                <a:lnTo>
                  <a:pt x="2111689" y="717691"/>
                </a:lnTo>
                <a:lnTo>
                  <a:pt x="2210012" y="717691"/>
                </a:lnTo>
                <a:cubicBezTo>
                  <a:pt x="2212561" y="717691"/>
                  <a:pt x="2214746" y="716601"/>
                  <a:pt x="2215839" y="714783"/>
                </a:cubicBezTo>
                <a:cubicBezTo>
                  <a:pt x="2217296" y="712965"/>
                  <a:pt x="2217660" y="710420"/>
                  <a:pt x="2216931" y="708239"/>
                </a:cubicBezTo>
                <a:lnTo>
                  <a:pt x="2187798" y="625708"/>
                </a:lnTo>
                <a:cubicBezTo>
                  <a:pt x="2187434" y="624981"/>
                  <a:pt x="2187070" y="624253"/>
                  <a:pt x="2186706" y="623526"/>
                </a:cubicBezTo>
                <a:lnTo>
                  <a:pt x="2122613" y="546085"/>
                </a:lnTo>
                <a:lnTo>
                  <a:pt x="2049781" y="468281"/>
                </a:lnTo>
                <a:cubicBezTo>
                  <a:pt x="2049053" y="467554"/>
                  <a:pt x="2048324" y="467190"/>
                  <a:pt x="2047596" y="466827"/>
                </a:cubicBezTo>
                <a:lnTo>
                  <a:pt x="1894284" y="395203"/>
                </a:lnTo>
                <a:lnTo>
                  <a:pt x="1837111" y="285768"/>
                </a:lnTo>
                <a:cubicBezTo>
                  <a:pt x="1836018" y="283223"/>
                  <a:pt x="1833469" y="281768"/>
                  <a:pt x="1830556" y="281768"/>
                </a:cubicBezTo>
                <a:cubicBezTo>
                  <a:pt x="1830556" y="281768"/>
                  <a:pt x="1830556" y="281768"/>
                  <a:pt x="1830556" y="281768"/>
                </a:cubicBezTo>
                <a:cubicBezTo>
                  <a:pt x="1827642" y="281768"/>
                  <a:pt x="1825457" y="283223"/>
                  <a:pt x="1824001" y="285768"/>
                </a:cubicBezTo>
                <a:lnTo>
                  <a:pt x="1736602" y="460646"/>
                </a:lnTo>
                <a:cubicBezTo>
                  <a:pt x="1735510" y="462827"/>
                  <a:pt x="1735510" y="465736"/>
                  <a:pt x="1736966" y="467917"/>
                </a:cubicBezTo>
                <a:cubicBezTo>
                  <a:pt x="1738423" y="470099"/>
                  <a:pt x="1740608" y="471189"/>
                  <a:pt x="1743521" y="471189"/>
                </a:cubicBezTo>
                <a:lnTo>
                  <a:pt x="1862238" y="467190"/>
                </a:lnTo>
                <a:lnTo>
                  <a:pt x="1710746" y="560992"/>
                </a:lnTo>
                <a:lnTo>
                  <a:pt x="1593122" y="420289"/>
                </a:lnTo>
                <a:cubicBezTo>
                  <a:pt x="1592758" y="419926"/>
                  <a:pt x="1592394" y="419562"/>
                  <a:pt x="1592030" y="419562"/>
                </a:cubicBezTo>
                <a:cubicBezTo>
                  <a:pt x="1592030" y="419562"/>
                  <a:pt x="1591666" y="419199"/>
                  <a:pt x="1591666" y="419199"/>
                </a:cubicBezTo>
                <a:cubicBezTo>
                  <a:pt x="1590209" y="418108"/>
                  <a:pt x="1588388" y="417744"/>
                  <a:pt x="1586567" y="418108"/>
                </a:cubicBezTo>
                <a:cubicBezTo>
                  <a:pt x="1586567" y="418108"/>
                  <a:pt x="1586567" y="418108"/>
                  <a:pt x="1586203" y="418108"/>
                </a:cubicBezTo>
                <a:cubicBezTo>
                  <a:pt x="1585839" y="418108"/>
                  <a:pt x="1585839" y="418108"/>
                  <a:pt x="1585839" y="418472"/>
                </a:cubicBezTo>
                <a:cubicBezTo>
                  <a:pt x="1585475" y="418472"/>
                  <a:pt x="1585111" y="418472"/>
                  <a:pt x="1584747" y="418835"/>
                </a:cubicBezTo>
                <a:lnTo>
                  <a:pt x="1321822" y="523907"/>
                </a:lnTo>
                <a:lnTo>
                  <a:pt x="1033406" y="240685"/>
                </a:lnTo>
                <a:cubicBezTo>
                  <a:pt x="1033406" y="240685"/>
                  <a:pt x="1033406" y="240685"/>
                  <a:pt x="1033406" y="240685"/>
                </a:cubicBezTo>
                <a:cubicBezTo>
                  <a:pt x="1033406" y="240685"/>
                  <a:pt x="1033042" y="240321"/>
                  <a:pt x="1033042" y="240321"/>
                </a:cubicBezTo>
                <a:cubicBezTo>
                  <a:pt x="1033042" y="240321"/>
                  <a:pt x="1032677" y="240321"/>
                  <a:pt x="1032677" y="239958"/>
                </a:cubicBezTo>
                <a:cubicBezTo>
                  <a:pt x="1032313" y="239594"/>
                  <a:pt x="1031949" y="239594"/>
                  <a:pt x="1031585" y="239230"/>
                </a:cubicBezTo>
                <a:cubicBezTo>
                  <a:pt x="1031221" y="239230"/>
                  <a:pt x="1030857" y="238867"/>
                  <a:pt x="1030857" y="238867"/>
                </a:cubicBezTo>
                <a:cubicBezTo>
                  <a:pt x="1030492" y="238867"/>
                  <a:pt x="1030492" y="238867"/>
                  <a:pt x="1030128" y="238503"/>
                </a:cubicBezTo>
                <a:lnTo>
                  <a:pt x="744990" y="170879"/>
                </a:lnTo>
                <a:lnTo>
                  <a:pt x="551984" y="2181"/>
                </a:lnTo>
                <a:cubicBezTo>
                  <a:pt x="551620" y="1818"/>
                  <a:pt x="551256" y="1818"/>
                  <a:pt x="550892" y="1454"/>
                </a:cubicBezTo>
                <a:cubicBezTo>
                  <a:pt x="550527" y="1091"/>
                  <a:pt x="550163" y="1091"/>
                  <a:pt x="549799" y="727"/>
                </a:cubicBezTo>
                <a:cubicBezTo>
                  <a:pt x="549435" y="364"/>
                  <a:pt x="548707" y="364"/>
                  <a:pt x="548342" y="364"/>
                </a:cubicBezTo>
                <a:cubicBezTo>
                  <a:pt x="547978" y="364"/>
                  <a:pt x="547614" y="0"/>
                  <a:pt x="547250" y="0"/>
                </a:cubicBezTo>
                <a:cubicBezTo>
                  <a:pt x="547250" y="0"/>
                  <a:pt x="546886" y="0"/>
                  <a:pt x="546886" y="0"/>
                </a:cubicBezTo>
                <a:lnTo>
                  <a:pt x="240626" y="0"/>
                </a:lnTo>
                <a:cubicBezTo>
                  <a:pt x="238077" y="0"/>
                  <a:pt x="235892" y="1091"/>
                  <a:pt x="234799" y="3272"/>
                </a:cubicBezTo>
                <a:cubicBezTo>
                  <a:pt x="233343" y="5090"/>
                  <a:pt x="232978" y="7635"/>
                  <a:pt x="234071" y="9816"/>
                </a:cubicBezTo>
                <a:lnTo>
                  <a:pt x="304354" y="201419"/>
                </a:lnTo>
                <a:lnTo>
                  <a:pt x="122273" y="252683"/>
                </a:lnTo>
                <a:cubicBezTo>
                  <a:pt x="120088" y="253410"/>
                  <a:pt x="118632" y="254500"/>
                  <a:pt x="117539" y="256682"/>
                </a:cubicBezTo>
                <a:lnTo>
                  <a:pt x="39609" y="421744"/>
                </a:lnTo>
                <a:cubicBezTo>
                  <a:pt x="39244" y="422107"/>
                  <a:pt x="39244" y="422834"/>
                  <a:pt x="39244" y="423198"/>
                </a:cubicBezTo>
                <a:lnTo>
                  <a:pt x="279" y="588260"/>
                </a:lnTo>
                <a:cubicBezTo>
                  <a:pt x="-449" y="590441"/>
                  <a:pt x="279" y="592986"/>
                  <a:pt x="2100" y="594804"/>
                </a:cubicBezTo>
                <a:lnTo>
                  <a:pt x="109163" y="711147"/>
                </a:lnTo>
                <a:cubicBezTo>
                  <a:pt x="109528" y="711874"/>
                  <a:pt x="110256" y="712238"/>
                  <a:pt x="110984" y="712601"/>
                </a:cubicBezTo>
                <a:cubicBezTo>
                  <a:pt x="110984" y="712601"/>
                  <a:pt x="110984" y="712601"/>
                  <a:pt x="110984" y="712601"/>
                </a:cubicBezTo>
                <a:cubicBezTo>
                  <a:pt x="110984" y="712601"/>
                  <a:pt x="110984" y="712601"/>
                  <a:pt x="110984" y="712601"/>
                </a:cubicBezTo>
                <a:cubicBezTo>
                  <a:pt x="110984" y="712601"/>
                  <a:pt x="110984" y="712601"/>
                  <a:pt x="110984" y="712601"/>
                </a:cubicBezTo>
                <a:cubicBezTo>
                  <a:pt x="111713" y="712965"/>
                  <a:pt x="112077" y="712965"/>
                  <a:pt x="112805" y="713329"/>
                </a:cubicBezTo>
                <a:cubicBezTo>
                  <a:pt x="113169" y="713329"/>
                  <a:pt x="113169" y="713329"/>
                  <a:pt x="113533" y="713329"/>
                </a:cubicBezTo>
                <a:cubicBezTo>
                  <a:pt x="113898" y="713329"/>
                  <a:pt x="113898" y="713329"/>
                  <a:pt x="114262" y="713329"/>
                </a:cubicBezTo>
                <a:cubicBezTo>
                  <a:pt x="114626" y="713329"/>
                  <a:pt x="114990" y="713329"/>
                  <a:pt x="114990" y="713329"/>
                </a:cubicBezTo>
                <a:cubicBezTo>
                  <a:pt x="115354" y="713329"/>
                  <a:pt x="115354" y="713329"/>
                  <a:pt x="115718" y="713329"/>
                </a:cubicBezTo>
                <a:cubicBezTo>
                  <a:pt x="116447" y="713329"/>
                  <a:pt x="117175" y="712965"/>
                  <a:pt x="117903" y="712601"/>
                </a:cubicBezTo>
                <a:cubicBezTo>
                  <a:pt x="117903" y="712601"/>
                  <a:pt x="117903" y="712601"/>
                  <a:pt x="117903" y="712601"/>
                </a:cubicBezTo>
                <a:lnTo>
                  <a:pt x="117903" y="712601"/>
                </a:lnTo>
                <a:cubicBezTo>
                  <a:pt x="117903" y="712601"/>
                  <a:pt x="117903" y="712601"/>
                  <a:pt x="117903" y="712601"/>
                </a:cubicBezTo>
                <a:lnTo>
                  <a:pt x="266481" y="626435"/>
                </a:lnTo>
                <a:lnTo>
                  <a:pt x="422342" y="650067"/>
                </a:lnTo>
                <a:lnTo>
                  <a:pt x="573834" y="777681"/>
                </a:lnTo>
                <a:lnTo>
                  <a:pt x="583302" y="1017275"/>
                </a:lnTo>
                <a:cubicBezTo>
                  <a:pt x="583302" y="1018729"/>
                  <a:pt x="584030" y="1020183"/>
                  <a:pt x="584759" y="1021638"/>
                </a:cubicBezTo>
                <a:lnTo>
                  <a:pt x="707481" y="1172520"/>
                </a:lnTo>
                <a:lnTo>
                  <a:pt x="559996" y="1376484"/>
                </a:lnTo>
                <a:lnTo>
                  <a:pt x="487163" y="1473558"/>
                </a:lnTo>
                <a:cubicBezTo>
                  <a:pt x="486071" y="1474649"/>
                  <a:pt x="485707" y="1476466"/>
                  <a:pt x="485707" y="1477921"/>
                </a:cubicBezTo>
                <a:lnTo>
                  <a:pt x="485707" y="1647709"/>
                </a:lnTo>
                <a:cubicBezTo>
                  <a:pt x="485707" y="1649163"/>
                  <a:pt x="486071" y="1650254"/>
                  <a:pt x="486799" y="1651345"/>
                </a:cubicBezTo>
                <a:lnTo>
                  <a:pt x="582938" y="1809862"/>
                </a:lnTo>
                <a:lnTo>
                  <a:pt x="582938" y="2026188"/>
                </a:lnTo>
                <a:cubicBezTo>
                  <a:pt x="582938" y="2028005"/>
                  <a:pt x="583666" y="2029823"/>
                  <a:pt x="585123" y="2031278"/>
                </a:cubicBezTo>
                <a:lnTo>
                  <a:pt x="652493" y="2098538"/>
                </a:lnTo>
                <a:lnTo>
                  <a:pt x="700562" y="2175616"/>
                </a:lnTo>
                <a:cubicBezTo>
                  <a:pt x="700926" y="2176343"/>
                  <a:pt x="701655" y="2177070"/>
                  <a:pt x="702747" y="2177797"/>
                </a:cubicBezTo>
                <a:lnTo>
                  <a:pt x="806533" y="2249421"/>
                </a:lnTo>
                <a:cubicBezTo>
                  <a:pt x="806533" y="2249421"/>
                  <a:pt x="806533" y="2249421"/>
                  <a:pt x="806533" y="2249421"/>
                </a:cubicBezTo>
                <a:lnTo>
                  <a:pt x="829475" y="2265418"/>
                </a:lnTo>
                <a:lnTo>
                  <a:pt x="1003909" y="2371945"/>
                </a:lnTo>
                <a:lnTo>
                  <a:pt x="1085845" y="2453748"/>
                </a:lnTo>
                <a:cubicBezTo>
                  <a:pt x="1087666" y="2455566"/>
                  <a:pt x="1089851" y="2456293"/>
                  <a:pt x="1092036" y="2455930"/>
                </a:cubicBezTo>
                <a:lnTo>
                  <a:pt x="1253724" y="2429026"/>
                </a:lnTo>
                <a:lnTo>
                  <a:pt x="1239886" y="2459929"/>
                </a:lnTo>
                <a:lnTo>
                  <a:pt x="1191452" y="2532280"/>
                </a:lnTo>
                <a:cubicBezTo>
                  <a:pt x="1189631" y="2535189"/>
                  <a:pt x="1189995" y="2539188"/>
                  <a:pt x="1192545" y="2541733"/>
                </a:cubicBezTo>
                <a:lnTo>
                  <a:pt x="1309076" y="2653350"/>
                </a:lnTo>
                <a:cubicBezTo>
                  <a:pt x="1310533" y="2654804"/>
                  <a:pt x="1312718" y="2655531"/>
                  <a:pt x="1314539" y="2655531"/>
                </a:cubicBezTo>
                <a:cubicBezTo>
                  <a:pt x="1316724" y="2655531"/>
                  <a:pt x="1318544" y="2654440"/>
                  <a:pt x="1319637" y="2652622"/>
                </a:cubicBezTo>
                <a:lnTo>
                  <a:pt x="1352047" y="2610812"/>
                </a:lnTo>
                <a:lnTo>
                  <a:pt x="1445637" y="2589724"/>
                </a:lnTo>
                <a:lnTo>
                  <a:pt x="1424515" y="2709340"/>
                </a:lnTo>
                <a:lnTo>
                  <a:pt x="1356417" y="2966749"/>
                </a:lnTo>
                <a:cubicBezTo>
                  <a:pt x="1356053" y="2967476"/>
                  <a:pt x="1356053" y="2968567"/>
                  <a:pt x="1356053" y="2969294"/>
                </a:cubicBezTo>
                <a:cubicBezTo>
                  <a:pt x="1356053" y="2969294"/>
                  <a:pt x="1356053" y="2969294"/>
                  <a:pt x="1356053" y="2969294"/>
                </a:cubicBezTo>
                <a:cubicBezTo>
                  <a:pt x="1356053" y="2969657"/>
                  <a:pt x="1356053" y="2969657"/>
                  <a:pt x="1356053" y="2970021"/>
                </a:cubicBezTo>
                <a:cubicBezTo>
                  <a:pt x="1356053" y="2970748"/>
                  <a:pt x="1356417" y="2971112"/>
                  <a:pt x="1356417" y="2971839"/>
                </a:cubicBezTo>
                <a:lnTo>
                  <a:pt x="1453648" y="3190346"/>
                </a:lnTo>
                <a:cubicBezTo>
                  <a:pt x="1453648" y="3190346"/>
                  <a:pt x="1453648" y="3190709"/>
                  <a:pt x="1454013" y="3190709"/>
                </a:cubicBezTo>
                <a:cubicBezTo>
                  <a:pt x="1454013" y="3191073"/>
                  <a:pt x="1454377" y="3191436"/>
                  <a:pt x="1454741" y="3191436"/>
                </a:cubicBezTo>
                <a:cubicBezTo>
                  <a:pt x="1455105" y="3191800"/>
                  <a:pt x="1455105" y="3192164"/>
                  <a:pt x="1455469" y="3192527"/>
                </a:cubicBezTo>
                <a:cubicBezTo>
                  <a:pt x="1455469" y="3192527"/>
                  <a:pt x="1455469" y="3192890"/>
                  <a:pt x="1455833" y="3192890"/>
                </a:cubicBezTo>
                <a:cubicBezTo>
                  <a:pt x="1455833" y="3192890"/>
                  <a:pt x="1456198" y="3193254"/>
                  <a:pt x="1456562" y="3193254"/>
                </a:cubicBezTo>
                <a:cubicBezTo>
                  <a:pt x="1456926" y="3193254"/>
                  <a:pt x="1456926" y="3193618"/>
                  <a:pt x="1456926" y="3193618"/>
                </a:cubicBezTo>
                <a:lnTo>
                  <a:pt x="1633544" y="3303053"/>
                </a:lnTo>
                <a:lnTo>
                  <a:pt x="1638278" y="3547373"/>
                </a:lnTo>
                <a:lnTo>
                  <a:pt x="1672145" y="3838231"/>
                </a:lnTo>
                <a:lnTo>
                  <a:pt x="1657579" y="4206530"/>
                </a:lnTo>
                <a:cubicBezTo>
                  <a:pt x="1657579" y="4206530"/>
                  <a:pt x="1657579" y="4206893"/>
                  <a:pt x="1657579" y="4206893"/>
                </a:cubicBezTo>
                <a:cubicBezTo>
                  <a:pt x="1657579" y="4207257"/>
                  <a:pt x="1657579" y="4207257"/>
                  <a:pt x="1657579" y="4207621"/>
                </a:cubicBezTo>
                <a:cubicBezTo>
                  <a:pt x="1657579" y="4208348"/>
                  <a:pt x="1657943" y="4209075"/>
                  <a:pt x="1657943" y="4209802"/>
                </a:cubicBezTo>
                <a:lnTo>
                  <a:pt x="1657943" y="4209802"/>
                </a:lnTo>
                <a:cubicBezTo>
                  <a:pt x="1658307" y="4210529"/>
                  <a:pt x="1658671" y="4211256"/>
                  <a:pt x="1659400" y="4211983"/>
                </a:cubicBezTo>
                <a:cubicBezTo>
                  <a:pt x="1659400" y="4211983"/>
                  <a:pt x="1659400" y="4212347"/>
                  <a:pt x="1659764" y="4212347"/>
                </a:cubicBezTo>
                <a:lnTo>
                  <a:pt x="1829827" y="4377409"/>
                </a:lnTo>
                <a:cubicBezTo>
                  <a:pt x="1829827" y="4377409"/>
                  <a:pt x="1829827" y="4377409"/>
                  <a:pt x="1829827" y="4377409"/>
                </a:cubicBezTo>
                <a:cubicBezTo>
                  <a:pt x="1829827" y="4377409"/>
                  <a:pt x="1829827" y="4377409"/>
                  <a:pt x="1830192" y="4377409"/>
                </a:cubicBezTo>
                <a:cubicBezTo>
                  <a:pt x="1830920" y="4377772"/>
                  <a:pt x="1831284" y="4378499"/>
                  <a:pt x="1832012" y="4378499"/>
                </a:cubicBezTo>
                <a:cubicBezTo>
                  <a:pt x="1832012" y="4378499"/>
                  <a:pt x="1832377" y="4378499"/>
                  <a:pt x="1832377" y="4378863"/>
                </a:cubicBezTo>
                <a:cubicBezTo>
                  <a:pt x="1832377" y="4378863"/>
                  <a:pt x="1832741" y="4378863"/>
                  <a:pt x="1832741" y="4378863"/>
                </a:cubicBezTo>
                <a:cubicBezTo>
                  <a:pt x="1832741" y="4378863"/>
                  <a:pt x="1833105" y="4378863"/>
                  <a:pt x="1833105" y="4379226"/>
                </a:cubicBezTo>
                <a:lnTo>
                  <a:pt x="2037400" y="4427945"/>
                </a:lnTo>
                <a:cubicBezTo>
                  <a:pt x="2038128" y="4427945"/>
                  <a:pt x="2038492" y="4428309"/>
                  <a:pt x="2039220" y="4428309"/>
                </a:cubicBezTo>
                <a:cubicBezTo>
                  <a:pt x="2041770" y="4428309"/>
                  <a:pt x="2044319" y="4426855"/>
                  <a:pt x="2045775" y="4424309"/>
                </a:cubicBezTo>
                <a:cubicBezTo>
                  <a:pt x="2047232" y="4421401"/>
                  <a:pt x="2046504" y="4417765"/>
                  <a:pt x="2043954" y="4415584"/>
                </a:cubicBezTo>
                <a:lnTo>
                  <a:pt x="1878625" y="4278881"/>
                </a:lnTo>
                <a:lnTo>
                  <a:pt x="1948180" y="4162901"/>
                </a:lnTo>
                <a:cubicBezTo>
                  <a:pt x="1949637" y="4160356"/>
                  <a:pt x="1949637" y="4157084"/>
                  <a:pt x="1947816" y="4154902"/>
                </a:cubicBezTo>
                <a:lnTo>
                  <a:pt x="1891735" y="4080370"/>
                </a:lnTo>
                <a:lnTo>
                  <a:pt x="1943446" y="3920762"/>
                </a:lnTo>
                <a:lnTo>
                  <a:pt x="2083648" y="3789149"/>
                </a:lnTo>
                <a:lnTo>
                  <a:pt x="2234411" y="3628813"/>
                </a:lnTo>
                <a:cubicBezTo>
                  <a:pt x="2234411" y="3628813"/>
                  <a:pt x="2234411" y="3628813"/>
                  <a:pt x="2234411" y="3628813"/>
                </a:cubicBezTo>
                <a:cubicBezTo>
                  <a:pt x="2234775" y="3628450"/>
                  <a:pt x="2235139" y="3627723"/>
                  <a:pt x="2235503" y="3626996"/>
                </a:cubicBezTo>
                <a:cubicBezTo>
                  <a:pt x="2235503" y="3626996"/>
                  <a:pt x="2235503" y="3626996"/>
                  <a:pt x="2235503" y="3626632"/>
                </a:cubicBezTo>
                <a:cubicBezTo>
                  <a:pt x="2235868" y="3625905"/>
                  <a:pt x="2235868" y="3625541"/>
                  <a:pt x="2235868" y="3624814"/>
                </a:cubicBezTo>
                <a:cubicBezTo>
                  <a:pt x="2235868" y="3624451"/>
                  <a:pt x="2235868" y="3624451"/>
                  <a:pt x="2235868" y="3624087"/>
                </a:cubicBezTo>
                <a:cubicBezTo>
                  <a:pt x="2235868" y="3624087"/>
                  <a:pt x="2235868" y="3624087"/>
                  <a:pt x="2235868" y="3624087"/>
                </a:cubicBezTo>
                <a:lnTo>
                  <a:pt x="2240602" y="3464115"/>
                </a:lnTo>
                <a:lnTo>
                  <a:pt x="2406295" y="3402672"/>
                </a:lnTo>
                <a:cubicBezTo>
                  <a:pt x="2406295" y="3402672"/>
                  <a:pt x="2406660" y="3402672"/>
                  <a:pt x="2406660" y="3402308"/>
                </a:cubicBezTo>
                <a:cubicBezTo>
                  <a:pt x="2406660" y="3402308"/>
                  <a:pt x="2407024" y="3402308"/>
                  <a:pt x="2407024" y="3401944"/>
                </a:cubicBezTo>
                <a:cubicBezTo>
                  <a:pt x="2407752" y="3401581"/>
                  <a:pt x="2408844" y="3400854"/>
                  <a:pt x="2409209" y="3400127"/>
                </a:cubicBezTo>
                <a:cubicBezTo>
                  <a:pt x="2409209" y="3400127"/>
                  <a:pt x="2409209" y="3400127"/>
                  <a:pt x="2409209" y="3400127"/>
                </a:cubicBezTo>
                <a:cubicBezTo>
                  <a:pt x="2409209" y="3400127"/>
                  <a:pt x="2409209" y="3399763"/>
                  <a:pt x="2409209" y="3399763"/>
                </a:cubicBezTo>
                <a:cubicBezTo>
                  <a:pt x="2409573" y="3399036"/>
                  <a:pt x="2409937" y="3398309"/>
                  <a:pt x="2410301" y="3397582"/>
                </a:cubicBezTo>
                <a:cubicBezTo>
                  <a:pt x="2410301" y="3397582"/>
                  <a:pt x="2410301" y="3397218"/>
                  <a:pt x="2410301" y="3397218"/>
                </a:cubicBezTo>
                <a:cubicBezTo>
                  <a:pt x="2410301" y="3397218"/>
                  <a:pt x="2410301" y="3397218"/>
                  <a:pt x="2410301" y="3397218"/>
                </a:cubicBezTo>
                <a:lnTo>
                  <a:pt x="2468203" y="3122721"/>
                </a:lnTo>
                <a:lnTo>
                  <a:pt x="2568711" y="3027102"/>
                </a:lnTo>
                <a:cubicBezTo>
                  <a:pt x="2568711" y="3027102"/>
                  <a:pt x="2568711" y="3026738"/>
                  <a:pt x="2569076" y="3026738"/>
                </a:cubicBezTo>
                <a:cubicBezTo>
                  <a:pt x="2569440" y="3026375"/>
                  <a:pt x="2569804" y="3026011"/>
                  <a:pt x="2569804" y="3025284"/>
                </a:cubicBezTo>
                <a:cubicBezTo>
                  <a:pt x="2570168" y="3024920"/>
                  <a:pt x="2570168" y="3024557"/>
                  <a:pt x="2570532" y="3024193"/>
                </a:cubicBezTo>
                <a:cubicBezTo>
                  <a:pt x="2570896" y="3023829"/>
                  <a:pt x="2570896" y="3023102"/>
                  <a:pt x="2570896" y="3022739"/>
                </a:cubicBezTo>
                <a:cubicBezTo>
                  <a:pt x="2570896" y="3022375"/>
                  <a:pt x="2571261" y="3022012"/>
                  <a:pt x="2571261" y="3021648"/>
                </a:cubicBezTo>
                <a:lnTo>
                  <a:pt x="2571261" y="2749696"/>
                </a:lnTo>
                <a:cubicBezTo>
                  <a:pt x="2571989" y="2746788"/>
                  <a:pt x="2569440" y="2743879"/>
                  <a:pt x="2566162" y="2742788"/>
                </a:cubicBezTo>
                <a:close/>
                <a:moveTo>
                  <a:pt x="1200556" y="2331225"/>
                </a:moveTo>
                <a:lnTo>
                  <a:pt x="1200556" y="2181069"/>
                </a:lnTo>
                <a:lnTo>
                  <a:pt x="1260643" y="2192340"/>
                </a:lnTo>
                <a:lnTo>
                  <a:pt x="1200556" y="2331225"/>
                </a:lnTo>
                <a:close/>
                <a:moveTo>
                  <a:pt x="1042146" y="2075270"/>
                </a:moveTo>
                <a:cubicBezTo>
                  <a:pt x="1041417" y="2076360"/>
                  <a:pt x="1040689" y="2077451"/>
                  <a:pt x="1040689" y="2078542"/>
                </a:cubicBezTo>
                <a:lnTo>
                  <a:pt x="1012649" y="2204701"/>
                </a:lnTo>
                <a:lnTo>
                  <a:pt x="821464" y="2234878"/>
                </a:lnTo>
                <a:lnTo>
                  <a:pt x="940180" y="1818951"/>
                </a:lnTo>
                <a:lnTo>
                  <a:pt x="1157585" y="1941112"/>
                </a:lnTo>
                <a:lnTo>
                  <a:pt x="1042146" y="2075270"/>
                </a:lnTo>
                <a:close/>
                <a:moveTo>
                  <a:pt x="636105" y="248320"/>
                </a:moveTo>
                <a:lnTo>
                  <a:pt x="267938" y="427197"/>
                </a:lnTo>
                <a:lnTo>
                  <a:pt x="318921" y="214144"/>
                </a:lnTo>
                <a:lnTo>
                  <a:pt x="636105" y="248320"/>
                </a:lnTo>
                <a:close/>
                <a:moveTo>
                  <a:pt x="652857" y="256682"/>
                </a:moveTo>
                <a:lnTo>
                  <a:pt x="575655" y="758775"/>
                </a:lnTo>
                <a:lnTo>
                  <a:pt x="269395" y="442831"/>
                </a:lnTo>
                <a:lnTo>
                  <a:pt x="652857" y="256682"/>
                </a:lnTo>
                <a:close/>
                <a:moveTo>
                  <a:pt x="1805064" y="519181"/>
                </a:moveTo>
                <a:lnTo>
                  <a:pt x="1846579" y="571535"/>
                </a:lnTo>
                <a:lnTo>
                  <a:pt x="1808706" y="659156"/>
                </a:lnTo>
                <a:lnTo>
                  <a:pt x="1720579" y="571899"/>
                </a:lnTo>
                <a:lnTo>
                  <a:pt x="1805064" y="519181"/>
                </a:lnTo>
                <a:close/>
                <a:moveTo>
                  <a:pt x="1242070" y="1899664"/>
                </a:moveTo>
                <a:lnTo>
                  <a:pt x="1169602" y="1931295"/>
                </a:lnTo>
                <a:lnTo>
                  <a:pt x="950741" y="1808408"/>
                </a:lnTo>
                <a:lnTo>
                  <a:pt x="1511186" y="1495736"/>
                </a:lnTo>
                <a:lnTo>
                  <a:pt x="1242070" y="1899664"/>
                </a:lnTo>
                <a:close/>
                <a:moveTo>
                  <a:pt x="1118620" y="1237963"/>
                </a:moveTo>
                <a:lnTo>
                  <a:pt x="1519198" y="1474285"/>
                </a:lnTo>
                <a:lnTo>
                  <a:pt x="948192" y="1793138"/>
                </a:lnTo>
                <a:lnTo>
                  <a:pt x="1118620" y="1237963"/>
                </a:lnTo>
                <a:close/>
                <a:moveTo>
                  <a:pt x="1728955" y="1219784"/>
                </a:moveTo>
                <a:lnTo>
                  <a:pt x="1132094" y="1219784"/>
                </a:lnTo>
                <a:lnTo>
                  <a:pt x="1448550" y="906385"/>
                </a:lnTo>
                <a:lnTo>
                  <a:pt x="1728955" y="1219784"/>
                </a:lnTo>
                <a:close/>
                <a:moveTo>
                  <a:pt x="1431070" y="902750"/>
                </a:moveTo>
                <a:lnTo>
                  <a:pt x="1119712" y="1211422"/>
                </a:lnTo>
                <a:lnTo>
                  <a:pt x="1078926" y="902750"/>
                </a:lnTo>
                <a:lnTo>
                  <a:pt x="1431070" y="902750"/>
                </a:lnTo>
                <a:close/>
                <a:moveTo>
                  <a:pt x="1084388" y="888207"/>
                </a:moveTo>
                <a:lnTo>
                  <a:pt x="1317816" y="547176"/>
                </a:lnTo>
                <a:lnTo>
                  <a:pt x="1438354" y="888207"/>
                </a:lnTo>
                <a:lnTo>
                  <a:pt x="1084388" y="888207"/>
                </a:lnTo>
                <a:close/>
                <a:moveTo>
                  <a:pt x="939088" y="1772778"/>
                </a:moveTo>
                <a:lnTo>
                  <a:pt x="914325" y="1556452"/>
                </a:lnTo>
                <a:lnTo>
                  <a:pt x="1091672" y="1276865"/>
                </a:lnTo>
                <a:lnTo>
                  <a:pt x="939088" y="1772778"/>
                </a:lnTo>
                <a:close/>
                <a:moveTo>
                  <a:pt x="1540683" y="1493918"/>
                </a:moveTo>
                <a:lnTo>
                  <a:pt x="1665226" y="1642982"/>
                </a:lnTo>
                <a:lnTo>
                  <a:pt x="1531943" y="1784412"/>
                </a:lnTo>
                <a:lnTo>
                  <a:pt x="1540683" y="1493918"/>
                </a:lnTo>
                <a:close/>
                <a:moveTo>
                  <a:pt x="1532307" y="1465196"/>
                </a:moveTo>
                <a:lnTo>
                  <a:pt x="1141198" y="1234327"/>
                </a:lnTo>
                <a:lnTo>
                  <a:pt x="1729683" y="1234327"/>
                </a:lnTo>
                <a:lnTo>
                  <a:pt x="1532307" y="1465196"/>
                </a:lnTo>
                <a:close/>
                <a:moveTo>
                  <a:pt x="1742064" y="1212150"/>
                </a:moveTo>
                <a:lnTo>
                  <a:pt x="1463845" y="901295"/>
                </a:lnTo>
                <a:lnTo>
                  <a:pt x="1844758" y="864938"/>
                </a:lnTo>
                <a:lnTo>
                  <a:pt x="1742064" y="1212150"/>
                </a:lnTo>
                <a:close/>
                <a:moveTo>
                  <a:pt x="1332383" y="545358"/>
                </a:moveTo>
                <a:lnTo>
                  <a:pt x="1613515" y="674426"/>
                </a:lnTo>
                <a:lnTo>
                  <a:pt x="1451099" y="880572"/>
                </a:lnTo>
                <a:lnTo>
                  <a:pt x="1332383" y="545358"/>
                </a:lnTo>
                <a:close/>
                <a:moveTo>
                  <a:pt x="1629539" y="654430"/>
                </a:moveTo>
                <a:lnTo>
                  <a:pt x="1598221" y="449375"/>
                </a:lnTo>
                <a:lnTo>
                  <a:pt x="1699093" y="570445"/>
                </a:lnTo>
                <a:lnTo>
                  <a:pt x="1629539" y="654430"/>
                </a:lnTo>
                <a:close/>
                <a:moveTo>
                  <a:pt x="1615700" y="659520"/>
                </a:moveTo>
                <a:lnTo>
                  <a:pt x="1338209" y="531906"/>
                </a:lnTo>
                <a:lnTo>
                  <a:pt x="1581469" y="434832"/>
                </a:lnTo>
                <a:lnTo>
                  <a:pt x="1615700" y="659520"/>
                </a:lnTo>
                <a:close/>
                <a:moveTo>
                  <a:pt x="1076377" y="874027"/>
                </a:moveTo>
                <a:lnTo>
                  <a:pt x="1036319" y="263590"/>
                </a:lnTo>
                <a:lnTo>
                  <a:pt x="1310169" y="532270"/>
                </a:lnTo>
                <a:lnTo>
                  <a:pt x="1076377" y="874027"/>
                </a:lnTo>
                <a:close/>
                <a:moveTo>
                  <a:pt x="668516" y="251228"/>
                </a:moveTo>
                <a:lnTo>
                  <a:pt x="1012649" y="252319"/>
                </a:lnTo>
                <a:lnTo>
                  <a:pt x="592042" y="749686"/>
                </a:lnTo>
                <a:lnTo>
                  <a:pt x="668516" y="251228"/>
                </a:lnTo>
                <a:close/>
                <a:moveTo>
                  <a:pt x="1022117" y="263590"/>
                </a:moveTo>
                <a:lnTo>
                  <a:pt x="1062903" y="886025"/>
                </a:lnTo>
                <a:lnTo>
                  <a:pt x="594227" y="770046"/>
                </a:lnTo>
                <a:lnTo>
                  <a:pt x="1022117" y="263590"/>
                </a:lnTo>
                <a:close/>
                <a:moveTo>
                  <a:pt x="1105874" y="1218330"/>
                </a:moveTo>
                <a:lnTo>
                  <a:pt x="734793" y="1167430"/>
                </a:lnTo>
                <a:lnTo>
                  <a:pt x="1065088" y="909294"/>
                </a:lnTo>
                <a:lnTo>
                  <a:pt x="1105874" y="1218330"/>
                </a:lnTo>
                <a:close/>
                <a:moveTo>
                  <a:pt x="1102232" y="1232510"/>
                </a:moveTo>
                <a:lnTo>
                  <a:pt x="907406" y="1539728"/>
                </a:lnTo>
                <a:lnTo>
                  <a:pt x="729695" y="1181246"/>
                </a:lnTo>
                <a:lnTo>
                  <a:pt x="1102232" y="1232510"/>
                </a:lnTo>
                <a:close/>
                <a:moveTo>
                  <a:pt x="927435" y="1801136"/>
                </a:moveTo>
                <a:lnTo>
                  <a:pt x="610978" y="1801136"/>
                </a:lnTo>
                <a:lnTo>
                  <a:pt x="900487" y="1568814"/>
                </a:lnTo>
                <a:lnTo>
                  <a:pt x="927435" y="1801136"/>
                </a:lnTo>
                <a:close/>
                <a:moveTo>
                  <a:pt x="1443452" y="1881122"/>
                </a:moveTo>
                <a:cubicBezTo>
                  <a:pt x="1442359" y="1882577"/>
                  <a:pt x="1441631" y="1884394"/>
                  <a:pt x="1441631" y="1885849"/>
                </a:cubicBezTo>
                <a:lnTo>
                  <a:pt x="1441631" y="1994193"/>
                </a:lnTo>
                <a:lnTo>
                  <a:pt x="1366250" y="2063272"/>
                </a:lnTo>
                <a:lnTo>
                  <a:pt x="1366250" y="1895302"/>
                </a:lnTo>
                <a:cubicBezTo>
                  <a:pt x="1366250" y="1893120"/>
                  <a:pt x="1365521" y="1891302"/>
                  <a:pt x="1364065" y="1889848"/>
                </a:cubicBezTo>
                <a:cubicBezTo>
                  <a:pt x="1362608" y="1888394"/>
                  <a:pt x="1360423" y="1887667"/>
                  <a:pt x="1358602" y="1888030"/>
                </a:cubicBezTo>
                <a:lnTo>
                  <a:pt x="1261735" y="1896392"/>
                </a:lnTo>
                <a:lnTo>
                  <a:pt x="1526117" y="1499372"/>
                </a:lnTo>
                <a:lnTo>
                  <a:pt x="1517377" y="1800046"/>
                </a:lnTo>
                <a:lnTo>
                  <a:pt x="1443452" y="1881122"/>
                </a:lnTo>
                <a:close/>
                <a:moveTo>
                  <a:pt x="1786128" y="1589174"/>
                </a:moveTo>
                <a:lnTo>
                  <a:pt x="1676879" y="1634620"/>
                </a:lnTo>
                <a:lnTo>
                  <a:pt x="1543232" y="1474649"/>
                </a:lnTo>
                <a:lnTo>
                  <a:pt x="1742793" y="1240872"/>
                </a:lnTo>
                <a:lnTo>
                  <a:pt x="1836746" y="1482647"/>
                </a:lnTo>
                <a:lnTo>
                  <a:pt x="1786128" y="1589174"/>
                </a:lnTo>
                <a:close/>
                <a:moveTo>
                  <a:pt x="1849856" y="1475739"/>
                </a:moveTo>
                <a:lnTo>
                  <a:pt x="1756995" y="1236872"/>
                </a:lnTo>
                <a:lnTo>
                  <a:pt x="1959105" y="1280137"/>
                </a:lnTo>
                <a:lnTo>
                  <a:pt x="1959105" y="1475739"/>
                </a:lnTo>
                <a:lnTo>
                  <a:pt x="1849856" y="1475739"/>
                </a:lnTo>
                <a:close/>
                <a:moveTo>
                  <a:pt x="2071631" y="992552"/>
                </a:moveTo>
                <a:lnTo>
                  <a:pt x="2090567" y="1096170"/>
                </a:lnTo>
                <a:cubicBezTo>
                  <a:pt x="2090567" y="1096534"/>
                  <a:pt x="2090931" y="1097261"/>
                  <a:pt x="2090931" y="1097624"/>
                </a:cubicBezTo>
                <a:lnTo>
                  <a:pt x="2129897" y="1194698"/>
                </a:lnTo>
                <a:cubicBezTo>
                  <a:pt x="2130261" y="1195789"/>
                  <a:pt x="2130989" y="1196880"/>
                  <a:pt x="2131718" y="1197607"/>
                </a:cubicBezTo>
                <a:lnTo>
                  <a:pt x="2199452" y="1256142"/>
                </a:lnTo>
                <a:lnTo>
                  <a:pt x="2160122" y="1303770"/>
                </a:lnTo>
                <a:cubicBezTo>
                  <a:pt x="2159030" y="1305224"/>
                  <a:pt x="2158301" y="1307042"/>
                  <a:pt x="2158665" y="1308860"/>
                </a:cubicBezTo>
                <a:lnTo>
                  <a:pt x="2163400" y="1381574"/>
                </a:lnTo>
                <a:cubicBezTo>
                  <a:pt x="2163400" y="1383028"/>
                  <a:pt x="2164128" y="1384119"/>
                  <a:pt x="2164856" y="1385210"/>
                </a:cubicBezTo>
                <a:lnTo>
                  <a:pt x="2200180" y="1433565"/>
                </a:lnTo>
                <a:lnTo>
                  <a:pt x="2162307" y="1471376"/>
                </a:lnTo>
                <a:lnTo>
                  <a:pt x="2110960" y="1389936"/>
                </a:lnTo>
                <a:lnTo>
                  <a:pt x="2158301" y="1267049"/>
                </a:lnTo>
                <a:cubicBezTo>
                  <a:pt x="2159030" y="1264867"/>
                  <a:pt x="2159030" y="1262322"/>
                  <a:pt x="2157573" y="1260141"/>
                </a:cubicBezTo>
                <a:cubicBezTo>
                  <a:pt x="2156116" y="1257960"/>
                  <a:pt x="2153931" y="1256869"/>
                  <a:pt x="2151382" y="1257233"/>
                </a:cubicBezTo>
                <a:lnTo>
                  <a:pt x="1967481" y="1267049"/>
                </a:lnTo>
                <a:lnTo>
                  <a:pt x="1754810" y="1221602"/>
                </a:lnTo>
                <a:lnTo>
                  <a:pt x="1859324" y="867847"/>
                </a:lnTo>
                <a:lnTo>
                  <a:pt x="2071631" y="992552"/>
                </a:lnTo>
                <a:close/>
                <a:moveTo>
                  <a:pt x="2117515" y="844942"/>
                </a:moveTo>
                <a:lnTo>
                  <a:pt x="1953642" y="776227"/>
                </a:lnTo>
                <a:lnTo>
                  <a:pt x="2057064" y="641705"/>
                </a:lnTo>
                <a:lnTo>
                  <a:pt x="2095665" y="713692"/>
                </a:lnTo>
                <a:lnTo>
                  <a:pt x="2117515" y="844942"/>
                </a:lnTo>
                <a:close/>
                <a:moveTo>
                  <a:pt x="2199452" y="703876"/>
                </a:moveTo>
                <a:lnTo>
                  <a:pt x="2107319" y="703876"/>
                </a:lnTo>
                <a:lnTo>
                  <a:pt x="2067261" y="628616"/>
                </a:lnTo>
                <a:lnTo>
                  <a:pt x="2117879" y="562810"/>
                </a:lnTo>
                <a:lnTo>
                  <a:pt x="2174324" y="632252"/>
                </a:lnTo>
                <a:lnTo>
                  <a:pt x="2199452" y="703876"/>
                </a:lnTo>
                <a:close/>
                <a:moveTo>
                  <a:pt x="1754810" y="455919"/>
                </a:moveTo>
                <a:lnTo>
                  <a:pt x="1830556" y="304673"/>
                </a:lnTo>
                <a:lnTo>
                  <a:pt x="1882267" y="403565"/>
                </a:lnTo>
                <a:cubicBezTo>
                  <a:pt x="1882995" y="405019"/>
                  <a:pt x="1884087" y="406110"/>
                  <a:pt x="1885544" y="406837"/>
                </a:cubicBezTo>
                <a:lnTo>
                  <a:pt x="2039949" y="479188"/>
                </a:lnTo>
                <a:lnTo>
                  <a:pt x="2107683" y="551175"/>
                </a:lnTo>
                <a:lnTo>
                  <a:pt x="2058521" y="615164"/>
                </a:lnTo>
                <a:lnTo>
                  <a:pt x="1893920" y="453011"/>
                </a:lnTo>
                <a:cubicBezTo>
                  <a:pt x="1893920" y="453011"/>
                  <a:pt x="1893556" y="453011"/>
                  <a:pt x="1893556" y="452647"/>
                </a:cubicBezTo>
                <a:cubicBezTo>
                  <a:pt x="1893192" y="452284"/>
                  <a:pt x="1892463" y="451920"/>
                  <a:pt x="1892099" y="451557"/>
                </a:cubicBezTo>
                <a:cubicBezTo>
                  <a:pt x="1891735" y="451557"/>
                  <a:pt x="1891735" y="451193"/>
                  <a:pt x="1891371" y="451193"/>
                </a:cubicBezTo>
                <a:cubicBezTo>
                  <a:pt x="1890642" y="450829"/>
                  <a:pt x="1890278" y="450829"/>
                  <a:pt x="1889550" y="450829"/>
                </a:cubicBezTo>
                <a:cubicBezTo>
                  <a:pt x="1889186" y="450829"/>
                  <a:pt x="1889186" y="450829"/>
                  <a:pt x="1888822" y="450829"/>
                </a:cubicBezTo>
                <a:cubicBezTo>
                  <a:pt x="1888822" y="450829"/>
                  <a:pt x="1888822" y="450829"/>
                  <a:pt x="1888822" y="450829"/>
                </a:cubicBezTo>
                <a:lnTo>
                  <a:pt x="1754810" y="455919"/>
                </a:lnTo>
                <a:close/>
                <a:moveTo>
                  <a:pt x="1887729" y="467917"/>
                </a:moveTo>
                <a:lnTo>
                  <a:pt x="2049417" y="626798"/>
                </a:lnTo>
                <a:lnTo>
                  <a:pt x="2049417" y="627162"/>
                </a:lnTo>
                <a:lnTo>
                  <a:pt x="1936891" y="774045"/>
                </a:lnTo>
                <a:lnTo>
                  <a:pt x="1851677" y="849668"/>
                </a:lnTo>
                <a:lnTo>
                  <a:pt x="1464937" y="886752"/>
                </a:lnTo>
                <a:lnTo>
                  <a:pt x="1630631" y="676244"/>
                </a:lnTo>
                <a:lnTo>
                  <a:pt x="1709290" y="580988"/>
                </a:lnTo>
                <a:lnTo>
                  <a:pt x="1805793" y="676608"/>
                </a:lnTo>
                <a:cubicBezTo>
                  <a:pt x="1807614" y="678426"/>
                  <a:pt x="1809799" y="679153"/>
                  <a:pt x="1812348" y="678426"/>
                </a:cubicBezTo>
                <a:cubicBezTo>
                  <a:pt x="1814897" y="678062"/>
                  <a:pt x="1816718" y="676244"/>
                  <a:pt x="1817810" y="674063"/>
                </a:cubicBezTo>
                <a:lnTo>
                  <a:pt x="1861510" y="572626"/>
                </a:lnTo>
                <a:cubicBezTo>
                  <a:pt x="1862602" y="570081"/>
                  <a:pt x="1862238" y="567173"/>
                  <a:pt x="1860417" y="565355"/>
                </a:cubicBezTo>
                <a:lnTo>
                  <a:pt x="1817446" y="511182"/>
                </a:lnTo>
                <a:lnTo>
                  <a:pt x="1887729" y="467917"/>
                </a:lnTo>
                <a:close/>
                <a:moveTo>
                  <a:pt x="739527" y="184331"/>
                </a:moveTo>
                <a:lnTo>
                  <a:pt x="964943" y="237776"/>
                </a:lnTo>
                <a:lnTo>
                  <a:pt x="662689" y="236685"/>
                </a:lnTo>
                <a:lnTo>
                  <a:pt x="330938" y="201055"/>
                </a:lnTo>
                <a:lnTo>
                  <a:pt x="546522" y="17088"/>
                </a:lnTo>
                <a:lnTo>
                  <a:pt x="736250" y="182513"/>
                </a:lnTo>
                <a:cubicBezTo>
                  <a:pt x="737342" y="183240"/>
                  <a:pt x="738435" y="183967"/>
                  <a:pt x="739527" y="184331"/>
                </a:cubicBezTo>
                <a:close/>
                <a:moveTo>
                  <a:pt x="250822" y="14543"/>
                </a:moveTo>
                <a:lnTo>
                  <a:pt x="526857" y="14543"/>
                </a:lnTo>
                <a:lnTo>
                  <a:pt x="316371" y="193784"/>
                </a:lnTo>
                <a:lnTo>
                  <a:pt x="250822" y="14543"/>
                </a:lnTo>
                <a:close/>
                <a:moveTo>
                  <a:pt x="128828" y="265771"/>
                </a:moveTo>
                <a:lnTo>
                  <a:pt x="303262" y="216689"/>
                </a:lnTo>
                <a:lnTo>
                  <a:pt x="251915" y="431560"/>
                </a:lnTo>
                <a:lnTo>
                  <a:pt x="70926" y="388295"/>
                </a:lnTo>
                <a:lnTo>
                  <a:pt x="128828" y="265771"/>
                </a:lnTo>
                <a:close/>
                <a:moveTo>
                  <a:pt x="52718" y="427197"/>
                </a:moveTo>
                <a:lnTo>
                  <a:pt x="64736" y="402111"/>
                </a:lnTo>
                <a:lnTo>
                  <a:pt x="246452" y="445739"/>
                </a:lnTo>
                <a:lnTo>
                  <a:pt x="112441" y="694059"/>
                </a:lnTo>
                <a:lnTo>
                  <a:pt x="14846" y="587896"/>
                </a:lnTo>
                <a:lnTo>
                  <a:pt x="52718" y="427197"/>
                </a:lnTo>
                <a:close/>
                <a:moveTo>
                  <a:pt x="426348" y="635888"/>
                </a:moveTo>
                <a:lnTo>
                  <a:pt x="265753" y="611528"/>
                </a:lnTo>
                <a:cubicBezTo>
                  <a:pt x="264296" y="611165"/>
                  <a:pt x="262476" y="611528"/>
                  <a:pt x="261019" y="612255"/>
                </a:cubicBezTo>
                <a:lnTo>
                  <a:pt x="132470" y="686788"/>
                </a:lnTo>
                <a:lnTo>
                  <a:pt x="258834" y="452284"/>
                </a:lnTo>
                <a:lnTo>
                  <a:pt x="475146" y="675517"/>
                </a:lnTo>
                <a:lnTo>
                  <a:pt x="429626" y="637342"/>
                </a:lnTo>
                <a:cubicBezTo>
                  <a:pt x="428897" y="636615"/>
                  <a:pt x="427441" y="636251"/>
                  <a:pt x="426348" y="635888"/>
                </a:cubicBezTo>
                <a:close/>
                <a:moveTo>
                  <a:pt x="597504" y="1014366"/>
                </a:moveTo>
                <a:lnTo>
                  <a:pt x="588400" y="783862"/>
                </a:lnTo>
                <a:lnTo>
                  <a:pt x="1054527" y="899114"/>
                </a:lnTo>
                <a:lnTo>
                  <a:pt x="718042" y="1162340"/>
                </a:lnTo>
                <a:lnTo>
                  <a:pt x="597504" y="1014366"/>
                </a:lnTo>
                <a:close/>
                <a:moveTo>
                  <a:pt x="715857" y="1186336"/>
                </a:moveTo>
                <a:lnTo>
                  <a:pt x="891019" y="1539728"/>
                </a:lnTo>
                <a:lnTo>
                  <a:pt x="565822" y="1393936"/>
                </a:lnTo>
                <a:lnTo>
                  <a:pt x="572013" y="1385573"/>
                </a:lnTo>
                <a:lnTo>
                  <a:pt x="715857" y="1186336"/>
                </a:lnTo>
                <a:close/>
                <a:moveTo>
                  <a:pt x="500637" y="1645891"/>
                </a:moveTo>
                <a:lnTo>
                  <a:pt x="500637" y="1480466"/>
                </a:lnTo>
                <a:lnTo>
                  <a:pt x="557082" y="1405570"/>
                </a:lnTo>
                <a:lnTo>
                  <a:pt x="892839" y="1556452"/>
                </a:lnTo>
                <a:lnTo>
                  <a:pt x="592406" y="1797501"/>
                </a:lnTo>
                <a:lnTo>
                  <a:pt x="500637" y="1645891"/>
                </a:lnTo>
                <a:close/>
                <a:moveTo>
                  <a:pt x="664874" y="2090903"/>
                </a:moveTo>
                <a:cubicBezTo>
                  <a:pt x="664510" y="2090540"/>
                  <a:pt x="664146" y="2090176"/>
                  <a:pt x="663782" y="2089449"/>
                </a:cubicBezTo>
                <a:lnTo>
                  <a:pt x="597868" y="2023642"/>
                </a:lnTo>
                <a:lnTo>
                  <a:pt x="597868" y="1815316"/>
                </a:lnTo>
                <a:lnTo>
                  <a:pt x="925978" y="1815316"/>
                </a:lnTo>
                <a:lnTo>
                  <a:pt x="806533" y="2231969"/>
                </a:lnTo>
                <a:lnTo>
                  <a:pt x="712579" y="2166890"/>
                </a:lnTo>
                <a:lnTo>
                  <a:pt x="664874" y="2090903"/>
                </a:lnTo>
                <a:close/>
                <a:moveTo>
                  <a:pt x="829839" y="2248330"/>
                </a:moveTo>
                <a:lnTo>
                  <a:pt x="1010464" y="2219608"/>
                </a:lnTo>
                <a:lnTo>
                  <a:pt x="1002088" y="2353766"/>
                </a:lnTo>
                <a:lnTo>
                  <a:pt x="837851" y="2253420"/>
                </a:lnTo>
                <a:lnTo>
                  <a:pt x="829839" y="2248330"/>
                </a:lnTo>
                <a:close/>
                <a:moveTo>
                  <a:pt x="1016290" y="2363583"/>
                </a:moveTo>
                <a:lnTo>
                  <a:pt x="1025030" y="2221789"/>
                </a:lnTo>
                <a:lnTo>
                  <a:pt x="1090215" y="2250148"/>
                </a:lnTo>
                <a:lnTo>
                  <a:pt x="1145203" y="2432298"/>
                </a:lnTo>
                <a:lnTo>
                  <a:pt x="1093857" y="2440660"/>
                </a:lnTo>
                <a:lnTo>
                  <a:pt x="1016290" y="2363583"/>
                </a:lnTo>
                <a:close/>
                <a:moveTo>
                  <a:pt x="1159406" y="2430480"/>
                </a:moveTo>
                <a:lnTo>
                  <a:pt x="1104781" y="2249421"/>
                </a:lnTo>
                <a:lnTo>
                  <a:pt x="1162319" y="2222880"/>
                </a:lnTo>
                <a:cubicBezTo>
                  <a:pt x="1163412" y="2222516"/>
                  <a:pt x="1164140" y="2221789"/>
                  <a:pt x="1164868" y="2220699"/>
                </a:cubicBezTo>
                <a:lnTo>
                  <a:pt x="1185990" y="2193794"/>
                </a:lnTo>
                <a:lnTo>
                  <a:pt x="1185990" y="2366855"/>
                </a:lnTo>
                <a:cubicBezTo>
                  <a:pt x="1185990" y="2366855"/>
                  <a:pt x="1185990" y="2366855"/>
                  <a:pt x="1185990" y="2366855"/>
                </a:cubicBezTo>
                <a:cubicBezTo>
                  <a:pt x="1185990" y="2367218"/>
                  <a:pt x="1185990" y="2367582"/>
                  <a:pt x="1186354" y="2367945"/>
                </a:cubicBezTo>
                <a:cubicBezTo>
                  <a:pt x="1186354" y="2368673"/>
                  <a:pt x="1186718" y="2369400"/>
                  <a:pt x="1187082" y="2370127"/>
                </a:cubicBezTo>
                <a:cubicBezTo>
                  <a:pt x="1187082" y="2370127"/>
                  <a:pt x="1187082" y="2370490"/>
                  <a:pt x="1187082" y="2370490"/>
                </a:cubicBezTo>
                <a:cubicBezTo>
                  <a:pt x="1187082" y="2370854"/>
                  <a:pt x="1187446" y="2370854"/>
                  <a:pt x="1187446" y="2371218"/>
                </a:cubicBezTo>
                <a:cubicBezTo>
                  <a:pt x="1187810" y="2371945"/>
                  <a:pt x="1188175" y="2372308"/>
                  <a:pt x="1188903" y="2372672"/>
                </a:cubicBezTo>
                <a:cubicBezTo>
                  <a:pt x="1189267" y="2373036"/>
                  <a:pt x="1189631" y="2373036"/>
                  <a:pt x="1189995" y="2373399"/>
                </a:cubicBezTo>
                <a:cubicBezTo>
                  <a:pt x="1190360" y="2373762"/>
                  <a:pt x="1191088" y="2374126"/>
                  <a:pt x="1191816" y="2374126"/>
                </a:cubicBezTo>
                <a:cubicBezTo>
                  <a:pt x="1192180" y="2374126"/>
                  <a:pt x="1192180" y="2374490"/>
                  <a:pt x="1192545" y="2374490"/>
                </a:cubicBezTo>
                <a:lnTo>
                  <a:pt x="1309440" y="2394486"/>
                </a:lnTo>
                <a:lnTo>
                  <a:pt x="1264648" y="2413755"/>
                </a:lnTo>
                <a:lnTo>
                  <a:pt x="1159406" y="2430480"/>
                </a:lnTo>
                <a:close/>
                <a:moveTo>
                  <a:pt x="1252995" y="2467564"/>
                </a:moveTo>
                <a:cubicBezTo>
                  <a:pt x="1252995" y="2467200"/>
                  <a:pt x="1253360" y="2467200"/>
                  <a:pt x="1253360" y="2466837"/>
                </a:cubicBezTo>
                <a:lnTo>
                  <a:pt x="1241342" y="2567547"/>
                </a:lnTo>
                <a:lnTo>
                  <a:pt x="1207839" y="2535189"/>
                </a:lnTo>
                <a:lnTo>
                  <a:pt x="1252995" y="2467564"/>
                </a:lnTo>
                <a:close/>
                <a:moveTo>
                  <a:pt x="1314174" y="2637352"/>
                </a:moveTo>
                <a:lnTo>
                  <a:pt x="1254452" y="2580272"/>
                </a:lnTo>
                <a:lnTo>
                  <a:pt x="1273024" y="2425026"/>
                </a:lnTo>
                <a:lnTo>
                  <a:pt x="1321822" y="2403939"/>
                </a:lnTo>
                <a:lnTo>
                  <a:pt x="1298151" y="2470836"/>
                </a:lnTo>
                <a:cubicBezTo>
                  <a:pt x="1297423" y="2473018"/>
                  <a:pt x="1297787" y="2475563"/>
                  <a:pt x="1298880" y="2477381"/>
                </a:cubicBezTo>
                <a:lnTo>
                  <a:pt x="1336753" y="2534098"/>
                </a:lnTo>
                <a:lnTo>
                  <a:pt x="1341122" y="2602086"/>
                </a:lnTo>
                <a:lnTo>
                  <a:pt x="1314174" y="2637352"/>
                </a:lnTo>
                <a:close/>
                <a:moveTo>
                  <a:pt x="1355689" y="2595542"/>
                </a:moveTo>
                <a:lnTo>
                  <a:pt x="1352047" y="2538824"/>
                </a:lnTo>
                <a:lnTo>
                  <a:pt x="1404487" y="2538824"/>
                </a:lnTo>
                <a:lnTo>
                  <a:pt x="1441631" y="2575909"/>
                </a:lnTo>
                <a:lnTo>
                  <a:pt x="1355689" y="2595542"/>
                </a:lnTo>
                <a:close/>
                <a:moveTo>
                  <a:pt x="2557423" y="2991835"/>
                </a:moveTo>
                <a:lnTo>
                  <a:pt x="2417949" y="2722065"/>
                </a:lnTo>
                <a:lnTo>
                  <a:pt x="2557423" y="2755877"/>
                </a:lnTo>
                <a:lnTo>
                  <a:pt x="2557423" y="2991835"/>
                </a:lnTo>
                <a:close/>
                <a:moveTo>
                  <a:pt x="2399376" y="3383039"/>
                </a:moveTo>
                <a:lnTo>
                  <a:pt x="2285394" y="3297963"/>
                </a:lnTo>
                <a:lnTo>
                  <a:pt x="2450723" y="3140536"/>
                </a:lnTo>
                <a:lnTo>
                  <a:pt x="2399376" y="3383039"/>
                </a:lnTo>
                <a:close/>
                <a:moveTo>
                  <a:pt x="2103677" y="3746611"/>
                </a:moveTo>
                <a:lnTo>
                  <a:pt x="2011908" y="3730250"/>
                </a:lnTo>
                <a:lnTo>
                  <a:pt x="1874983" y="3460480"/>
                </a:lnTo>
                <a:lnTo>
                  <a:pt x="2216931" y="3626269"/>
                </a:lnTo>
                <a:lnTo>
                  <a:pt x="2103677" y="3746611"/>
                </a:lnTo>
                <a:close/>
                <a:moveTo>
                  <a:pt x="1940168" y="3902583"/>
                </a:moveTo>
                <a:lnTo>
                  <a:pt x="1869885" y="3719707"/>
                </a:lnTo>
                <a:lnTo>
                  <a:pt x="2002076" y="3743339"/>
                </a:lnTo>
                <a:lnTo>
                  <a:pt x="2037035" y="3812417"/>
                </a:lnTo>
                <a:lnTo>
                  <a:pt x="1940168" y="3902583"/>
                </a:lnTo>
                <a:close/>
                <a:moveTo>
                  <a:pt x="1682342" y="4204712"/>
                </a:moveTo>
                <a:lnTo>
                  <a:pt x="1875712" y="4093095"/>
                </a:lnTo>
                <a:lnTo>
                  <a:pt x="1862966" y="4268701"/>
                </a:lnTo>
                <a:lnTo>
                  <a:pt x="1682342" y="4204712"/>
                </a:lnTo>
                <a:close/>
                <a:moveTo>
                  <a:pt x="1832377" y="4358503"/>
                </a:moveTo>
                <a:lnTo>
                  <a:pt x="1694359" y="4224708"/>
                </a:lnTo>
                <a:lnTo>
                  <a:pt x="1860053" y="4283607"/>
                </a:lnTo>
                <a:lnTo>
                  <a:pt x="1832377" y="4358503"/>
                </a:lnTo>
                <a:close/>
                <a:moveTo>
                  <a:pt x="1678700" y="4049467"/>
                </a:moveTo>
                <a:lnTo>
                  <a:pt x="1863330" y="4083642"/>
                </a:lnTo>
                <a:lnTo>
                  <a:pt x="1673238" y="4193441"/>
                </a:lnTo>
                <a:lnTo>
                  <a:pt x="1678700" y="4049467"/>
                </a:lnTo>
                <a:close/>
                <a:moveTo>
                  <a:pt x="1679064" y="4034560"/>
                </a:moveTo>
                <a:lnTo>
                  <a:pt x="1685983" y="3856410"/>
                </a:lnTo>
                <a:lnTo>
                  <a:pt x="1865151" y="4069099"/>
                </a:lnTo>
                <a:lnTo>
                  <a:pt x="1679064" y="4034560"/>
                </a:lnTo>
                <a:close/>
                <a:moveTo>
                  <a:pt x="1374261" y="2974747"/>
                </a:moveTo>
                <a:lnTo>
                  <a:pt x="1547966" y="2957659"/>
                </a:lnTo>
                <a:lnTo>
                  <a:pt x="1460568" y="3168531"/>
                </a:lnTo>
                <a:lnTo>
                  <a:pt x="1374261" y="2974747"/>
                </a:lnTo>
                <a:close/>
                <a:moveTo>
                  <a:pt x="1433984" y="2730790"/>
                </a:moveTo>
                <a:lnTo>
                  <a:pt x="1547602" y="2942753"/>
                </a:lnTo>
                <a:lnTo>
                  <a:pt x="1373169" y="2960204"/>
                </a:lnTo>
                <a:lnTo>
                  <a:pt x="1433984" y="2730790"/>
                </a:lnTo>
                <a:close/>
                <a:moveTo>
                  <a:pt x="1975856" y="2634080"/>
                </a:moveTo>
                <a:lnTo>
                  <a:pt x="1848400" y="2622809"/>
                </a:lnTo>
                <a:lnTo>
                  <a:pt x="1903388" y="2563911"/>
                </a:lnTo>
                <a:lnTo>
                  <a:pt x="1975856" y="2634080"/>
                </a:lnTo>
                <a:close/>
                <a:moveTo>
                  <a:pt x="2381532" y="2715157"/>
                </a:moveTo>
                <a:lnTo>
                  <a:pt x="2124434" y="2854405"/>
                </a:lnTo>
                <a:lnTo>
                  <a:pt x="2213654" y="2690070"/>
                </a:lnTo>
                <a:lnTo>
                  <a:pt x="2381532" y="2715157"/>
                </a:lnTo>
                <a:close/>
                <a:moveTo>
                  <a:pt x="2275197" y="3287419"/>
                </a:moveTo>
                <a:lnTo>
                  <a:pt x="2163764" y="3120540"/>
                </a:lnTo>
                <a:lnTo>
                  <a:pt x="2444532" y="3125993"/>
                </a:lnTo>
                <a:lnTo>
                  <a:pt x="2275197" y="3287419"/>
                </a:lnTo>
                <a:close/>
                <a:moveTo>
                  <a:pt x="2102220" y="2890762"/>
                </a:moveTo>
                <a:lnTo>
                  <a:pt x="2141914" y="3108178"/>
                </a:lnTo>
                <a:lnTo>
                  <a:pt x="1878261" y="3204161"/>
                </a:lnTo>
                <a:lnTo>
                  <a:pt x="2102220" y="2890762"/>
                </a:lnTo>
                <a:close/>
                <a:moveTo>
                  <a:pt x="1858960" y="3205979"/>
                </a:moveTo>
                <a:lnTo>
                  <a:pt x="1755903" y="3043099"/>
                </a:lnTo>
                <a:lnTo>
                  <a:pt x="2084376" y="2890762"/>
                </a:lnTo>
                <a:lnTo>
                  <a:pt x="1858960" y="3205979"/>
                </a:lnTo>
                <a:close/>
                <a:moveTo>
                  <a:pt x="2114602" y="2876583"/>
                </a:moveTo>
                <a:lnTo>
                  <a:pt x="2383353" y="2731154"/>
                </a:lnTo>
                <a:lnTo>
                  <a:pt x="2154296" y="3093635"/>
                </a:lnTo>
                <a:lnTo>
                  <a:pt x="2114602" y="2876583"/>
                </a:lnTo>
                <a:close/>
                <a:moveTo>
                  <a:pt x="2070174" y="2881309"/>
                </a:moveTo>
                <a:lnTo>
                  <a:pt x="1763914" y="3023466"/>
                </a:lnTo>
                <a:lnTo>
                  <a:pt x="1844394" y="2890762"/>
                </a:lnTo>
                <a:lnTo>
                  <a:pt x="2070174" y="2881309"/>
                </a:lnTo>
                <a:close/>
                <a:moveTo>
                  <a:pt x="1854955" y="2875492"/>
                </a:moveTo>
                <a:lnTo>
                  <a:pt x="2011180" y="2660985"/>
                </a:lnTo>
                <a:lnTo>
                  <a:pt x="2095665" y="2865676"/>
                </a:lnTo>
                <a:lnTo>
                  <a:pt x="1854955" y="2875492"/>
                </a:lnTo>
                <a:close/>
                <a:moveTo>
                  <a:pt x="1832377" y="2862404"/>
                </a:moveTo>
                <a:lnTo>
                  <a:pt x="1627353" y="2613357"/>
                </a:lnTo>
                <a:lnTo>
                  <a:pt x="1825822" y="2635171"/>
                </a:lnTo>
                <a:lnTo>
                  <a:pt x="1832377" y="2862404"/>
                </a:lnTo>
                <a:close/>
                <a:moveTo>
                  <a:pt x="1615336" y="2621719"/>
                </a:moveTo>
                <a:lnTo>
                  <a:pt x="1827278" y="2879128"/>
                </a:lnTo>
                <a:lnTo>
                  <a:pt x="1568359" y="2939481"/>
                </a:lnTo>
                <a:lnTo>
                  <a:pt x="1615336" y="2621719"/>
                </a:lnTo>
                <a:close/>
                <a:moveTo>
                  <a:pt x="1563261" y="2959114"/>
                </a:moveTo>
                <a:lnTo>
                  <a:pt x="1729319" y="3040190"/>
                </a:lnTo>
                <a:lnTo>
                  <a:pt x="1475498" y="3171076"/>
                </a:lnTo>
                <a:lnTo>
                  <a:pt x="1563261" y="2959114"/>
                </a:lnTo>
                <a:close/>
                <a:moveTo>
                  <a:pt x="1580741" y="2951479"/>
                </a:moveTo>
                <a:lnTo>
                  <a:pt x="1824729" y="2894398"/>
                </a:lnTo>
                <a:lnTo>
                  <a:pt x="1742429" y="3030374"/>
                </a:lnTo>
                <a:lnTo>
                  <a:pt x="1580741" y="2951479"/>
                </a:lnTo>
                <a:close/>
                <a:moveTo>
                  <a:pt x="1746799" y="3056187"/>
                </a:moveTo>
                <a:lnTo>
                  <a:pt x="1847671" y="3215796"/>
                </a:lnTo>
                <a:lnTo>
                  <a:pt x="1653573" y="3286329"/>
                </a:lnTo>
                <a:lnTo>
                  <a:pt x="1746799" y="3056187"/>
                </a:lnTo>
                <a:close/>
                <a:moveTo>
                  <a:pt x="1851313" y="3229611"/>
                </a:moveTo>
                <a:lnTo>
                  <a:pt x="1851313" y="3430667"/>
                </a:lnTo>
                <a:lnTo>
                  <a:pt x="1656851" y="3300508"/>
                </a:lnTo>
                <a:lnTo>
                  <a:pt x="1851313" y="3229611"/>
                </a:lnTo>
                <a:close/>
                <a:moveTo>
                  <a:pt x="1865879" y="3232520"/>
                </a:moveTo>
                <a:lnTo>
                  <a:pt x="2207463" y="3450663"/>
                </a:lnTo>
                <a:lnTo>
                  <a:pt x="1865879" y="3437575"/>
                </a:lnTo>
                <a:lnTo>
                  <a:pt x="1865879" y="3232520"/>
                </a:lnTo>
                <a:close/>
                <a:moveTo>
                  <a:pt x="1874983" y="3220886"/>
                </a:moveTo>
                <a:lnTo>
                  <a:pt x="2144827" y="3122358"/>
                </a:lnTo>
                <a:lnTo>
                  <a:pt x="2222394" y="3442665"/>
                </a:lnTo>
                <a:lnTo>
                  <a:pt x="1874983" y="3220886"/>
                </a:lnTo>
                <a:close/>
                <a:moveTo>
                  <a:pt x="2163035" y="3105997"/>
                </a:moveTo>
                <a:lnTo>
                  <a:pt x="2399740" y="2731881"/>
                </a:lnTo>
                <a:lnTo>
                  <a:pt x="2454001" y="3111450"/>
                </a:lnTo>
                <a:lnTo>
                  <a:pt x="2163035" y="3105997"/>
                </a:lnTo>
                <a:close/>
                <a:moveTo>
                  <a:pt x="2107319" y="2855859"/>
                </a:moveTo>
                <a:lnTo>
                  <a:pt x="2024654" y="2655895"/>
                </a:lnTo>
                <a:lnTo>
                  <a:pt x="2198359" y="2687525"/>
                </a:lnTo>
                <a:lnTo>
                  <a:pt x="2107319" y="2855859"/>
                </a:lnTo>
                <a:close/>
                <a:moveTo>
                  <a:pt x="1846943" y="2862040"/>
                </a:moveTo>
                <a:lnTo>
                  <a:pt x="1840388" y="2636625"/>
                </a:lnTo>
                <a:lnTo>
                  <a:pt x="1994793" y="2650441"/>
                </a:lnTo>
                <a:lnTo>
                  <a:pt x="1999891" y="2651532"/>
                </a:lnTo>
                <a:lnTo>
                  <a:pt x="1846943" y="2862040"/>
                </a:lnTo>
                <a:close/>
                <a:moveTo>
                  <a:pt x="1625533" y="2598814"/>
                </a:moveTo>
                <a:lnTo>
                  <a:pt x="1726406" y="2489742"/>
                </a:lnTo>
                <a:lnTo>
                  <a:pt x="1817810" y="2619537"/>
                </a:lnTo>
                <a:lnTo>
                  <a:pt x="1625533" y="2598814"/>
                </a:lnTo>
                <a:close/>
                <a:moveTo>
                  <a:pt x="1612423" y="2591542"/>
                </a:moveTo>
                <a:lnTo>
                  <a:pt x="1564354" y="2485379"/>
                </a:lnTo>
                <a:lnTo>
                  <a:pt x="1715845" y="2479925"/>
                </a:lnTo>
                <a:lnTo>
                  <a:pt x="1612423" y="2591542"/>
                </a:lnTo>
                <a:close/>
                <a:moveTo>
                  <a:pt x="1555249" y="2926392"/>
                </a:moveTo>
                <a:lnTo>
                  <a:pt x="1441267" y="2714066"/>
                </a:lnTo>
                <a:lnTo>
                  <a:pt x="1600770" y="2618810"/>
                </a:lnTo>
                <a:lnTo>
                  <a:pt x="1555249" y="2926392"/>
                </a:lnTo>
                <a:close/>
                <a:moveTo>
                  <a:pt x="1731140" y="3055460"/>
                </a:moveTo>
                <a:lnTo>
                  <a:pt x="1637186" y="3287783"/>
                </a:lnTo>
                <a:lnTo>
                  <a:pt x="1475498" y="3187437"/>
                </a:lnTo>
                <a:lnTo>
                  <a:pt x="1731140" y="3055460"/>
                </a:lnTo>
                <a:close/>
                <a:moveTo>
                  <a:pt x="1652845" y="3534648"/>
                </a:moveTo>
                <a:lnTo>
                  <a:pt x="1648475" y="3312506"/>
                </a:lnTo>
                <a:lnTo>
                  <a:pt x="1844030" y="3443392"/>
                </a:lnTo>
                <a:lnTo>
                  <a:pt x="1652845" y="3534648"/>
                </a:lnTo>
                <a:close/>
                <a:moveTo>
                  <a:pt x="1851313" y="3455753"/>
                </a:moveTo>
                <a:lnTo>
                  <a:pt x="1851313" y="3695347"/>
                </a:lnTo>
                <a:lnTo>
                  <a:pt x="1659400" y="3547737"/>
                </a:lnTo>
                <a:lnTo>
                  <a:pt x="1851313" y="3455753"/>
                </a:lnTo>
                <a:close/>
                <a:moveTo>
                  <a:pt x="1925238" y="3904038"/>
                </a:moveTo>
                <a:lnTo>
                  <a:pt x="1695816" y="3834959"/>
                </a:lnTo>
                <a:lnTo>
                  <a:pt x="1854955" y="3721525"/>
                </a:lnTo>
                <a:lnTo>
                  <a:pt x="1925238" y="3904038"/>
                </a:lnTo>
                <a:close/>
                <a:moveTo>
                  <a:pt x="1865879" y="3704073"/>
                </a:moveTo>
                <a:lnTo>
                  <a:pt x="1865879" y="3475023"/>
                </a:lnTo>
                <a:lnTo>
                  <a:pt x="1994064" y="3726978"/>
                </a:lnTo>
                <a:lnTo>
                  <a:pt x="1865879" y="3704073"/>
                </a:lnTo>
                <a:close/>
                <a:moveTo>
                  <a:pt x="1893192" y="3452845"/>
                </a:moveTo>
                <a:lnTo>
                  <a:pt x="2226400" y="3465933"/>
                </a:lnTo>
                <a:lnTo>
                  <a:pt x="2222030" y="3612453"/>
                </a:lnTo>
                <a:lnTo>
                  <a:pt x="1893192" y="3452845"/>
                </a:lnTo>
                <a:close/>
                <a:moveTo>
                  <a:pt x="2239145" y="3449209"/>
                </a:moveTo>
                <a:lnTo>
                  <a:pt x="2167041" y="3151080"/>
                </a:lnTo>
                <a:lnTo>
                  <a:pt x="2268278" y="3302689"/>
                </a:lnTo>
                <a:cubicBezTo>
                  <a:pt x="2268278" y="3303053"/>
                  <a:pt x="2268642" y="3303053"/>
                  <a:pt x="2268642" y="3303053"/>
                </a:cubicBezTo>
                <a:cubicBezTo>
                  <a:pt x="2268642" y="3303053"/>
                  <a:pt x="2268642" y="3303416"/>
                  <a:pt x="2269006" y="3303416"/>
                </a:cubicBezTo>
                <a:cubicBezTo>
                  <a:pt x="2269006" y="3303416"/>
                  <a:pt x="2269371" y="3303416"/>
                  <a:pt x="2269371" y="3303780"/>
                </a:cubicBezTo>
                <a:cubicBezTo>
                  <a:pt x="2269371" y="3303780"/>
                  <a:pt x="2269735" y="3304144"/>
                  <a:pt x="2269735" y="3304144"/>
                </a:cubicBezTo>
                <a:lnTo>
                  <a:pt x="2389180" y="3393219"/>
                </a:lnTo>
                <a:lnTo>
                  <a:pt x="2239145" y="3449209"/>
                </a:lnTo>
                <a:close/>
                <a:moveTo>
                  <a:pt x="2467839" y="3103815"/>
                </a:moveTo>
                <a:lnTo>
                  <a:pt x="2417584" y="2752968"/>
                </a:lnTo>
                <a:lnTo>
                  <a:pt x="2555602" y="3020557"/>
                </a:lnTo>
                <a:lnTo>
                  <a:pt x="2467839" y="3103815"/>
                </a:lnTo>
                <a:close/>
                <a:moveTo>
                  <a:pt x="1893192" y="2553731"/>
                </a:moveTo>
                <a:lnTo>
                  <a:pt x="1833833" y="2617356"/>
                </a:lnTo>
                <a:lnTo>
                  <a:pt x="1736602" y="2478835"/>
                </a:lnTo>
                <a:lnTo>
                  <a:pt x="1813076" y="2475926"/>
                </a:lnTo>
                <a:lnTo>
                  <a:pt x="1893192" y="2553731"/>
                </a:lnTo>
                <a:close/>
                <a:moveTo>
                  <a:pt x="1462752" y="2583544"/>
                </a:moveTo>
                <a:lnTo>
                  <a:pt x="1550880" y="2490833"/>
                </a:lnTo>
                <a:lnTo>
                  <a:pt x="1600770" y="2601359"/>
                </a:lnTo>
                <a:lnTo>
                  <a:pt x="1441631" y="2696615"/>
                </a:lnTo>
                <a:lnTo>
                  <a:pt x="1462752" y="2583544"/>
                </a:lnTo>
                <a:close/>
                <a:moveTo>
                  <a:pt x="1654666" y="3562643"/>
                </a:moveTo>
                <a:lnTo>
                  <a:pt x="1846215" y="3709890"/>
                </a:lnTo>
                <a:lnTo>
                  <a:pt x="1685255" y="3824415"/>
                </a:lnTo>
                <a:lnTo>
                  <a:pt x="1654666" y="3562643"/>
                </a:lnTo>
                <a:close/>
                <a:moveTo>
                  <a:pt x="2010816" y="4405767"/>
                </a:moveTo>
                <a:lnTo>
                  <a:pt x="1845122" y="4366501"/>
                </a:lnTo>
                <a:lnTo>
                  <a:pt x="1872798" y="4291606"/>
                </a:lnTo>
                <a:lnTo>
                  <a:pt x="2010816" y="4405767"/>
                </a:lnTo>
                <a:close/>
                <a:moveTo>
                  <a:pt x="1933613" y="4158174"/>
                </a:moveTo>
                <a:lnTo>
                  <a:pt x="1878989" y="4249068"/>
                </a:lnTo>
                <a:lnTo>
                  <a:pt x="1889914" y="4100003"/>
                </a:lnTo>
                <a:lnTo>
                  <a:pt x="1933613" y="4158174"/>
                </a:lnTo>
                <a:close/>
                <a:moveTo>
                  <a:pt x="1881174" y="4065464"/>
                </a:moveTo>
                <a:lnTo>
                  <a:pt x="1701278" y="3851683"/>
                </a:lnTo>
                <a:lnTo>
                  <a:pt x="1928515" y="3920035"/>
                </a:lnTo>
                <a:lnTo>
                  <a:pt x="1881174" y="4065464"/>
                </a:lnTo>
                <a:close/>
                <a:moveTo>
                  <a:pt x="2073452" y="3778605"/>
                </a:moveTo>
                <a:lnTo>
                  <a:pt x="2048324" y="3801874"/>
                </a:lnTo>
                <a:lnTo>
                  <a:pt x="2019920" y="3746247"/>
                </a:lnTo>
                <a:lnTo>
                  <a:pt x="2091660" y="3758972"/>
                </a:lnTo>
                <a:lnTo>
                  <a:pt x="2073452" y="3778605"/>
                </a:lnTo>
                <a:close/>
              </a:path>
            </a:pathLst>
          </a:custGeom>
          <a:solidFill>
            <a:schemeClr val="bg2"/>
          </a:solidFill>
          <a:ln w="9513" cap="flat">
            <a:noFill/>
            <a:prstDash val="solid"/>
            <a:miter/>
          </a:ln>
        </p:spPr>
        <p:txBody>
          <a:bodyPr rtlCol="0" anchor="ctr"/>
          <a:lstStyle/>
          <a:p>
            <a:endParaRPr sz="900"/>
          </a:p>
        </p:txBody>
      </p:sp>
    </p:spTree>
    <p:extLst>
      <p:ext uri="{BB962C8B-B14F-4D97-AF65-F5344CB8AC3E}">
        <p14:creationId xmlns:p14="http://schemas.microsoft.com/office/powerpoint/2010/main" val="155160002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23F4DD-5967-BB41-9F8F-23E4C83A3683}"/>
              </a:ext>
            </a:extLst>
          </p:cNvPr>
          <p:cNvSpPr/>
          <p:nvPr userDrawn="1"/>
        </p:nvSpPr>
        <p:spPr>
          <a:xfrm>
            <a:off x="0" y="0"/>
            <a:ext cx="24942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6">
            <a:extLst>
              <a:ext uri="{FF2B5EF4-FFF2-40B4-BE49-F238E27FC236}">
                <a16:creationId xmlns:a16="http://schemas.microsoft.com/office/drawing/2014/main" id="{F97444AE-7075-4F0C-B6D2-3DA2B8E693EC}"/>
              </a:ext>
            </a:extLst>
          </p:cNvPr>
          <p:cNvSpPr>
            <a:spLocks noGrp="1"/>
          </p:cNvSpPr>
          <p:nvPr>
            <p:ph type="pic" sz="quarter" idx="10" hasCustomPrompt="1"/>
          </p:nvPr>
        </p:nvSpPr>
        <p:spPr>
          <a:xfrm>
            <a:off x="1209911" y="2895600"/>
            <a:ext cx="3220079" cy="3324678"/>
          </a:xfrm>
          <a:prstGeom prst="roundRect">
            <a:avLst>
              <a:gd name="adj" fmla="val 9811"/>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3" name="Picture Placeholder 6">
            <a:extLst>
              <a:ext uri="{FF2B5EF4-FFF2-40B4-BE49-F238E27FC236}">
                <a16:creationId xmlns:a16="http://schemas.microsoft.com/office/drawing/2014/main" id="{5F16920A-F7DF-446C-8D0B-DA62B3A13412}"/>
              </a:ext>
            </a:extLst>
          </p:cNvPr>
          <p:cNvSpPr>
            <a:spLocks noGrp="1"/>
          </p:cNvSpPr>
          <p:nvPr>
            <p:ph type="pic" sz="quarter" idx="11" hasCustomPrompt="1"/>
          </p:nvPr>
        </p:nvSpPr>
        <p:spPr>
          <a:xfrm>
            <a:off x="-693819" y="434011"/>
            <a:ext cx="3896158" cy="2233615"/>
          </a:xfrm>
          <a:prstGeom prst="roundRect">
            <a:avLst>
              <a:gd name="adj" fmla="val 8903"/>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5" name="Freeform 4">
            <a:extLst>
              <a:ext uri="{FF2B5EF4-FFF2-40B4-BE49-F238E27FC236}">
                <a16:creationId xmlns:a16="http://schemas.microsoft.com/office/drawing/2014/main" id="{D00746A2-F6A4-504F-B9CE-5C94A6E657EA}"/>
              </a:ext>
            </a:extLst>
          </p:cNvPr>
          <p:cNvSpPr/>
          <p:nvPr userDrawn="1"/>
        </p:nvSpPr>
        <p:spPr>
          <a:xfrm>
            <a:off x="10946364" y="45364"/>
            <a:ext cx="3592226" cy="6180300"/>
          </a:xfrm>
          <a:custGeom>
            <a:avLst/>
            <a:gdLst>
              <a:gd name="connsiteX0" fmla="*/ 2566162 w 2568523"/>
              <a:gd name="connsiteY0" fmla="*/ 2742788 h 4419916"/>
              <a:gd name="connsiteX1" fmla="*/ 2405567 w 2568523"/>
              <a:gd name="connsiteY1" fmla="*/ 2703886 h 4419916"/>
              <a:gd name="connsiteX2" fmla="*/ 2405567 w 2568523"/>
              <a:gd name="connsiteY2" fmla="*/ 2703886 h 4419916"/>
              <a:gd name="connsiteX3" fmla="*/ 2405567 w 2568523"/>
              <a:gd name="connsiteY3" fmla="*/ 2703886 h 4419916"/>
              <a:gd name="connsiteX4" fmla="*/ 2405203 w 2568523"/>
              <a:gd name="connsiteY4" fmla="*/ 2703886 h 4419916"/>
              <a:gd name="connsiteX5" fmla="*/ 2211105 w 2568523"/>
              <a:gd name="connsiteY5" fmla="*/ 2674800 h 4419916"/>
              <a:gd name="connsiteX6" fmla="*/ 1999163 w 2568523"/>
              <a:gd name="connsiteY6" fmla="*/ 2636625 h 4419916"/>
              <a:gd name="connsiteX7" fmla="*/ 1820723 w 2568523"/>
              <a:gd name="connsiteY7" fmla="*/ 2463565 h 4419916"/>
              <a:gd name="connsiteX8" fmla="*/ 1815261 w 2568523"/>
              <a:gd name="connsiteY8" fmla="*/ 2461384 h 4419916"/>
              <a:gd name="connsiteX9" fmla="*/ 1552700 w 2568523"/>
              <a:gd name="connsiteY9" fmla="*/ 2471200 h 4419916"/>
              <a:gd name="connsiteX10" fmla="*/ 1552700 w 2568523"/>
              <a:gd name="connsiteY10" fmla="*/ 2471200 h 4419916"/>
              <a:gd name="connsiteX11" fmla="*/ 1552700 w 2568523"/>
              <a:gd name="connsiteY11" fmla="*/ 2471200 h 4419916"/>
              <a:gd name="connsiteX12" fmla="*/ 1547602 w 2568523"/>
              <a:gd name="connsiteY12" fmla="*/ 2473381 h 4419916"/>
              <a:gd name="connsiteX13" fmla="*/ 1547602 w 2568523"/>
              <a:gd name="connsiteY13" fmla="*/ 2473381 h 4419916"/>
              <a:gd name="connsiteX14" fmla="*/ 1547602 w 2568523"/>
              <a:gd name="connsiteY14" fmla="*/ 2473381 h 4419916"/>
              <a:gd name="connsiteX15" fmla="*/ 1455469 w 2568523"/>
              <a:gd name="connsiteY15" fmla="*/ 2569728 h 4419916"/>
              <a:gd name="connsiteX16" fmla="*/ 1412134 w 2568523"/>
              <a:gd name="connsiteY16" fmla="*/ 2526463 h 4419916"/>
              <a:gd name="connsiteX17" fmla="*/ 1407036 w 2568523"/>
              <a:gd name="connsiteY17" fmla="*/ 2524282 h 4419916"/>
              <a:gd name="connsiteX18" fmla="*/ 1348041 w 2568523"/>
              <a:gd name="connsiteY18" fmla="*/ 2524282 h 4419916"/>
              <a:gd name="connsiteX19" fmla="*/ 1313446 w 2568523"/>
              <a:gd name="connsiteY19" fmla="*/ 2472291 h 4419916"/>
              <a:gd name="connsiteX20" fmla="*/ 1341487 w 2568523"/>
              <a:gd name="connsiteY20" fmla="*/ 2393395 h 4419916"/>
              <a:gd name="connsiteX21" fmla="*/ 1341487 w 2568523"/>
              <a:gd name="connsiteY21" fmla="*/ 2388669 h 4419916"/>
              <a:gd name="connsiteX22" fmla="*/ 1341487 w 2568523"/>
              <a:gd name="connsiteY22" fmla="*/ 2388669 h 4419916"/>
              <a:gd name="connsiteX23" fmla="*/ 1341122 w 2568523"/>
              <a:gd name="connsiteY23" fmla="*/ 2387942 h 4419916"/>
              <a:gd name="connsiteX24" fmla="*/ 1341122 w 2568523"/>
              <a:gd name="connsiteY24" fmla="*/ 2387942 h 4419916"/>
              <a:gd name="connsiteX25" fmla="*/ 1337845 w 2568523"/>
              <a:gd name="connsiteY25" fmla="*/ 2384670 h 4419916"/>
              <a:gd name="connsiteX26" fmla="*/ 1337845 w 2568523"/>
              <a:gd name="connsiteY26" fmla="*/ 2384670 h 4419916"/>
              <a:gd name="connsiteX27" fmla="*/ 1337845 w 2568523"/>
              <a:gd name="connsiteY27" fmla="*/ 2384670 h 4419916"/>
              <a:gd name="connsiteX28" fmla="*/ 1337845 w 2568523"/>
              <a:gd name="connsiteY28" fmla="*/ 2384670 h 4419916"/>
              <a:gd name="connsiteX29" fmla="*/ 1337117 w 2568523"/>
              <a:gd name="connsiteY29" fmla="*/ 2384306 h 4419916"/>
              <a:gd name="connsiteX30" fmla="*/ 1337117 w 2568523"/>
              <a:gd name="connsiteY30" fmla="*/ 2384306 h 4419916"/>
              <a:gd name="connsiteX31" fmla="*/ 1337117 w 2568523"/>
              <a:gd name="connsiteY31" fmla="*/ 2384306 h 4419916"/>
              <a:gd name="connsiteX32" fmla="*/ 1337117 w 2568523"/>
              <a:gd name="connsiteY32" fmla="*/ 2384306 h 4419916"/>
              <a:gd name="connsiteX33" fmla="*/ 1336024 w 2568523"/>
              <a:gd name="connsiteY33" fmla="*/ 2383943 h 4419916"/>
              <a:gd name="connsiteX34" fmla="*/ 1204198 w 2568523"/>
              <a:gd name="connsiteY34" fmla="*/ 2361401 h 4419916"/>
              <a:gd name="connsiteX35" fmla="*/ 1278487 w 2568523"/>
              <a:gd name="connsiteY35" fmla="*/ 2190159 h 4419916"/>
              <a:gd name="connsiteX36" fmla="*/ 1278123 w 2568523"/>
              <a:gd name="connsiteY36" fmla="*/ 2183978 h 4419916"/>
              <a:gd name="connsiteX37" fmla="*/ 1273024 w 2568523"/>
              <a:gd name="connsiteY37" fmla="*/ 2180342 h 4419916"/>
              <a:gd name="connsiteX38" fmla="*/ 1195094 w 2568523"/>
              <a:gd name="connsiteY38" fmla="*/ 2165799 h 4419916"/>
              <a:gd name="connsiteX39" fmla="*/ 1194001 w 2568523"/>
              <a:gd name="connsiteY39" fmla="*/ 2165799 h 4419916"/>
              <a:gd name="connsiteX40" fmla="*/ 1193637 w 2568523"/>
              <a:gd name="connsiteY40" fmla="*/ 2165799 h 4419916"/>
              <a:gd name="connsiteX41" fmla="*/ 1193273 w 2568523"/>
              <a:gd name="connsiteY41" fmla="*/ 2165799 h 4419916"/>
              <a:gd name="connsiteX42" fmla="*/ 1190724 w 2568523"/>
              <a:gd name="connsiteY42" fmla="*/ 2166163 h 4419916"/>
              <a:gd name="connsiteX43" fmla="*/ 1190360 w 2568523"/>
              <a:gd name="connsiteY43" fmla="*/ 2166527 h 4419916"/>
              <a:gd name="connsiteX44" fmla="*/ 1188539 w 2568523"/>
              <a:gd name="connsiteY44" fmla="*/ 2167617 h 4419916"/>
              <a:gd name="connsiteX45" fmla="*/ 1188175 w 2568523"/>
              <a:gd name="connsiteY45" fmla="*/ 2167981 h 4419916"/>
              <a:gd name="connsiteX46" fmla="*/ 1187810 w 2568523"/>
              <a:gd name="connsiteY46" fmla="*/ 2168344 h 4419916"/>
              <a:gd name="connsiteX47" fmla="*/ 1155036 w 2568523"/>
              <a:gd name="connsiteY47" fmla="*/ 2210519 h 4419916"/>
              <a:gd name="connsiteX48" fmla="*/ 1096406 w 2568523"/>
              <a:gd name="connsiteY48" fmla="*/ 2237423 h 4419916"/>
              <a:gd name="connsiteX49" fmla="*/ 1027215 w 2568523"/>
              <a:gd name="connsiteY49" fmla="*/ 2207246 h 4419916"/>
              <a:gd name="connsiteX50" fmla="*/ 1054527 w 2568523"/>
              <a:gd name="connsiteY50" fmla="*/ 2083632 h 4419916"/>
              <a:gd name="connsiteX51" fmla="*/ 1173972 w 2568523"/>
              <a:gd name="connsiteY51" fmla="*/ 1945474 h 4419916"/>
              <a:gd name="connsiteX52" fmla="*/ 1248990 w 2568523"/>
              <a:gd name="connsiteY52" fmla="*/ 1912753 h 4419916"/>
              <a:gd name="connsiteX53" fmla="*/ 1351683 w 2568523"/>
              <a:gd name="connsiteY53" fmla="*/ 1903664 h 4419916"/>
              <a:gd name="connsiteX54" fmla="*/ 1351683 w 2568523"/>
              <a:gd name="connsiteY54" fmla="*/ 2080360 h 4419916"/>
              <a:gd name="connsiteX55" fmla="*/ 1356053 w 2568523"/>
              <a:gd name="connsiteY55" fmla="*/ 2086904 h 4419916"/>
              <a:gd name="connsiteX56" fmla="*/ 1364065 w 2568523"/>
              <a:gd name="connsiteY56" fmla="*/ 2085450 h 4419916"/>
              <a:gd name="connsiteX57" fmla="*/ 1454013 w 2568523"/>
              <a:gd name="connsiteY57" fmla="*/ 2002919 h 4419916"/>
              <a:gd name="connsiteX58" fmla="*/ 1456198 w 2568523"/>
              <a:gd name="connsiteY58" fmla="*/ 1997465 h 4419916"/>
              <a:gd name="connsiteX59" fmla="*/ 1456198 w 2568523"/>
              <a:gd name="connsiteY59" fmla="*/ 1888757 h 4419916"/>
              <a:gd name="connsiteX60" fmla="*/ 1529030 w 2568523"/>
              <a:gd name="connsiteY60" fmla="*/ 1808771 h 4419916"/>
              <a:gd name="connsiteX61" fmla="*/ 1529030 w 2568523"/>
              <a:gd name="connsiteY61" fmla="*/ 1808771 h 4419916"/>
              <a:gd name="connsiteX62" fmla="*/ 1529394 w 2568523"/>
              <a:gd name="connsiteY62" fmla="*/ 1808408 h 4419916"/>
              <a:gd name="connsiteX63" fmla="*/ 1679064 w 2568523"/>
              <a:gd name="connsiteY63" fmla="*/ 1649527 h 4419916"/>
              <a:gd name="connsiteX64" fmla="*/ 1794504 w 2568523"/>
              <a:gd name="connsiteY64" fmla="*/ 1601535 h 4419916"/>
              <a:gd name="connsiteX65" fmla="*/ 1798145 w 2568523"/>
              <a:gd name="connsiteY65" fmla="*/ 1597899 h 4419916"/>
              <a:gd name="connsiteX66" fmla="*/ 1849492 w 2568523"/>
              <a:gd name="connsiteY66" fmla="*/ 1490282 h 4419916"/>
              <a:gd name="connsiteX67" fmla="*/ 1966388 w 2568523"/>
              <a:gd name="connsiteY67" fmla="*/ 1490282 h 4419916"/>
              <a:gd name="connsiteX68" fmla="*/ 1973671 w 2568523"/>
              <a:gd name="connsiteY68" fmla="*/ 1483011 h 4419916"/>
              <a:gd name="connsiteX69" fmla="*/ 1973671 w 2568523"/>
              <a:gd name="connsiteY69" fmla="*/ 1281228 h 4419916"/>
              <a:gd name="connsiteX70" fmla="*/ 2140457 w 2568523"/>
              <a:gd name="connsiteY70" fmla="*/ 1272503 h 4419916"/>
              <a:gd name="connsiteX71" fmla="*/ 2096030 w 2568523"/>
              <a:gd name="connsiteY71" fmla="*/ 1388118 h 4419916"/>
              <a:gd name="connsiteX72" fmla="*/ 2096758 w 2568523"/>
              <a:gd name="connsiteY72" fmla="*/ 1394663 h 4419916"/>
              <a:gd name="connsiteX73" fmla="*/ 2155024 w 2568523"/>
              <a:gd name="connsiteY73" fmla="*/ 1487010 h 4419916"/>
              <a:gd name="connsiteX74" fmla="*/ 2160486 w 2568523"/>
              <a:gd name="connsiteY74" fmla="*/ 1490282 h 4419916"/>
              <a:gd name="connsiteX75" fmla="*/ 2166313 w 2568523"/>
              <a:gd name="connsiteY75" fmla="*/ 1488101 h 4419916"/>
              <a:gd name="connsiteX76" fmla="*/ 2215110 w 2568523"/>
              <a:gd name="connsiteY76" fmla="*/ 1439382 h 4419916"/>
              <a:gd name="connsiteX77" fmla="*/ 2215839 w 2568523"/>
              <a:gd name="connsiteY77" fmla="*/ 1429929 h 4419916"/>
              <a:gd name="connsiteX78" fmla="*/ 2178330 w 2568523"/>
              <a:gd name="connsiteY78" fmla="*/ 1378302 h 4419916"/>
              <a:gd name="connsiteX79" fmla="*/ 2173960 w 2568523"/>
              <a:gd name="connsiteY79" fmla="*/ 1310314 h 4419916"/>
              <a:gd name="connsiteX80" fmla="*/ 2215839 w 2568523"/>
              <a:gd name="connsiteY80" fmla="*/ 1259050 h 4419916"/>
              <a:gd name="connsiteX81" fmla="*/ 2215110 w 2568523"/>
              <a:gd name="connsiteY81" fmla="*/ 1248870 h 4419916"/>
              <a:gd name="connsiteX82" fmla="*/ 2143371 w 2568523"/>
              <a:gd name="connsiteY82" fmla="*/ 1187063 h 4419916"/>
              <a:gd name="connsiteX83" fmla="*/ 2105498 w 2568523"/>
              <a:gd name="connsiteY83" fmla="*/ 1092171 h 4419916"/>
              <a:gd name="connsiteX84" fmla="*/ 2086197 w 2568523"/>
              <a:gd name="connsiteY84" fmla="*/ 986008 h 4419916"/>
              <a:gd name="connsiteX85" fmla="*/ 2082556 w 2568523"/>
              <a:gd name="connsiteY85" fmla="*/ 980918 h 4419916"/>
              <a:gd name="connsiteX86" fmla="*/ 1867700 w 2568523"/>
              <a:gd name="connsiteY86" fmla="*/ 854758 h 4419916"/>
              <a:gd name="connsiteX87" fmla="*/ 1944174 w 2568523"/>
              <a:gd name="connsiteY87" fmla="*/ 786770 h 4419916"/>
              <a:gd name="connsiteX88" fmla="*/ 2124798 w 2568523"/>
              <a:gd name="connsiteY88" fmla="*/ 862757 h 4419916"/>
              <a:gd name="connsiteX89" fmla="*/ 2132082 w 2568523"/>
              <a:gd name="connsiteY89" fmla="*/ 861666 h 4419916"/>
              <a:gd name="connsiteX90" fmla="*/ 2134631 w 2568523"/>
              <a:gd name="connsiteY90" fmla="*/ 854758 h 4419916"/>
              <a:gd name="connsiteX91" fmla="*/ 2111689 w 2568523"/>
              <a:gd name="connsiteY91" fmla="*/ 717691 h 4419916"/>
              <a:gd name="connsiteX92" fmla="*/ 2210012 w 2568523"/>
              <a:gd name="connsiteY92" fmla="*/ 717691 h 4419916"/>
              <a:gd name="connsiteX93" fmla="*/ 2215839 w 2568523"/>
              <a:gd name="connsiteY93" fmla="*/ 714783 h 4419916"/>
              <a:gd name="connsiteX94" fmla="*/ 2216931 w 2568523"/>
              <a:gd name="connsiteY94" fmla="*/ 708239 h 4419916"/>
              <a:gd name="connsiteX95" fmla="*/ 2187798 w 2568523"/>
              <a:gd name="connsiteY95" fmla="*/ 625708 h 4419916"/>
              <a:gd name="connsiteX96" fmla="*/ 2186706 w 2568523"/>
              <a:gd name="connsiteY96" fmla="*/ 623526 h 4419916"/>
              <a:gd name="connsiteX97" fmla="*/ 2122613 w 2568523"/>
              <a:gd name="connsiteY97" fmla="*/ 546085 h 4419916"/>
              <a:gd name="connsiteX98" fmla="*/ 2049781 w 2568523"/>
              <a:gd name="connsiteY98" fmla="*/ 468281 h 4419916"/>
              <a:gd name="connsiteX99" fmla="*/ 2047596 w 2568523"/>
              <a:gd name="connsiteY99" fmla="*/ 466827 h 4419916"/>
              <a:gd name="connsiteX100" fmla="*/ 1894284 w 2568523"/>
              <a:gd name="connsiteY100" fmla="*/ 395203 h 4419916"/>
              <a:gd name="connsiteX101" fmla="*/ 1837111 w 2568523"/>
              <a:gd name="connsiteY101" fmla="*/ 285768 h 4419916"/>
              <a:gd name="connsiteX102" fmla="*/ 1830556 w 2568523"/>
              <a:gd name="connsiteY102" fmla="*/ 281768 h 4419916"/>
              <a:gd name="connsiteX103" fmla="*/ 1830556 w 2568523"/>
              <a:gd name="connsiteY103" fmla="*/ 281768 h 4419916"/>
              <a:gd name="connsiteX104" fmla="*/ 1824001 w 2568523"/>
              <a:gd name="connsiteY104" fmla="*/ 285768 h 4419916"/>
              <a:gd name="connsiteX105" fmla="*/ 1736602 w 2568523"/>
              <a:gd name="connsiteY105" fmla="*/ 460646 h 4419916"/>
              <a:gd name="connsiteX106" fmla="*/ 1736966 w 2568523"/>
              <a:gd name="connsiteY106" fmla="*/ 467917 h 4419916"/>
              <a:gd name="connsiteX107" fmla="*/ 1743521 w 2568523"/>
              <a:gd name="connsiteY107" fmla="*/ 471189 h 4419916"/>
              <a:gd name="connsiteX108" fmla="*/ 1862238 w 2568523"/>
              <a:gd name="connsiteY108" fmla="*/ 467190 h 4419916"/>
              <a:gd name="connsiteX109" fmla="*/ 1710746 w 2568523"/>
              <a:gd name="connsiteY109" fmla="*/ 560992 h 4419916"/>
              <a:gd name="connsiteX110" fmla="*/ 1593122 w 2568523"/>
              <a:gd name="connsiteY110" fmla="*/ 420289 h 4419916"/>
              <a:gd name="connsiteX111" fmla="*/ 1592030 w 2568523"/>
              <a:gd name="connsiteY111" fmla="*/ 419562 h 4419916"/>
              <a:gd name="connsiteX112" fmla="*/ 1591666 w 2568523"/>
              <a:gd name="connsiteY112" fmla="*/ 419199 h 4419916"/>
              <a:gd name="connsiteX113" fmla="*/ 1586567 w 2568523"/>
              <a:gd name="connsiteY113" fmla="*/ 418108 h 4419916"/>
              <a:gd name="connsiteX114" fmla="*/ 1586203 w 2568523"/>
              <a:gd name="connsiteY114" fmla="*/ 418108 h 4419916"/>
              <a:gd name="connsiteX115" fmla="*/ 1585839 w 2568523"/>
              <a:gd name="connsiteY115" fmla="*/ 418472 h 4419916"/>
              <a:gd name="connsiteX116" fmla="*/ 1584747 w 2568523"/>
              <a:gd name="connsiteY116" fmla="*/ 418835 h 4419916"/>
              <a:gd name="connsiteX117" fmla="*/ 1321822 w 2568523"/>
              <a:gd name="connsiteY117" fmla="*/ 523907 h 4419916"/>
              <a:gd name="connsiteX118" fmla="*/ 1033406 w 2568523"/>
              <a:gd name="connsiteY118" fmla="*/ 240685 h 4419916"/>
              <a:gd name="connsiteX119" fmla="*/ 1033406 w 2568523"/>
              <a:gd name="connsiteY119" fmla="*/ 240685 h 4419916"/>
              <a:gd name="connsiteX120" fmla="*/ 1033042 w 2568523"/>
              <a:gd name="connsiteY120" fmla="*/ 240321 h 4419916"/>
              <a:gd name="connsiteX121" fmla="*/ 1032677 w 2568523"/>
              <a:gd name="connsiteY121" fmla="*/ 239958 h 4419916"/>
              <a:gd name="connsiteX122" fmla="*/ 1031585 w 2568523"/>
              <a:gd name="connsiteY122" fmla="*/ 239230 h 4419916"/>
              <a:gd name="connsiteX123" fmla="*/ 1030857 w 2568523"/>
              <a:gd name="connsiteY123" fmla="*/ 238867 h 4419916"/>
              <a:gd name="connsiteX124" fmla="*/ 1030128 w 2568523"/>
              <a:gd name="connsiteY124" fmla="*/ 238503 h 4419916"/>
              <a:gd name="connsiteX125" fmla="*/ 744990 w 2568523"/>
              <a:gd name="connsiteY125" fmla="*/ 170879 h 4419916"/>
              <a:gd name="connsiteX126" fmla="*/ 551984 w 2568523"/>
              <a:gd name="connsiteY126" fmla="*/ 2181 h 4419916"/>
              <a:gd name="connsiteX127" fmla="*/ 550892 w 2568523"/>
              <a:gd name="connsiteY127" fmla="*/ 1454 h 4419916"/>
              <a:gd name="connsiteX128" fmla="*/ 549799 w 2568523"/>
              <a:gd name="connsiteY128" fmla="*/ 727 h 4419916"/>
              <a:gd name="connsiteX129" fmla="*/ 548342 w 2568523"/>
              <a:gd name="connsiteY129" fmla="*/ 364 h 4419916"/>
              <a:gd name="connsiteX130" fmla="*/ 547250 w 2568523"/>
              <a:gd name="connsiteY130" fmla="*/ 0 h 4419916"/>
              <a:gd name="connsiteX131" fmla="*/ 546886 w 2568523"/>
              <a:gd name="connsiteY131" fmla="*/ 0 h 4419916"/>
              <a:gd name="connsiteX132" fmla="*/ 240626 w 2568523"/>
              <a:gd name="connsiteY132" fmla="*/ 0 h 4419916"/>
              <a:gd name="connsiteX133" fmla="*/ 234799 w 2568523"/>
              <a:gd name="connsiteY133" fmla="*/ 3272 h 4419916"/>
              <a:gd name="connsiteX134" fmla="*/ 234071 w 2568523"/>
              <a:gd name="connsiteY134" fmla="*/ 9816 h 4419916"/>
              <a:gd name="connsiteX135" fmla="*/ 304354 w 2568523"/>
              <a:gd name="connsiteY135" fmla="*/ 201419 h 4419916"/>
              <a:gd name="connsiteX136" fmla="*/ 122273 w 2568523"/>
              <a:gd name="connsiteY136" fmla="*/ 252683 h 4419916"/>
              <a:gd name="connsiteX137" fmla="*/ 117539 w 2568523"/>
              <a:gd name="connsiteY137" fmla="*/ 256682 h 4419916"/>
              <a:gd name="connsiteX138" fmla="*/ 39609 w 2568523"/>
              <a:gd name="connsiteY138" fmla="*/ 421744 h 4419916"/>
              <a:gd name="connsiteX139" fmla="*/ 39244 w 2568523"/>
              <a:gd name="connsiteY139" fmla="*/ 423198 h 4419916"/>
              <a:gd name="connsiteX140" fmla="*/ 279 w 2568523"/>
              <a:gd name="connsiteY140" fmla="*/ 588260 h 4419916"/>
              <a:gd name="connsiteX141" fmla="*/ 2100 w 2568523"/>
              <a:gd name="connsiteY141" fmla="*/ 594804 h 4419916"/>
              <a:gd name="connsiteX142" fmla="*/ 109163 w 2568523"/>
              <a:gd name="connsiteY142" fmla="*/ 711147 h 4419916"/>
              <a:gd name="connsiteX143" fmla="*/ 110984 w 2568523"/>
              <a:gd name="connsiteY143" fmla="*/ 712601 h 4419916"/>
              <a:gd name="connsiteX144" fmla="*/ 110984 w 2568523"/>
              <a:gd name="connsiteY144" fmla="*/ 712601 h 4419916"/>
              <a:gd name="connsiteX145" fmla="*/ 110984 w 2568523"/>
              <a:gd name="connsiteY145" fmla="*/ 712601 h 4419916"/>
              <a:gd name="connsiteX146" fmla="*/ 110984 w 2568523"/>
              <a:gd name="connsiteY146" fmla="*/ 712601 h 4419916"/>
              <a:gd name="connsiteX147" fmla="*/ 112805 w 2568523"/>
              <a:gd name="connsiteY147" fmla="*/ 713329 h 4419916"/>
              <a:gd name="connsiteX148" fmla="*/ 113533 w 2568523"/>
              <a:gd name="connsiteY148" fmla="*/ 713329 h 4419916"/>
              <a:gd name="connsiteX149" fmla="*/ 114262 w 2568523"/>
              <a:gd name="connsiteY149" fmla="*/ 713329 h 4419916"/>
              <a:gd name="connsiteX150" fmla="*/ 114990 w 2568523"/>
              <a:gd name="connsiteY150" fmla="*/ 713329 h 4419916"/>
              <a:gd name="connsiteX151" fmla="*/ 115718 w 2568523"/>
              <a:gd name="connsiteY151" fmla="*/ 713329 h 4419916"/>
              <a:gd name="connsiteX152" fmla="*/ 117903 w 2568523"/>
              <a:gd name="connsiteY152" fmla="*/ 712601 h 4419916"/>
              <a:gd name="connsiteX153" fmla="*/ 117903 w 2568523"/>
              <a:gd name="connsiteY153" fmla="*/ 712601 h 4419916"/>
              <a:gd name="connsiteX154" fmla="*/ 117903 w 2568523"/>
              <a:gd name="connsiteY154" fmla="*/ 712601 h 4419916"/>
              <a:gd name="connsiteX155" fmla="*/ 117903 w 2568523"/>
              <a:gd name="connsiteY155" fmla="*/ 712601 h 4419916"/>
              <a:gd name="connsiteX156" fmla="*/ 266481 w 2568523"/>
              <a:gd name="connsiteY156" fmla="*/ 626435 h 4419916"/>
              <a:gd name="connsiteX157" fmla="*/ 422342 w 2568523"/>
              <a:gd name="connsiteY157" fmla="*/ 650067 h 4419916"/>
              <a:gd name="connsiteX158" fmla="*/ 573834 w 2568523"/>
              <a:gd name="connsiteY158" fmla="*/ 777681 h 4419916"/>
              <a:gd name="connsiteX159" fmla="*/ 583302 w 2568523"/>
              <a:gd name="connsiteY159" fmla="*/ 1017275 h 4419916"/>
              <a:gd name="connsiteX160" fmla="*/ 584759 w 2568523"/>
              <a:gd name="connsiteY160" fmla="*/ 1021638 h 4419916"/>
              <a:gd name="connsiteX161" fmla="*/ 707481 w 2568523"/>
              <a:gd name="connsiteY161" fmla="*/ 1172520 h 4419916"/>
              <a:gd name="connsiteX162" fmla="*/ 559996 w 2568523"/>
              <a:gd name="connsiteY162" fmla="*/ 1376484 h 4419916"/>
              <a:gd name="connsiteX163" fmla="*/ 487163 w 2568523"/>
              <a:gd name="connsiteY163" fmla="*/ 1473558 h 4419916"/>
              <a:gd name="connsiteX164" fmla="*/ 485707 w 2568523"/>
              <a:gd name="connsiteY164" fmla="*/ 1477921 h 4419916"/>
              <a:gd name="connsiteX165" fmla="*/ 485707 w 2568523"/>
              <a:gd name="connsiteY165" fmla="*/ 1647709 h 4419916"/>
              <a:gd name="connsiteX166" fmla="*/ 486799 w 2568523"/>
              <a:gd name="connsiteY166" fmla="*/ 1651345 h 4419916"/>
              <a:gd name="connsiteX167" fmla="*/ 582938 w 2568523"/>
              <a:gd name="connsiteY167" fmla="*/ 1809862 h 4419916"/>
              <a:gd name="connsiteX168" fmla="*/ 582938 w 2568523"/>
              <a:gd name="connsiteY168" fmla="*/ 2026188 h 4419916"/>
              <a:gd name="connsiteX169" fmla="*/ 585123 w 2568523"/>
              <a:gd name="connsiteY169" fmla="*/ 2031278 h 4419916"/>
              <a:gd name="connsiteX170" fmla="*/ 652493 w 2568523"/>
              <a:gd name="connsiteY170" fmla="*/ 2098538 h 4419916"/>
              <a:gd name="connsiteX171" fmla="*/ 700562 w 2568523"/>
              <a:gd name="connsiteY171" fmla="*/ 2175616 h 4419916"/>
              <a:gd name="connsiteX172" fmla="*/ 702747 w 2568523"/>
              <a:gd name="connsiteY172" fmla="*/ 2177797 h 4419916"/>
              <a:gd name="connsiteX173" fmla="*/ 806533 w 2568523"/>
              <a:gd name="connsiteY173" fmla="*/ 2249421 h 4419916"/>
              <a:gd name="connsiteX174" fmla="*/ 806533 w 2568523"/>
              <a:gd name="connsiteY174" fmla="*/ 2249421 h 4419916"/>
              <a:gd name="connsiteX175" fmla="*/ 829475 w 2568523"/>
              <a:gd name="connsiteY175" fmla="*/ 2265418 h 4419916"/>
              <a:gd name="connsiteX176" fmla="*/ 1003909 w 2568523"/>
              <a:gd name="connsiteY176" fmla="*/ 2371945 h 4419916"/>
              <a:gd name="connsiteX177" fmla="*/ 1085845 w 2568523"/>
              <a:gd name="connsiteY177" fmla="*/ 2453748 h 4419916"/>
              <a:gd name="connsiteX178" fmla="*/ 1092036 w 2568523"/>
              <a:gd name="connsiteY178" fmla="*/ 2455930 h 4419916"/>
              <a:gd name="connsiteX179" fmla="*/ 1253724 w 2568523"/>
              <a:gd name="connsiteY179" fmla="*/ 2429026 h 4419916"/>
              <a:gd name="connsiteX180" fmla="*/ 1239886 w 2568523"/>
              <a:gd name="connsiteY180" fmla="*/ 2459929 h 4419916"/>
              <a:gd name="connsiteX181" fmla="*/ 1191452 w 2568523"/>
              <a:gd name="connsiteY181" fmla="*/ 2532280 h 4419916"/>
              <a:gd name="connsiteX182" fmla="*/ 1192545 w 2568523"/>
              <a:gd name="connsiteY182" fmla="*/ 2541733 h 4419916"/>
              <a:gd name="connsiteX183" fmla="*/ 1309076 w 2568523"/>
              <a:gd name="connsiteY183" fmla="*/ 2653350 h 4419916"/>
              <a:gd name="connsiteX184" fmla="*/ 1314539 w 2568523"/>
              <a:gd name="connsiteY184" fmla="*/ 2655531 h 4419916"/>
              <a:gd name="connsiteX185" fmla="*/ 1319637 w 2568523"/>
              <a:gd name="connsiteY185" fmla="*/ 2652622 h 4419916"/>
              <a:gd name="connsiteX186" fmla="*/ 1352047 w 2568523"/>
              <a:gd name="connsiteY186" fmla="*/ 2610812 h 4419916"/>
              <a:gd name="connsiteX187" fmla="*/ 1445637 w 2568523"/>
              <a:gd name="connsiteY187" fmla="*/ 2589724 h 4419916"/>
              <a:gd name="connsiteX188" fmla="*/ 1424515 w 2568523"/>
              <a:gd name="connsiteY188" fmla="*/ 2709340 h 4419916"/>
              <a:gd name="connsiteX189" fmla="*/ 1356417 w 2568523"/>
              <a:gd name="connsiteY189" fmla="*/ 2966749 h 4419916"/>
              <a:gd name="connsiteX190" fmla="*/ 1356053 w 2568523"/>
              <a:gd name="connsiteY190" fmla="*/ 2969294 h 4419916"/>
              <a:gd name="connsiteX191" fmla="*/ 1356053 w 2568523"/>
              <a:gd name="connsiteY191" fmla="*/ 2969294 h 4419916"/>
              <a:gd name="connsiteX192" fmla="*/ 1356053 w 2568523"/>
              <a:gd name="connsiteY192" fmla="*/ 2970021 h 4419916"/>
              <a:gd name="connsiteX193" fmla="*/ 1356417 w 2568523"/>
              <a:gd name="connsiteY193" fmla="*/ 2971839 h 4419916"/>
              <a:gd name="connsiteX194" fmla="*/ 1453648 w 2568523"/>
              <a:gd name="connsiteY194" fmla="*/ 3190346 h 4419916"/>
              <a:gd name="connsiteX195" fmla="*/ 1454013 w 2568523"/>
              <a:gd name="connsiteY195" fmla="*/ 3190709 h 4419916"/>
              <a:gd name="connsiteX196" fmla="*/ 1454741 w 2568523"/>
              <a:gd name="connsiteY196" fmla="*/ 3191436 h 4419916"/>
              <a:gd name="connsiteX197" fmla="*/ 1455469 w 2568523"/>
              <a:gd name="connsiteY197" fmla="*/ 3192527 h 4419916"/>
              <a:gd name="connsiteX198" fmla="*/ 1455833 w 2568523"/>
              <a:gd name="connsiteY198" fmla="*/ 3192890 h 4419916"/>
              <a:gd name="connsiteX199" fmla="*/ 1456562 w 2568523"/>
              <a:gd name="connsiteY199" fmla="*/ 3193254 h 4419916"/>
              <a:gd name="connsiteX200" fmla="*/ 1456926 w 2568523"/>
              <a:gd name="connsiteY200" fmla="*/ 3193618 h 4419916"/>
              <a:gd name="connsiteX201" fmla="*/ 1633544 w 2568523"/>
              <a:gd name="connsiteY201" fmla="*/ 3303053 h 4419916"/>
              <a:gd name="connsiteX202" fmla="*/ 1638278 w 2568523"/>
              <a:gd name="connsiteY202" fmla="*/ 3547373 h 4419916"/>
              <a:gd name="connsiteX203" fmla="*/ 1672145 w 2568523"/>
              <a:gd name="connsiteY203" fmla="*/ 3838231 h 4419916"/>
              <a:gd name="connsiteX204" fmla="*/ 1657579 w 2568523"/>
              <a:gd name="connsiteY204" fmla="*/ 4206530 h 4419916"/>
              <a:gd name="connsiteX205" fmla="*/ 1657579 w 2568523"/>
              <a:gd name="connsiteY205" fmla="*/ 4206893 h 4419916"/>
              <a:gd name="connsiteX206" fmla="*/ 1657579 w 2568523"/>
              <a:gd name="connsiteY206" fmla="*/ 4207621 h 4419916"/>
              <a:gd name="connsiteX207" fmla="*/ 1657943 w 2568523"/>
              <a:gd name="connsiteY207" fmla="*/ 4209802 h 4419916"/>
              <a:gd name="connsiteX208" fmla="*/ 1657943 w 2568523"/>
              <a:gd name="connsiteY208" fmla="*/ 4209802 h 4419916"/>
              <a:gd name="connsiteX209" fmla="*/ 1659400 w 2568523"/>
              <a:gd name="connsiteY209" fmla="*/ 4211983 h 4419916"/>
              <a:gd name="connsiteX210" fmla="*/ 1659764 w 2568523"/>
              <a:gd name="connsiteY210" fmla="*/ 4212347 h 4419916"/>
              <a:gd name="connsiteX211" fmla="*/ 1829827 w 2568523"/>
              <a:gd name="connsiteY211" fmla="*/ 4377409 h 4419916"/>
              <a:gd name="connsiteX212" fmla="*/ 1829827 w 2568523"/>
              <a:gd name="connsiteY212" fmla="*/ 4377409 h 4419916"/>
              <a:gd name="connsiteX213" fmla="*/ 1830192 w 2568523"/>
              <a:gd name="connsiteY213" fmla="*/ 4377409 h 4419916"/>
              <a:gd name="connsiteX214" fmla="*/ 1832012 w 2568523"/>
              <a:gd name="connsiteY214" fmla="*/ 4378499 h 4419916"/>
              <a:gd name="connsiteX215" fmla="*/ 1832377 w 2568523"/>
              <a:gd name="connsiteY215" fmla="*/ 4378863 h 4419916"/>
              <a:gd name="connsiteX216" fmla="*/ 1832741 w 2568523"/>
              <a:gd name="connsiteY216" fmla="*/ 4378863 h 4419916"/>
              <a:gd name="connsiteX217" fmla="*/ 1833105 w 2568523"/>
              <a:gd name="connsiteY217" fmla="*/ 4379226 h 4419916"/>
              <a:gd name="connsiteX218" fmla="*/ 2037400 w 2568523"/>
              <a:gd name="connsiteY218" fmla="*/ 4427945 h 4419916"/>
              <a:gd name="connsiteX219" fmla="*/ 2039220 w 2568523"/>
              <a:gd name="connsiteY219" fmla="*/ 4428309 h 4419916"/>
              <a:gd name="connsiteX220" fmla="*/ 2045775 w 2568523"/>
              <a:gd name="connsiteY220" fmla="*/ 4424309 h 4419916"/>
              <a:gd name="connsiteX221" fmla="*/ 2043954 w 2568523"/>
              <a:gd name="connsiteY221" fmla="*/ 4415584 h 4419916"/>
              <a:gd name="connsiteX222" fmla="*/ 1878625 w 2568523"/>
              <a:gd name="connsiteY222" fmla="*/ 4278881 h 4419916"/>
              <a:gd name="connsiteX223" fmla="*/ 1948180 w 2568523"/>
              <a:gd name="connsiteY223" fmla="*/ 4162901 h 4419916"/>
              <a:gd name="connsiteX224" fmla="*/ 1947816 w 2568523"/>
              <a:gd name="connsiteY224" fmla="*/ 4154902 h 4419916"/>
              <a:gd name="connsiteX225" fmla="*/ 1891735 w 2568523"/>
              <a:gd name="connsiteY225" fmla="*/ 4080370 h 4419916"/>
              <a:gd name="connsiteX226" fmla="*/ 1943446 w 2568523"/>
              <a:gd name="connsiteY226" fmla="*/ 3920762 h 4419916"/>
              <a:gd name="connsiteX227" fmla="*/ 2083648 w 2568523"/>
              <a:gd name="connsiteY227" fmla="*/ 3789149 h 4419916"/>
              <a:gd name="connsiteX228" fmla="*/ 2234411 w 2568523"/>
              <a:gd name="connsiteY228" fmla="*/ 3628813 h 4419916"/>
              <a:gd name="connsiteX229" fmla="*/ 2234411 w 2568523"/>
              <a:gd name="connsiteY229" fmla="*/ 3628813 h 4419916"/>
              <a:gd name="connsiteX230" fmla="*/ 2235503 w 2568523"/>
              <a:gd name="connsiteY230" fmla="*/ 3626996 h 4419916"/>
              <a:gd name="connsiteX231" fmla="*/ 2235503 w 2568523"/>
              <a:gd name="connsiteY231" fmla="*/ 3626632 h 4419916"/>
              <a:gd name="connsiteX232" fmla="*/ 2235868 w 2568523"/>
              <a:gd name="connsiteY232" fmla="*/ 3624814 h 4419916"/>
              <a:gd name="connsiteX233" fmla="*/ 2235868 w 2568523"/>
              <a:gd name="connsiteY233" fmla="*/ 3624087 h 4419916"/>
              <a:gd name="connsiteX234" fmla="*/ 2235868 w 2568523"/>
              <a:gd name="connsiteY234" fmla="*/ 3624087 h 4419916"/>
              <a:gd name="connsiteX235" fmla="*/ 2240602 w 2568523"/>
              <a:gd name="connsiteY235" fmla="*/ 3464115 h 4419916"/>
              <a:gd name="connsiteX236" fmla="*/ 2406295 w 2568523"/>
              <a:gd name="connsiteY236" fmla="*/ 3402672 h 4419916"/>
              <a:gd name="connsiteX237" fmla="*/ 2406660 w 2568523"/>
              <a:gd name="connsiteY237" fmla="*/ 3402308 h 4419916"/>
              <a:gd name="connsiteX238" fmla="*/ 2407024 w 2568523"/>
              <a:gd name="connsiteY238" fmla="*/ 3401944 h 4419916"/>
              <a:gd name="connsiteX239" fmla="*/ 2409209 w 2568523"/>
              <a:gd name="connsiteY239" fmla="*/ 3400127 h 4419916"/>
              <a:gd name="connsiteX240" fmla="*/ 2409209 w 2568523"/>
              <a:gd name="connsiteY240" fmla="*/ 3400127 h 4419916"/>
              <a:gd name="connsiteX241" fmla="*/ 2409209 w 2568523"/>
              <a:gd name="connsiteY241" fmla="*/ 3399763 h 4419916"/>
              <a:gd name="connsiteX242" fmla="*/ 2410301 w 2568523"/>
              <a:gd name="connsiteY242" fmla="*/ 3397582 h 4419916"/>
              <a:gd name="connsiteX243" fmla="*/ 2410301 w 2568523"/>
              <a:gd name="connsiteY243" fmla="*/ 3397218 h 4419916"/>
              <a:gd name="connsiteX244" fmla="*/ 2410301 w 2568523"/>
              <a:gd name="connsiteY244" fmla="*/ 3397218 h 4419916"/>
              <a:gd name="connsiteX245" fmla="*/ 2468203 w 2568523"/>
              <a:gd name="connsiteY245" fmla="*/ 3122721 h 4419916"/>
              <a:gd name="connsiteX246" fmla="*/ 2568711 w 2568523"/>
              <a:gd name="connsiteY246" fmla="*/ 3027102 h 4419916"/>
              <a:gd name="connsiteX247" fmla="*/ 2569076 w 2568523"/>
              <a:gd name="connsiteY247" fmla="*/ 3026738 h 4419916"/>
              <a:gd name="connsiteX248" fmla="*/ 2569804 w 2568523"/>
              <a:gd name="connsiteY248" fmla="*/ 3025284 h 4419916"/>
              <a:gd name="connsiteX249" fmla="*/ 2570532 w 2568523"/>
              <a:gd name="connsiteY249" fmla="*/ 3024193 h 4419916"/>
              <a:gd name="connsiteX250" fmla="*/ 2570896 w 2568523"/>
              <a:gd name="connsiteY250" fmla="*/ 3022739 h 4419916"/>
              <a:gd name="connsiteX251" fmla="*/ 2571261 w 2568523"/>
              <a:gd name="connsiteY251" fmla="*/ 3021648 h 4419916"/>
              <a:gd name="connsiteX252" fmla="*/ 2571261 w 2568523"/>
              <a:gd name="connsiteY252" fmla="*/ 2749696 h 4419916"/>
              <a:gd name="connsiteX253" fmla="*/ 2566162 w 2568523"/>
              <a:gd name="connsiteY253" fmla="*/ 2742788 h 4419916"/>
              <a:gd name="connsiteX254" fmla="*/ 1200556 w 2568523"/>
              <a:gd name="connsiteY254" fmla="*/ 2331225 h 4419916"/>
              <a:gd name="connsiteX255" fmla="*/ 1200556 w 2568523"/>
              <a:gd name="connsiteY255" fmla="*/ 2181069 h 4419916"/>
              <a:gd name="connsiteX256" fmla="*/ 1260643 w 2568523"/>
              <a:gd name="connsiteY256" fmla="*/ 2192340 h 4419916"/>
              <a:gd name="connsiteX257" fmla="*/ 1200556 w 2568523"/>
              <a:gd name="connsiteY257" fmla="*/ 2331225 h 4419916"/>
              <a:gd name="connsiteX258" fmla="*/ 1042146 w 2568523"/>
              <a:gd name="connsiteY258" fmla="*/ 2075270 h 4419916"/>
              <a:gd name="connsiteX259" fmla="*/ 1040689 w 2568523"/>
              <a:gd name="connsiteY259" fmla="*/ 2078542 h 4419916"/>
              <a:gd name="connsiteX260" fmla="*/ 1012649 w 2568523"/>
              <a:gd name="connsiteY260" fmla="*/ 2204701 h 4419916"/>
              <a:gd name="connsiteX261" fmla="*/ 821464 w 2568523"/>
              <a:gd name="connsiteY261" fmla="*/ 2234878 h 4419916"/>
              <a:gd name="connsiteX262" fmla="*/ 940180 w 2568523"/>
              <a:gd name="connsiteY262" fmla="*/ 1818951 h 4419916"/>
              <a:gd name="connsiteX263" fmla="*/ 1157585 w 2568523"/>
              <a:gd name="connsiteY263" fmla="*/ 1941112 h 4419916"/>
              <a:gd name="connsiteX264" fmla="*/ 1042146 w 2568523"/>
              <a:gd name="connsiteY264" fmla="*/ 2075270 h 4419916"/>
              <a:gd name="connsiteX265" fmla="*/ 636105 w 2568523"/>
              <a:gd name="connsiteY265" fmla="*/ 248320 h 4419916"/>
              <a:gd name="connsiteX266" fmla="*/ 267938 w 2568523"/>
              <a:gd name="connsiteY266" fmla="*/ 427197 h 4419916"/>
              <a:gd name="connsiteX267" fmla="*/ 318921 w 2568523"/>
              <a:gd name="connsiteY267" fmla="*/ 214144 h 4419916"/>
              <a:gd name="connsiteX268" fmla="*/ 636105 w 2568523"/>
              <a:gd name="connsiteY268" fmla="*/ 248320 h 4419916"/>
              <a:gd name="connsiteX269" fmla="*/ 652857 w 2568523"/>
              <a:gd name="connsiteY269" fmla="*/ 256682 h 4419916"/>
              <a:gd name="connsiteX270" fmla="*/ 575655 w 2568523"/>
              <a:gd name="connsiteY270" fmla="*/ 758775 h 4419916"/>
              <a:gd name="connsiteX271" fmla="*/ 269395 w 2568523"/>
              <a:gd name="connsiteY271" fmla="*/ 442831 h 4419916"/>
              <a:gd name="connsiteX272" fmla="*/ 652857 w 2568523"/>
              <a:gd name="connsiteY272" fmla="*/ 256682 h 4419916"/>
              <a:gd name="connsiteX273" fmla="*/ 1805064 w 2568523"/>
              <a:gd name="connsiteY273" fmla="*/ 519181 h 4419916"/>
              <a:gd name="connsiteX274" fmla="*/ 1846579 w 2568523"/>
              <a:gd name="connsiteY274" fmla="*/ 571535 h 4419916"/>
              <a:gd name="connsiteX275" fmla="*/ 1808706 w 2568523"/>
              <a:gd name="connsiteY275" fmla="*/ 659156 h 4419916"/>
              <a:gd name="connsiteX276" fmla="*/ 1720579 w 2568523"/>
              <a:gd name="connsiteY276" fmla="*/ 571899 h 4419916"/>
              <a:gd name="connsiteX277" fmla="*/ 1805064 w 2568523"/>
              <a:gd name="connsiteY277" fmla="*/ 519181 h 4419916"/>
              <a:gd name="connsiteX278" fmla="*/ 1242070 w 2568523"/>
              <a:gd name="connsiteY278" fmla="*/ 1899664 h 4419916"/>
              <a:gd name="connsiteX279" fmla="*/ 1169602 w 2568523"/>
              <a:gd name="connsiteY279" fmla="*/ 1931295 h 4419916"/>
              <a:gd name="connsiteX280" fmla="*/ 950741 w 2568523"/>
              <a:gd name="connsiteY280" fmla="*/ 1808408 h 4419916"/>
              <a:gd name="connsiteX281" fmla="*/ 1511186 w 2568523"/>
              <a:gd name="connsiteY281" fmla="*/ 1495736 h 4419916"/>
              <a:gd name="connsiteX282" fmla="*/ 1242070 w 2568523"/>
              <a:gd name="connsiteY282" fmla="*/ 1899664 h 4419916"/>
              <a:gd name="connsiteX283" fmla="*/ 1118620 w 2568523"/>
              <a:gd name="connsiteY283" fmla="*/ 1237963 h 4419916"/>
              <a:gd name="connsiteX284" fmla="*/ 1519198 w 2568523"/>
              <a:gd name="connsiteY284" fmla="*/ 1474285 h 4419916"/>
              <a:gd name="connsiteX285" fmla="*/ 948192 w 2568523"/>
              <a:gd name="connsiteY285" fmla="*/ 1793138 h 4419916"/>
              <a:gd name="connsiteX286" fmla="*/ 1118620 w 2568523"/>
              <a:gd name="connsiteY286" fmla="*/ 1237963 h 4419916"/>
              <a:gd name="connsiteX287" fmla="*/ 1728955 w 2568523"/>
              <a:gd name="connsiteY287" fmla="*/ 1219784 h 4419916"/>
              <a:gd name="connsiteX288" fmla="*/ 1132094 w 2568523"/>
              <a:gd name="connsiteY288" fmla="*/ 1219784 h 4419916"/>
              <a:gd name="connsiteX289" fmla="*/ 1448550 w 2568523"/>
              <a:gd name="connsiteY289" fmla="*/ 906385 h 4419916"/>
              <a:gd name="connsiteX290" fmla="*/ 1728955 w 2568523"/>
              <a:gd name="connsiteY290" fmla="*/ 1219784 h 4419916"/>
              <a:gd name="connsiteX291" fmla="*/ 1431070 w 2568523"/>
              <a:gd name="connsiteY291" fmla="*/ 902750 h 4419916"/>
              <a:gd name="connsiteX292" fmla="*/ 1119712 w 2568523"/>
              <a:gd name="connsiteY292" fmla="*/ 1211422 h 4419916"/>
              <a:gd name="connsiteX293" fmla="*/ 1078926 w 2568523"/>
              <a:gd name="connsiteY293" fmla="*/ 902750 h 4419916"/>
              <a:gd name="connsiteX294" fmla="*/ 1431070 w 2568523"/>
              <a:gd name="connsiteY294" fmla="*/ 902750 h 4419916"/>
              <a:gd name="connsiteX295" fmla="*/ 1084388 w 2568523"/>
              <a:gd name="connsiteY295" fmla="*/ 888207 h 4419916"/>
              <a:gd name="connsiteX296" fmla="*/ 1317816 w 2568523"/>
              <a:gd name="connsiteY296" fmla="*/ 547176 h 4419916"/>
              <a:gd name="connsiteX297" fmla="*/ 1438354 w 2568523"/>
              <a:gd name="connsiteY297" fmla="*/ 888207 h 4419916"/>
              <a:gd name="connsiteX298" fmla="*/ 1084388 w 2568523"/>
              <a:gd name="connsiteY298" fmla="*/ 888207 h 4419916"/>
              <a:gd name="connsiteX299" fmla="*/ 939088 w 2568523"/>
              <a:gd name="connsiteY299" fmla="*/ 1772778 h 4419916"/>
              <a:gd name="connsiteX300" fmla="*/ 914325 w 2568523"/>
              <a:gd name="connsiteY300" fmla="*/ 1556452 h 4419916"/>
              <a:gd name="connsiteX301" fmla="*/ 1091672 w 2568523"/>
              <a:gd name="connsiteY301" fmla="*/ 1276865 h 4419916"/>
              <a:gd name="connsiteX302" fmla="*/ 939088 w 2568523"/>
              <a:gd name="connsiteY302" fmla="*/ 1772778 h 4419916"/>
              <a:gd name="connsiteX303" fmla="*/ 1540683 w 2568523"/>
              <a:gd name="connsiteY303" fmla="*/ 1493918 h 4419916"/>
              <a:gd name="connsiteX304" fmla="*/ 1665226 w 2568523"/>
              <a:gd name="connsiteY304" fmla="*/ 1642982 h 4419916"/>
              <a:gd name="connsiteX305" fmla="*/ 1531943 w 2568523"/>
              <a:gd name="connsiteY305" fmla="*/ 1784412 h 4419916"/>
              <a:gd name="connsiteX306" fmla="*/ 1540683 w 2568523"/>
              <a:gd name="connsiteY306" fmla="*/ 1493918 h 4419916"/>
              <a:gd name="connsiteX307" fmla="*/ 1532307 w 2568523"/>
              <a:gd name="connsiteY307" fmla="*/ 1465196 h 4419916"/>
              <a:gd name="connsiteX308" fmla="*/ 1141198 w 2568523"/>
              <a:gd name="connsiteY308" fmla="*/ 1234327 h 4419916"/>
              <a:gd name="connsiteX309" fmla="*/ 1729683 w 2568523"/>
              <a:gd name="connsiteY309" fmla="*/ 1234327 h 4419916"/>
              <a:gd name="connsiteX310" fmla="*/ 1532307 w 2568523"/>
              <a:gd name="connsiteY310" fmla="*/ 1465196 h 4419916"/>
              <a:gd name="connsiteX311" fmla="*/ 1742064 w 2568523"/>
              <a:gd name="connsiteY311" fmla="*/ 1212150 h 4419916"/>
              <a:gd name="connsiteX312" fmla="*/ 1463845 w 2568523"/>
              <a:gd name="connsiteY312" fmla="*/ 901295 h 4419916"/>
              <a:gd name="connsiteX313" fmla="*/ 1844758 w 2568523"/>
              <a:gd name="connsiteY313" fmla="*/ 864938 h 4419916"/>
              <a:gd name="connsiteX314" fmla="*/ 1742064 w 2568523"/>
              <a:gd name="connsiteY314" fmla="*/ 1212150 h 4419916"/>
              <a:gd name="connsiteX315" fmla="*/ 1332383 w 2568523"/>
              <a:gd name="connsiteY315" fmla="*/ 545358 h 4419916"/>
              <a:gd name="connsiteX316" fmla="*/ 1613515 w 2568523"/>
              <a:gd name="connsiteY316" fmla="*/ 674426 h 4419916"/>
              <a:gd name="connsiteX317" fmla="*/ 1451099 w 2568523"/>
              <a:gd name="connsiteY317" fmla="*/ 880572 h 4419916"/>
              <a:gd name="connsiteX318" fmla="*/ 1332383 w 2568523"/>
              <a:gd name="connsiteY318" fmla="*/ 545358 h 4419916"/>
              <a:gd name="connsiteX319" fmla="*/ 1629539 w 2568523"/>
              <a:gd name="connsiteY319" fmla="*/ 654430 h 4419916"/>
              <a:gd name="connsiteX320" fmla="*/ 1598221 w 2568523"/>
              <a:gd name="connsiteY320" fmla="*/ 449375 h 4419916"/>
              <a:gd name="connsiteX321" fmla="*/ 1699093 w 2568523"/>
              <a:gd name="connsiteY321" fmla="*/ 570445 h 4419916"/>
              <a:gd name="connsiteX322" fmla="*/ 1629539 w 2568523"/>
              <a:gd name="connsiteY322" fmla="*/ 654430 h 4419916"/>
              <a:gd name="connsiteX323" fmla="*/ 1615700 w 2568523"/>
              <a:gd name="connsiteY323" fmla="*/ 659520 h 4419916"/>
              <a:gd name="connsiteX324" fmla="*/ 1338209 w 2568523"/>
              <a:gd name="connsiteY324" fmla="*/ 531906 h 4419916"/>
              <a:gd name="connsiteX325" fmla="*/ 1581469 w 2568523"/>
              <a:gd name="connsiteY325" fmla="*/ 434832 h 4419916"/>
              <a:gd name="connsiteX326" fmla="*/ 1615700 w 2568523"/>
              <a:gd name="connsiteY326" fmla="*/ 659520 h 4419916"/>
              <a:gd name="connsiteX327" fmla="*/ 1076377 w 2568523"/>
              <a:gd name="connsiteY327" fmla="*/ 874027 h 4419916"/>
              <a:gd name="connsiteX328" fmla="*/ 1036319 w 2568523"/>
              <a:gd name="connsiteY328" fmla="*/ 263590 h 4419916"/>
              <a:gd name="connsiteX329" fmla="*/ 1310169 w 2568523"/>
              <a:gd name="connsiteY329" fmla="*/ 532270 h 4419916"/>
              <a:gd name="connsiteX330" fmla="*/ 1076377 w 2568523"/>
              <a:gd name="connsiteY330" fmla="*/ 874027 h 4419916"/>
              <a:gd name="connsiteX331" fmla="*/ 668516 w 2568523"/>
              <a:gd name="connsiteY331" fmla="*/ 251228 h 4419916"/>
              <a:gd name="connsiteX332" fmla="*/ 1012649 w 2568523"/>
              <a:gd name="connsiteY332" fmla="*/ 252319 h 4419916"/>
              <a:gd name="connsiteX333" fmla="*/ 592042 w 2568523"/>
              <a:gd name="connsiteY333" fmla="*/ 749686 h 4419916"/>
              <a:gd name="connsiteX334" fmla="*/ 668516 w 2568523"/>
              <a:gd name="connsiteY334" fmla="*/ 251228 h 4419916"/>
              <a:gd name="connsiteX335" fmla="*/ 1022117 w 2568523"/>
              <a:gd name="connsiteY335" fmla="*/ 263590 h 4419916"/>
              <a:gd name="connsiteX336" fmla="*/ 1062903 w 2568523"/>
              <a:gd name="connsiteY336" fmla="*/ 886025 h 4419916"/>
              <a:gd name="connsiteX337" fmla="*/ 594227 w 2568523"/>
              <a:gd name="connsiteY337" fmla="*/ 770046 h 4419916"/>
              <a:gd name="connsiteX338" fmla="*/ 1022117 w 2568523"/>
              <a:gd name="connsiteY338" fmla="*/ 263590 h 4419916"/>
              <a:gd name="connsiteX339" fmla="*/ 1105874 w 2568523"/>
              <a:gd name="connsiteY339" fmla="*/ 1218330 h 4419916"/>
              <a:gd name="connsiteX340" fmla="*/ 734793 w 2568523"/>
              <a:gd name="connsiteY340" fmla="*/ 1167430 h 4419916"/>
              <a:gd name="connsiteX341" fmla="*/ 1065088 w 2568523"/>
              <a:gd name="connsiteY341" fmla="*/ 909294 h 4419916"/>
              <a:gd name="connsiteX342" fmla="*/ 1105874 w 2568523"/>
              <a:gd name="connsiteY342" fmla="*/ 1218330 h 4419916"/>
              <a:gd name="connsiteX343" fmla="*/ 1102232 w 2568523"/>
              <a:gd name="connsiteY343" fmla="*/ 1232510 h 4419916"/>
              <a:gd name="connsiteX344" fmla="*/ 907406 w 2568523"/>
              <a:gd name="connsiteY344" fmla="*/ 1539728 h 4419916"/>
              <a:gd name="connsiteX345" fmla="*/ 729695 w 2568523"/>
              <a:gd name="connsiteY345" fmla="*/ 1181246 h 4419916"/>
              <a:gd name="connsiteX346" fmla="*/ 1102232 w 2568523"/>
              <a:gd name="connsiteY346" fmla="*/ 1232510 h 4419916"/>
              <a:gd name="connsiteX347" fmla="*/ 927435 w 2568523"/>
              <a:gd name="connsiteY347" fmla="*/ 1801136 h 4419916"/>
              <a:gd name="connsiteX348" fmla="*/ 610978 w 2568523"/>
              <a:gd name="connsiteY348" fmla="*/ 1801136 h 4419916"/>
              <a:gd name="connsiteX349" fmla="*/ 900487 w 2568523"/>
              <a:gd name="connsiteY349" fmla="*/ 1568814 h 4419916"/>
              <a:gd name="connsiteX350" fmla="*/ 927435 w 2568523"/>
              <a:gd name="connsiteY350" fmla="*/ 1801136 h 4419916"/>
              <a:gd name="connsiteX351" fmla="*/ 1443452 w 2568523"/>
              <a:gd name="connsiteY351" fmla="*/ 1881122 h 4419916"/>
              <a:gd name="connsiteX352" fmla="*/ 1441631 w 2568523"/>
              <a:gd name="connsiteY352" fmla="*/ 1885849 h 4419916"/>
              <a:gd name="connsiteX353" fmla="*/ 1441631 w 2568523"/>
              <a:gd name="connsiteY353" fmla="*/ 1994193 h 4419916"/>
              <a:gd name="connsiteX354" fmla="*/ 1366250 w 2568523"/>
              <a:gd name="connsiteY354" fmla="*/ 2063272 h 4419916"/>
              <a:gd name="connsiteX355" fmla="*/ 1366250 w 2568523"/>
              <a:gd name="connsiteY355" fmla="*/ 1895302 h 4419916"/>
              <a:gd name="connsiteX356" fmla="*/ 1364065 w 2568523"/>
              <a:gd name="connsiteY356" fmla="*/ 1889848 h 4419916"/>
              <a:gd name="connsiteX357" fmla="*/ 1358602 w 2568523"/>
              <a:gd name="connsiteY357" fmla="*/ 1888030 h 4419916"/>
              <a:gd name="connsiteX358" fmla="*/ 1261735 w 2568523"/>
              <a:gd name="connsiteY358" fmla="*/ 1896392 h 4419916"/>
              <a:gd name="connsiteX359" fmla="*/ 1526117 w 2568523"/>
              <a:gd name="connsiteY359" fmla="*/ 1499372 h 4419916"/>
              <a:gd name="connsiteX360" fmla="*/ 1517377 w 2568523"/>
              <a:gd name="connsiteY360" fmla="*/ 1800046 h 4419916"/>
              <a:gd name="connsiteX361" fmla="*/ 1443452 w 2568523"/>
              <a:gd name="connsiteY361" fmla="*/ 1881122 h 4419916"/>
              <a:gd name="connsiteX362" fmla="*/ 1786128 w 2568523"/>
              <a:gd name="connsiteY362" fmla="*/ 1589174 h 4419916"/>
              <a:gd name="connsiteX363" fmla="*/ 1676879 w 2568523"/>
              <a:gd name="connsiteY363" fmla="*/ 1634620 h 4419916"/>
              <a:gd name="connsiteX364" fmla="*/ 1543232 w 2568523"/>
              <a:gd name="connsiteY364" fmla="*/ 1474649 h 4419916"/>
              <a:gd name="connsiteX365" fmla="*/ 1742793 w 2568523"/>
              <a:gd name="connsiteY365" fmla="*/ 1240872 h 4419916"/>
              <a:gd name="connsiteX366" fmla="*/ 1836746 w 2568523"/>
              <a:gd name="connsiteY366" fmla="*/ 1482647 h 4419916"/>
              <a:gd name="connsiteX367" fmla="*/ 1786128 w 2568523"/>
              <a:gd name="connsiteY367" fmla="*/ 1589174 h 4419916"/>
              <a:gd name="connsiteX368" fmla="*/ 1849856 w 2568523"/>
              <a:gd name="connsiteY368" fmla="*/ 1475739 h 4419916"/>
              <a:gd name="connsiteX369" fmla="*/ 1756995 w 2568523"/>
              <a:gd name="connsiteY369" fmla="*/ 1236872 h 4419916"/>
              <a:gd name="connsiteX370" fmla="*/ 1959105 w 2568523"/>
              <a:gd name="connsiteY370" fmla="*/ 1280137 h 4419916"/>
              <a:gd name="connsiteX371" fmla="*/ 1959105 w 2568523"/>
              <a:gd name="connsiteY371" fmla="*/ 1475739 h 4419916"/>
              <a:gd name="connsiteX372" fmla="*/ 1849856 w 2568523"/>
              <a:gd name="connsiteY372" fmla="*/ 1475739 h 4419916"/>
              <a:gd name="connsiteX373" fmla="*/ 2071631 w 2568523"/>
              <a:gd name="connsiteY373" fmla="*/ 992552 h 4419916"/>
              <a:gd name="connsiteX374" fmla="*/ 2090567 w 2568523"/>
              <a:gd name="connsiteY374" fmla="*/ 1096170 h 4419916"/>
              <a:gd name="connsiteX375" fmla="*/ 2090931 w 2568523"/>
              <a:gd name="connsiteY375" fmla="*/ 1097624 h 4419916"/>
              <a:gd name="connsiteX376" fmla="*/ 2129897 w 2568523"/>
              <a:gd name="connsiteY376" fmla="*/ 1194698 h 4419916"/>
              <a:gd name="connsiteX377" fmla="*/ 2131718 w 2568523"/>
              <a:gd name="connsiteY377" fmla="*/ 1197607 h 4419916"/>
              <a:gd name="connsiteX378" fmla="*/ 2199452 w 2568523"/>
              <a:gd name="connsiteY378" fmla="*/ 1256142 h 4419916"/>
              <a:gd name="connsiteX379" fmla="*/ 2160122 w 2568523"/>
              <a:gd name="connsiteY379" fmla="*/ 1303770 h 4419916"/>
              <a:gd name="connsiteX380" fmla="*/ 2158665 w 2568523"/>
              <a:gd name="connsiteY380" fmla="*/ 1308860 h 4419916"/>
              <a:gd name="connsiteX381" fmla="*/ 2163400 w 2568523"/>
              <a:gd name="connsiteY381" fmla="*/ 1381574 h 4419916"/>
              <a:gd name="connsiteX382" fmla="*/ 2164856 w 2568523"/>
              <a:gd name="connsiteY382" fmla="*/ 1385210 h 4419916"/>
              <a:gd name="connsiteX383" fmla="*/ 2200180 w 2568523"/>
              <a:gd name="connsiteY383" fmla="*/ 1433565 h 4419916"/>
              <a:gd name="connsiteX384" fmla="*/ 2162307 w 2568523"/>
              <a:gd name="connsiteY384" fmla="*/ 1471376 h 4419916"/>
              <a:gd name="connsiteX385" fmla="*/ 2110960 w 2568523"/>
              <a:gd name="connsiteY385" fmla="*/ 1389936 h 4419916"/>
              <a:gd name="connsiteX386" fmla="*/ 2158301 w 2568523"/>
              <a:gd name="connsiteY386" fmla="*/ 1267049 h 4419916"/>
              <a:gd name="connsiteX387" fmla="*/ 2157573 w 2568523"/>
              <a:gd name="connsiteY387" fmla="*/ 1260141 h 4419916"/>
              <a:gd name="connsiteX388" fmla="*/ 2151382 w 2568523"/>
              <a:gd name="connsiteY388" fmla="*/ 1257233 h 4419916"/>
              <a:gd name="connsiteX389" fmla="*/ 1967481 w 2568523"/>
              <a:gd name="connsiteY389" fmla="*/ 1267049 h 4419916"/>
              <a:gd name="connsiteX390" fmla="*/ 1754810 w 2568523"/>
              <a:gd name="connsiteY390" fmla="*/ 1221602 h 4419916"/>
              <a:gd name="connsiteX391" fmla="*/ 1859324 w 2568523"/>
              <a:gd name="connsiteY391" fmla="*/ 867847 h 4419916"/>
              <a:gd name="connsiteX392" fmla="*/ 2071631 w 2568523"/>
              <a:gd name="connsiteY392" fmla="*/ 992552 h 4419916"/>
              <a:gd name="connsiteX393" fmla="*/ 2117515 w 2568523"/>
              <a:gd name="connsiteY393" fmla="*/ 844942 h 4419916"/>
              <a:gd name="connsiteX394" fmla="*/ 1953642 w 2568523"/>
              <a:gd name="connsiteY394" fmla="*/ 776227 h 4419916"/>
              <a:gd name="connsiteX395" fmla="*/ 2057064 w 2568523"/>
              <a:gd name="connsiteY395" fmla="*/ 641705 h 4419916"/>
              <a:gd name="connsiteX396" fmla="*/ 2095665 w 2568523"/>
              <a:gd name="connsiteY396" fmla="*/ 713692 h 4419916"/>
              <a:gd name="connsiteX397" fmla="*/ 2117515 w 2568523"/>
              <a:gd name="connsiteY397" fmla="*/ 844942 h 4419916"/>
              <a:gd name="connsiteX398" fmla="*/ 2199452 w 2568523"/>
              <a:gd name="connsiteY398" fmla="*/ 703876 h 4419916"/>
              <a:gd name="connsiteX399" fmla="*/ 2107319 w 2568523"/>
              <a:gd name="connsiteY399" fmla="*/ 703876 h 4419916"/>
              <a:gd name="connsiteX400" fmla="*/ 2067261 w 2568523"/>
              <a:gd name="connsiteY400" fmla="*/ 628616 h 4419916"/>
              <a:gd name="connsiteX401" fmla="*/ 2117879 w 2568523"/>
              <a:gd name="connsiteY401" fmla="*/ 562810 h 4419916"/>
              <a:gd name="connsiteX402" fmla="*/ 2174324 w 2568523"/>
              <a:gd name="connsiteY402" fmla="*/ 632252 h 4419916"/>
              <a:gd name="connsiteX403" fmla="*/ 2199452 w 2568523"/>
              <a:gd name="connsiteY403" fmla="*/ 703876 h 4419916"/>
              <a:gd name="connsiteX404" fmla="*/ 1754810 w 2568523"/>
              <a:gd name="connsiteY404" fmla="*/ 455919 h 4419916"/>
              <a:gd name="connsiteX405" fmla="*/ 1830556 w 2568523"/>
              <a:gd name="connsiteY405" fmla="*/ 304673 h 4419916"/>
              <a:gd name="connsiteX406" fmla="*/ 1882267 w 2568523"/>
              <a:gd name="connsiteY406" fmla="*/ 403565 h 4419916"/>
              <a:gd name="connsiteX407" fmla="*/ 1885544 w 2568523"/>
              <a:gd name="connsiteY407" fmla="*/ 406837 h 4419916"/>
              <a:gd name="connsiteX408" fmla="*/ 2039949 w 2568523"/>
              <a:gd name="connsiteY408" fmla="*/ 479188 h 4419916"/>
              <a:gd name="connsiteX409" fmla="*/ 2107683 w 2568523"/>
              <a:gd name="connsiteY409" fmla="*/ 551175 h 4419916"/>
              <a:gd name="connsiteX410" fmla="*/ 2058521 w 2568523"/>
              <a:gd name="connsiteY410" fmla="*/ 615164 h 4419916"/>
              <a:gd name="connsiteX411" fmla="*/ 1893920 w 2568523"/>
              <a:gd name="connsiteY411" fmla="*/ 453011 h 4419916"/>
              <a:gd name="connsiteX412" fmla="*/ 1893556 w 2568523"/>
              <a:gd name="connsiteY412" fmla="*/ 452647 h 4419916"/>
              <a:gd name="connsiteX413" fmla="*/ 1892099 w 2568523"/>
              <a:gd name="connsiteY413" fmla="*/ 451557 h 4419916"/>
              <a:gd name="connsiteX414" fmla="*/ 1891371 w 2568523"/>
              <a:gd name="connsiteY414" fmla="*/ 451193 h 4419916"/>
              <a:gd name="connsiteX415" fmla="*/ 1889550 w 2568523"/>
              <a:gd name="connsiteY415" fmla="*/ 450829 h 4419916"/>
              <a:gd name="connsiteX416" fmla="*/ 1888822 w 2568523"/>
              <a:gd name="connsiteY416" fmla="*/ 450829 h 4419916"/>
              <a:gd name="connsiteX417" fmla="*/ 1888822 w 2568523"/>
              <a:gd name="connsiteY417" fmla="*/ 450829 h 4419916"/>
              <a:gd name="connsiteX418" fmla="*/ 1754810 w 2568523"/>
              <a:gd name="connsiteY418" fmla="*/ 455919 h 4419916"/>
              <a:gd name="connsiteX419" fmla="*/ 1887729 w 2568523"/>
              <a:gd name="connsiteY419" fmla="*/ 467917 h 4419916"/>
              <a:gd name="connsiteX420" fmla="*/ 2049417 w 2568523"/>
              <a:gd name="connsiteY420" fmla="*/ 626798 h 4419916"/>
              <a:gd name="connsiteX421" fmla="*/ 2049417 w 2568523"/>
              <a:gd name="connsiteY421" fmla="*/ 627162 h 4419916"/>
              <a:gd name="connsiteX422" fmla="*/ 1936891 w 2568523"/>
              <a:gd name="connsiteY422" fmla="*/ 774045 h 4419916"/>
              <a:gd name="connsiteX423" fmla="*/ 1851677 w 2568523"/>
              <a:gd name="connsiteY423" fmla="*/ 849668 h 4419916"/>
              <a:gd name="connsiteX424" fmla="*/ 1464937 w 2568523"/>
              <a:gd name="connsiteY424" fmla="*/ 886752 h 4419916"/>
              <a:gd name="connsiteX425" fmla="*/ 1630631 w 2568523"/>
              <a:gd name="connsiteY425" fmla="*/ 676244 h 4419916"/>
              <a:gd name="connsiteX426" fmla="*/ 1709290 w 2568523"/>
              <a:gd name="connsiteY426" fmla="*/ 580988 h 4419916"/>
              <a:gd name="connsiteX427" fmla="*/ 1805793 w 2568523"/>
              <a:gd name="connsiteY427" fmla="*/ 676608 h 4419916"/>
              <a:gd name="connsiteX428" fmla="*/ 1812348 w 2568523"/>
              <a:gd name="connsiteY428" fmla="*/ 678426 h 4419916"/>
              <a:gd name="connsiteX429" fmla="*/ 1817810 w 2568523"/>
              <a:gd name="connsiteY429" fmla="*/ 674063 h 4419916"/>
              <a:gd name="connsiteX430" fmla="*/ 1861510 w 2568523"/>
              <a:gd name="connsiteY430" fmla="*/ 572626 h 4419916"/>
              <a:gd name="connsiteX431" fmla="*/ 1860417 w 2568523"/>
              <a:gd name="connsiteY431" fmla="*/ 565355 h 4419916"/>
              <a:gd name="connsiteX432" fmla="*/ 1817446 w 2568523"/>
              <a:gd name="connsiteY432" fmla="*/ 511182 h 4419916"/>
              <a:gd name="connsiteX433" fmla="*/ 1887729 w 2568523"/>
              <a:gd name="connsiteY433" fmla="*/ 467917 h 4419916"/>
              <a:gd name="connsiteX434" fmla="*/ 739527 w 2568523"/>
              <a:gd name="connsiteY434" fmla="*/ 184331 h 4419916"/>
              <a:gd name="connsiteX435" fmla="*/ 964943 w 2568523"/>
              <a:gd name="connsiteY435" fmla="*/ 237776 h 4419916"/>
              <a:gd name="connsiteX436" fmla="*/ 662689 w 2568523"/>
              <a:gd name="connsiteY436" fmla="*/ 236685 h 4419916"/>
              <a:gd name="connsiteX437" fmla="*/ 330938 w 2568523"/>
              <a:gd name="connsiteY437" fmla="*/ 201055 h 4419916"/>
              <a:gd name="connsiteX438" fmla="*/ 546522 w 2568523"/>
              <a:gd name="connsiteY438" fmla="*/ 17088 h 4419916"/>
              <a:gd name="connsiteX439" fmla="*/ 736250 w 2568523"/>
              <a:gd name="connsiteY439" fmla="*/ 182513 h 4419916"/>
              <a:gd name="connsiteX440" fmla="*/ 739527 w 2568523"/>
              <a:gd name="connsiteY440" fmla="*/ 184331 h 4419916"/>
              <a:gd name="connsiteX441" fmla="*/ 250822 w 2568523"/>
              <a:gd name="connsiteY441" fmla="*/ 14543 h 4419916"/>
              <a:gd name="connsiteX442" fmla="*/ 526857 w 2568523"/>
              <a:gd name="connsiteY442" fmla="*/ 14543 h 4419916"/>
              <a:gd name="connsiteX443" fmla="*/ 316371 w 2568523"/>
              <a:gd name="connsiteY443" fmla="*/ 193784 h 4419916"/>
              <a:gd name="connsiteX444" fmla="*/ 250822 w 2568523"/>
              <a:gd name="connsiteY444" fmla="*/ 14543 h 4419916"/>
              <a:gd name="connsiteX445" fmla="*/ 128828 w 2568523"/>
              <a:gd name="connsiteY445" fmla="*/ 265771 h 4419916"/>
              <a:gd name="connsiteX446" fmla="*/ 303262 w 2568523"/>
              <a:gd name="connsiteY446" fmla="*/ 216689 h 4419916"/>
              <a:gd name="connsiteX447" fmla="*/ 251915 w 2568523"/>
              <a:gd name="connsiteY447" fmla="*/ 431560 h 4419916"/>
              <a:gd name="connsiteX448" fmla="*/ 70926 w 2568523"/>
              <a:gd name="connsiteY448" fmla="*/ 388295 h 4419916"/>
              <a:gd name="connsiteX449" fmla="*/ 128828 w 2568523"/>
              <a:gd name="connsiteY449" fmla="*/ 265771 h 4419916"/>
              <a:gd name="connsiteX450" fmla="*/ 52718 w 2568523"/>
              <a:gd name="connsiteY450" fmla="*/ 427197 h 4419916"/>
              <a:gd name="connsiteX451" fmla="*/ 64736 w 2568523"/>
              <a:gd name="connsiteY451" fmla="*/ 402111 h 4419916"/>
              <a:gd name="connsiteX452" fmla="*/ 246452 w 2568523"/>
              <a:gd name="connsiteY452" fmla="*/ 445739 h 4419916"/>
              <a:gd name="connsiteX453" fmla="*/ 112441 w 2568523"/>
              <a:gd name="connsiteY453" fmla="*/ 694059 h 4419916"/>
              <a:gd name="connsiteX454" fmla="*/ 14846 w 2568523"/>
              <a:gd name="connsiteY454" fmla="*/ 587896 h 4419916"/>
              <a:gd name="connsiteX455" fmla="*/ 52718 w 2568523"/>
              <a:gd name="connsiteY455" fmla="*/ 427197 h 4419916"/>
              <a:gd name="connsiteX456" fmla="*/ 426348 w 2568523"/>
              <a:gd name="connsiteY456" fmla="*/ 635888 h 4419916"/>
              <a:gd name="connsiteX457" fmla="*/ 265753 w 2568523"/>
              <a:gd name="connsiteY457" fmla="*/ 611528 h 4419916"/>
              <a:gd name="connsiteX458" fmla="*/ 261019 w 2568523"/>
              <a:gd name="connsiteY458" fmla="*/ 612255 h 4419916"/>
              <a:gd name="connsiteX459" fmla="*/ 132470 w 2568523"/>
              <a:gd name="connsiteY459" fmla="*/ 686788 h 4419916"/>
              <a:gd name="connsiteX460" fmla="*/ 258834 w 2568523"/>
              <a:gd name="connsiteY460" fmla="*/ 452284 h 4419916"/>
              <a:gd name="connsiteX461" fmla="*/ 475146 w 2568523"/>
              <a:gd name="connsiteY461" fmla="*/ 675517 h 4419916"/>
              <a:gd name="connsiteX462" fmla="*/ 429626 w 2568523"/>
              <a:gd name="connsiteY462" fmla="*/ 637342 h 4419916"/>
              <a:gd name="connsiteX463" fmla="*/ 426348 w 2568523"/>
              <a:gd name="connsiteY463" fmla="*/ 635888 h 4419916"/>
              <a:gd name="connsiteX464" fmla="*/ 597504 w 2568523"/>
              <a:gd name="connsiteY464" fmla="*/ 1014366 h 4419916"/>
              <a:gd name="connsiteX465" fmla="*/ 588400 w 2568523"/>
              <a:gd name="connsiteY465" fmla="*/ 783862 h 4419916"/>
              <a:gd name="connsiteX466" fmla="*/ 1054527 w 2568523"/>
              <a:gd name="connsiteY466" fmla="*/ 899114 h 4419916"/>
              <a:gd name="connsiteX467" fmla="*/ 718042 w 2568523"/>
              <a:gd name="connsiteY467" fmla="*/ 1162340 h 4419916"/>
              <a:gd name="connsiteX468" fmla="*/ 597504 w 2568523"/>
              <a:gd name="connsiteY468" fmla="*/ 1014366 h 4419916"/>
              <a:gd name="connsiteX469" fmla="*/ 715857 w 2568523"/>
              <a:gd name="connsiteY469" fmla="*/ 1186336 h 4419916"/>
              <a:gd name="connsiteX470" fmla="*/ 891019 w 2568523"/>
              <a:gd name="connsiteY470" fmla="*/ 1539728 h 4419916"/>
              <a:gd name="connsiteX471" fmla="*/ 565822 w 2568523"/>
              <a:gd name="connsiteY471" fmla="*/ 1393936 h 4419916"/>
              <a:gd name="connsiteX472" fmla="*/ 572013 w 2568523"/>
              <a:gd name="connsiteY472" fmla="*/ 1385573 h 4419916"/>
              <a:gd name="connsiteX473" fmla="*/ 715857 w 2568523"/>
              <a:gd name="connsiteY473" fmla="*/ 1186336 h 4419916"/>
              <a:gd name="connsiteX474" fmla="*/ 500637 w 2568523"/>
              <a:gd name="connsiteY474" fmla="*/ 1645891 h 4419916"/>
              <a:gd name="connsiteX475" fmla="*/ 500637 w 2568523"/>
              <a:gd name="connsiteY475" fmla="*/ 1480466 h 4419916"/>
              <a:gd name="connsiteX476" fmla="*/ 557082 w 2568523"/>
              <a:gd name="connsiteY476" fmla="*/ 1405570 h 4419916"/>
              <a:gd name="connsiteX477" fmla="*/ 892839 w 2568523"/>
              <a:gd name="connsiteY477" fmla="*/ 1556452 h 4419916"/>
              <a:gd name="connsiteX478" fmla="*/ 592406 w 2568523"/>
              <a:gd name="connsiteY478" fmla="*/ 1797501 h 4419916"/>
              <a:gd name="connsiteX479" fmla="*/ 500637 w 2568523"/>
              <a:gd name="connsiteY479" fmla="*/ 1645891 h 4419916"/>
              <a:gd name="connsiteX480" fmla="*/ 664874 w 2568523"/>
              <a:gd name="connsiteY480" fmla="*/ 2090903 h 4419916"/>
              <a:gd name="connsiteX481" fmla="*/ 663782 w 2568523"/>
              <a:gd name="connsiteY481" fmla="*/ 2089449 h 4419916"/>
              <a:gd name="connsiteX482" fmla="*/ 597868 w 2568523"/>
              <a:gd name="connsiteY482" fmla="*/ 2023642 h 4419916"/>
              <a:gd name="connsiteX483" fmla="*/ 597868 w 2568523"/>
              <a:gd name="connsiteY483" fmla="*/ 1815316 h 4419916"/>
              <a:gd name="connsiteX484" fmla="*/ 925978 w 2568523"/>
              <a:gd name="connsiteY484" fmla="*/ 1815316 h 4419916"/>
              <a:gd name="connsiteX485" fmla="*/ 806533 w 2568523"/>
              <a:gd name="connsiteY485" fmla="*/ 2231969 h 4419916"/>
              <a:gd name="connsiteX486" fmla="*/ 712579 w 2568523"/>
              <a:gd name="connsiteY486" fmla="*/ 2166890 h 4419916"/>
              <a:gd name="connsiteX487" fmla="*/ 664874 w 2568523"/>
              <a:gd name="connsiteY487" fmla="*/ 2090903 h 4419916"/>
              <a:gd name="connsiteX488" fmla="*/ 829839 w 2568523"/>
              <a:gd name="connsiteY488" fmla="*/ 2248330 h 4419916"/>
              <a:gd name="connsiteX489" fmla="*/ 1010464 w 2568523"/>
              <a:gd name="connsiteY489" fmla="*/ 2219608 h 4419916"/>
              <a:gd name="connsiteX490" fmla="*/ 1002088 w 2568523"/>
              <a:gd name="connsiteY490" fmla="*/ 2353766 h 4419916"/>
              <a:gd name="connsiteX491" fmla="*/ 837851 w 2568523"/>
              <a:gd name="connsiteY491" fmla="*/ 2253420 h 4419916"/>
              <a:gd name="connsiteX492" fmla="*/ 829839 w 2568523"/>
              <a:gd name="connsiteY492" fmla="*/ 2248330 h 4419916"/>
              <a:gd name="connsiteX493" fmla="*/ 1016290 w 2568523"/>
              <a:gd name="connsiteY493" fmla="*/ 2363583 h 4419916"/>
              <a:gd name="connsiteX494" fmla="*/ 1025030 w 2568523"/>
              <a:gd name="connsiteY494" fmla="*/ 2221789 h 4419916"/>
              <a:gd name="connsiteX495" fmla="*/ 1090215 w 2568523"/>
              <a:gd name="connsiteY495" fmla="*/ 2250148 h 4419916"/>
              <a:gd name="connsiteX496" fmla="*/ 1145203 w 2568523"/>
              <a:gd name="connsiteY496" fmla="*/ 2432298 h 4419916"/>
              <a:gd name="connsiteX497" fmla="*/ 1093857 w 2568523"/>
              <a:gd name="connsiteY497" fmla="*/ 2440660 h 4419916"/>
              <a:gd name="connsiteX498" fmla="*/ 1016290 w 2568523"/>
              <a:gd name="connsiteY498" fmla="*/ 2363583 h 4419916"/>
              <a:gd name="connsiteX499" fmla="*/ 1159406 w 2568523"/>
              <a:gd name="connsiteY499" fmla="*/ 2430480 h 4419916"/>
              <a:gd name="connsiteX500" fmla="*/ 1104781 w 2568523"/>
              <a:gd name="connsiteY500" fmla="*/ 2249421 h 4419916"/>
              <a:gd name="connsiteX501" fmla="*/ 1162319 w 2568523"/>
              <a:gd name="connsiteY501" fmla="*/ 2222880 h 4419916"/>
              <a:gd name="connsiteX502" fmla="*/ 1164868 w 2568523"/>
              <a:gd name="connsiteY502" fmla="*/ 2220699 h 4419916"/>
              <a:gd name="connsiteX503" fmla="*/ 1185990 w 2568523"/>
              <a:gd name="connsiteY503" fmla="*/ 2193794 h 4419916"/>
              <a:gd name="connsiteX504" fmla="*/ 1185990 w 2568523"/>
              <a:gd name="connsiteY504" fmla="*/ 2366855 h 4419916"/>
              <a:gd name="connsiteX505" fmla="*/ 1185990 w 2568523"/>
              <a:gd name="connsiteY505" fmla="*/ 2366855 h 4419916"/>
              <a:gd name="connsiteX506" fmla="*/ 1186354 w 2568523"/>
              <a:gd name="connsiteY506" fmla="*/ 2367945 h 4419916"/>
              <a:gd name="connsiteX507" fmla="*/ 1187082 w 2568523"/>
              <a:gd name="connsiteY507" fmla="*/ 2370127 h 4419916"/>
              <a:gd name="connsiteX508" fmla="*/ 1187082 w 2568523"/>
              <a:gd name="connsiteY508" fmla="*/ 2370490 h 4419916"/>
              <a:gd name="connsiteX509" fmla="*/ 1187446 w 2568523"/>
              <a:gd name="connsiteY509" fmla="*/ 2371218 h 4419916"/>
              <a:gd name="connsiteX510" fmla="*/ 1188903 w 2568523"/>
              <a:gd name="connsiteY510" fmla="*/ 2372672 h 4419916"/>
              <a:gd name="connsiteX511" fmla="*/ 1189995 w 2568523"/>
              <a:gd name="connsiteY511" fmla="*/ 2373399 h 4419916"/>
              <a:gd name="connsiteX512" fmla="*/ 1191816 w 2568523"/>
              <a:gd name="connsiteY512" fmla="*/ 2374126 h 4419916"/>
              <a:gd name="connsiteX513" fmla="*/ 1192545 w 2568523"/>
              <a:gd name="connsiteY513" fmla="*/ 2374490 h 4419916"/>
              <a:gd name="connsiteX514" fmla="*/ 1309440 w 2568523"/>
              <a:gd name="connsiteY514" fmla="*/ 2394486 h 4419916"/>
              <a:gd name="connsiteX515" fmla="*/ 1264648 w 2568523"/>
              <a:gd name="connsiteY515" fmla="*/ 2413755 h 4419916"/>
              <a:gd name="connsiteX516" fmla="*/ 1159406 w 2568523"/>
              <a:gd name="connsiteY516" fmla="*/ 2430480 h 4419916"/>
              <a:gd name="connsiteX517" fmla="*/ 1252995 w 2568523"/>
              <a:gd name="connsiteY517" fmla="*/ 2467564 h 4419916"/>
              <a:gd name="connsiteX518" fmla="*/ 1253360 w 2568523"/>
              <a:gd name="connsiteY518" fmla="*/ 2466837 h 4419916"/>
              <a:gd name="connsiteX519" fmla="*/ 1241342 w 2568523"/>
              <a:gd name="connsiteY519" fmla="*/ 2567547 h 4419916"/>
              <a:gd name="connsiteX520" fmla="*/ 1207839 w 2568523"/>
              <a:gd name="connsiteY520" fmla="*/ 2535189 h 4419916"/>
              <a:gd name="connsiteX521" fmla="*/ 1252995 w 2568523"/>
              <a:gd name="connsiteY521" fmla="*/ 2467564 h 4419916"/>
              <a:gd name="connsiteX522" fmla="*/ 1314174 w 2568523"/>
              <a:gd name="connsiteY522" fmla="*/ 2637352 h 4419916"/>
              <a:gd name="connsiteX523" fmla="*/ 1254452 w 2568523"/>
              <a:gd name="connsiteY523" fmla="*/ 2580272 h 4419916"/>
              <a:gd name="connsiteX524" fmla="*/ 1273024 w 2568523"/>
              <a:gd name="connsiteY524" fmla="*/ 2425026 h 4419916"/>
              <a:gd name="connsiteX525" fmla="*/ 1321822 w 2568523"/>
              <a:gd name="connsiteY525" fmla="*/ 2403939 h 4419916"/>
              <a:gd name="connsiteX526" fmla="*/ 1298151 w 2568523"/>
              <a:gd name="connsiteY526" fmla="*/ 2470836 h 4419916"/>
              <a:gd name="connsiteX527" fmla="*/ 1298880 w 2568523"/>
              <a:gd name="connsiteY527" fmla="*/ 2477381 h 4419916"/>
              <a:gd name="connsiteX528" fmla="*/ 1336753 w 2568523"/>
              <a:gd name="connsiteY528" fmla="*/ 2534098 h 4419916"/>
              <a:gd name="connsiteX529" fmla="*/ 1341122 w 2568523"/>
              <a:gd name="connsiteY529" fmla="*/ 2602086 h 4419916"/>
              <a:gd name="connsiteX530" fmla="*/ 1314174 w 2568523"/>
              <a:gd name="connsiteY530" fmla="*/ 2637352 h 4419916"/>
              <a:gd name="connsiteX531" fmla="*/ 1355689 w 2568523"/>
              <a:gd name="connsiteY531" fmla="*/ 2595542 h 4419916"/>
              <a:gd name="connsiteX532" fmla="*/ 1352047 w 2568523"/>
              <a:gd name="connsiteY532" fmla="*/ 2538824 h 4419916"/>
              <a:gd name="connsiteX533" fmla="*/ 1404487 w 2568523"/>
              <a:gd name="connsiteY533" fmla="*/ 2538824 h 4419916"/>
              <a:gd name="connsiteX534" fmla="*/ 1441631 w 2568523"/>
              <a:gd name="connsiteY534" fmla="*/ 2575909 h 4419916"/>
              <a:gd name="connsiteX535" fmla="*/ 1355689 w 2568523"/>
              <a:gd name="connsiteY535" fmla="*/ 2595542 h 4419916"/>
              <a:gd name="connsiteX536" fmla="*/ 2557423 w 2568523"/>
              <a:gd name="connsiteY536" fmla="*/ 2991835 h 4419916"/>
              <a:gd name="connsiteX537" fmla="*/ 2417949 w 2568523"/>
              <a:gd name="connsiteY537" fmla="*/ 2722065 h 4419916"/>
              <a:gd name="connsiteX538" fmla="*/ 2557423 w 2568523"/>
              <a:gd name="connsiteY538" fmla="*/ 2755877 h 4419916"/>
              <a:gd name="connsiteX539" fmla="*/ 2557423 w 2568523"/>
              <a:gd name="connsiteY539" fmla="*/ 2991835 h 4419916"/>
              <a:gd name="connsiteX540" fmla="*/ 2399376 w 2568523"/>
              <a:gd name="connsiteY540" fmla="*/ 3383039 h 4419916"/>
              <a:gd name="connsiteX541" fmla="*/ 2285394 w 2568523"/>
              <a:gd name="connsiteY541" fmla="*/ 3297963 h 4419916"/>
              <a:gd name="connsiteX542" fmla="*/ 2450723 w 2568523"/>
              <a:gd name="connsiteY542" fmla="*/ 3140536 h 4419916"/>
              <a:gd name="connsiteX543" fmla="*/ 2399376 w 2568523"/>
              <a:gd name="connsiteY543" fmla="*/ 3383039 h 4419916"/>
              <a:gd name="connsiteX544" fmla="*/ 2103677 w 2568523"/>
              <a:gd name="connsiteY544" fmla="*/ 3746611 h 4419916"/>
              <a:gd name="connsiteX545" fmla="*/ 2011908 w 2568523"/>
              <a:gd name="connsiteY545" fmla="*/ 3730250 h 4419916"/>
              <a:gd name="connsiteX546" fmla="*/ 1874983 w 2568523"/>
              <a:gd name="connsiteY546" fmla="*/ 3460480 h 4419916"/>
              <a:gd name="connsiteX547" fmla="*/ 2216931 w 2568523"/>
              <a:gd name="connsiteY547" fmla="*/ 3626269 h 4419916"/>
              <a:gd name="connsiteX548" fmla="*/ 2103677 w 2568523"/>
              <a:gd name="connsiteY548" fmla="*/ 3746611 h 4419916"/>
              <a:gd name="connsiteX549" fmla="*/ 1940168 w 2568523"/>
              <a:gd name="connsiteY549" fmla="*/ 3902583 h 4419916"/>
              <a:gd name="connsiteX550" fmla="*/ 1869885 w 2568523"/>
              <a:gd name="connsiteY550" fmla="*/ 3719707 h 4419916"/>
              <a:gd name="connsiteX551" fmla="*/ 2002076 w 2568523"/>
              <a:gd name="connsiteY551" fmla="*/ 3743339 h 4419916"/>
              <a:gd name="connsiteX552" fmla="*/ 2037035 w 2568523"/>
              <a:gd name="connsiteY552" fmla="*/ 3812417 h 4419916"/>
              <a:gd name="connsiteX553" fmla="*/ 1940168 w 2568523"/>
              <a:gd name="connsiteY553" fmla="*/ 3902583 h 4419916"/>
              <a:gd name="connsiteX554" fmla="*/ 1682342 w 2568523"/>
              <a:gd name="connsiteY554" fmla="*/ 4204712 h 4419916"/>
              <a:gd name="connsiteX555" fmla="*/ 1875712 w 2568523"/>
              <a:gd name="connsiteY555" fmla="*/ 4093095 h 4419916"/>
              <a:gd name="connsiteX556" fmla="*/ 1862966 w 2568523"/>
              <a:gd name="connsiteY556" fmla="*/ 4268701 h 4419916"/>
              <a:gd name="connsiteX557" fmla="*/ 1682342 w 2568523"/>
              <a:gd name="connsiteY557" fmla="*/ 4204712 h 4419916"/>
              <a:gd name="connsiteX558" fmla="*/ 1832377 w 2568523"/>
              <a:gd name="connsiteY558" fmla="*/ 4358503 h 4419916"/>
              <a:gd name="connsiteX559" fmla="*/ 1694359 w 2568523"/>
              <a:gd name="connsiteY559" fmla="*/ 4224708 h 4419916"/>
              <a:gd name="connsiteX560" fmla="*/ 1860053 w 2568523"/>
              <a:gd name="connsiteY560" fmla="*/ 4283607 h 4419916"/>
              <a:gd name="connsiteX561" fmla="*/ 1832377 w 2568523"/>
              <a:gd name="connsiteY561" fmla="*/ 4358503 h 4419916"/>
              <a:gd name="connsiteX562" fmla="*/ 1678700 w 2568523"/>
              <a:gd name="connsiteY562" fmla="*/ 4049467 h 4419916"/>
              <a:gd name="connsiteX563" fmla="*/ 1863330 w 2568523"/>
              <a:gd name="connsiteY563" fmla="*/ 4083642 h 4419916"/>
              <a:gd name="connsiteX564" fmla="*/ 1673238 w 2568523"/>
              <a:gd name="connsiteY564" fmla="*/ 4193441 h 4419916"/>
              <a:gd name="connsiteX565" fmla="*/ 1678700 w 2568523"/>
              <a:gd name="connsiteY565" fmla="*/ 4049467 h 4419916"/>
              <a:gd name="connsiteX566" fmla="*/ 1679064 w 2568523"/>
              <a:gd name="connsiteY566" fmla="*/ 4034560 h 4419916"/>
              <a:gd name="connsiteX567" fmla="*/ 1685983 w 2568523"/>
              <a:gd name="connsiteY567" fmla="*/ 3856410 h 4419916"/>
              <a:gd name="connsiteX568" fmla="*/ 1865151 w 2568523"/>
              <a:gd name="connsiteY568" fmla="*/ 4069099 h 4419916"/>
              <a:gd name="connsiteX569" fmla="*/ 1679064 w 2568523"/>
              <a:gd name="connsiteY569" fmla="*/ 4034560 h 4419916"/>
              <a:gd name="connsiteX570" fmla="*/ 1374261 w 2568523"/>
              <a:gd name="connsiteY570" fmla="*/ 2974747 h 4419916"/>
              <a:gd name="connsiteX571" fmla="*/ 1547966 w 2568523"/>
              <a:gd name="connsiteY571" fmla="*/ 2957659 h 4419916"/>
              <a:gd name="connsiteX572" fmla="*/ 1460568 w 2568523"/>
              <a:gd name="connsiteY572" fmla="*/ 3168531 h 4419916"/>
              <a:gd name="connsiteX573" fmla="*/ 1374261 w 2568523"/>
              <a:gd name="connsiteY573" fmla="*/ 2974747 h 4419916"/>
              <a:gd name="connsiteX574" fmla="*/ 1433984 w 2568523"/>
              <a:gd name="connsiteY574" fmla="*/ 2730790 h 4419916"/>
              <a:gd name="connsiteX575" fmla="*/ 1547602 w 2568523"/>
              <a:gd name="connsiteY575" fmla="*/ 2942753 h 4419916"/>
              <a:gd name="connsiteX576" fmla="*/ 1373169 w 2568523"/>
              <a:gd name="connsiteY576" fmla="*/ 2960204 h 4419916"/>
              <a:gd name="connsiteX577" fmla="*/ 1433984 w 2568523"/>
              <a:gd name="connsiteY577" fmla="*/ 2730790 h 4419916"/>
              <a:gd name="connsiteX578" fmla="*/ 1975856 w 2568523"/>
              <a:gd name="connsiteY578" fmla="*/ 2634080 h 4419916"/>
              <a:gd name="connsiteX579" fmla="*/ 1848400 w 2568523"/>
              <a:gd name="connsiteY579" fmla="*/ 2622809 h 4419916"/>
              <a:gd name="connsiteX580" fmla="*/ 1903388 w 2568523"/>
              <a:gd name="connsiteY580" fmla="*/ 2563911 h 4419916"/>
              <a:gd name="connsiteX581" fmla="*/ 1975856 w 2568523"/>
              <a:gd name="connsiteY581" fmla="*/ 2634080 h 4419916"/>
              <a:gd name="connsiteX582" fmla="*/ 2381532 w 2568523"/>
              <a:gd name="connsiteY582" fmla="*/ 2715157 h 4419916"/>
              <a:gd name="connsiteX583" fmla="*/ 2124434 w 2568523"/>
              <a:gd name="connsiteY583" fmla="*/ 2854405 h 4419916"/>
              <a:gd name="connsiteX584" fmla="*/ 2213654 w 2568523"/>
              <a:gd name="connsiteY584" fmla="*/ 2690070 h 4419916"/>
              <a:gd name="connsiteX585" fmla="*/ 2381532 w 2568523"/>
              <a:gd name="connsiteY585" fmla="*/ 2715157 h 4419916"/>
              <a:gd name="connsiteX586" fmla="*/ 2275197 w 2568523"/>
              <a:gd name="connsiteY586" fmla="*/ 3287419 h 4419916"/>
              <a:gd name="connsiteX587" fmla="*/ 2163764 w 2568523"/>
              <a:gd name="connsiteY587" fmla="*/ 3120540 h 4419916"/>
              <a:gd name="connsiteX588" fmla="*/ 2444532 w 2568523"/>
              <a:gd name="connsiteY588" fmla="*/ 3125993 h 4419916"/>
              <a:gd name="connsiteX589" fmla="*/ 2275197 w 2568523"/>
              <a:gd name="connsiteY589" fmla="*/ 3287419 h 4419916"/>
              <a:gd name="connsiteX590" fmla="*/ 2102220 w 2568523"/>
              <a:gd name="connsiteY590" fmla="*/ 2890762 h 4419916"/>
              <a:gd name="connsiteX591" fmla="*/ 2141914 w 2568523"/>
              <a:gd name="connsiteY591" fmla="*/ 3108178 h 4419916"/>
              <a:gd name="connsiteX592" fmla="*/ 1878261 w 2568523"/>
              <a:gd name="connsiteY592" fmla="*/ 3204161 h 4419916"/>
              <a:gd name="connsiteX593" fmla="*/ 2102220 w 2568523"/>
              <a:gd name="connsiteY593" fmla="*/ 2890762 h 4419916"/>
              <a:gd name="connsiteX594" fmla="*/ 1858960 w 2568523"/>
              <a:gd name="connsiteY594" fmla="*/ 3205979 h 4419916"/>
              <a:gd name="connsiteX595" fmla="*/ 1755903 w 2568523"/>
              <a:gd name="connsiteY595" fmla="*/ 3043099 h 4419916"/>
              <a:gd name="connsiteX596" fmla="*/ 2084376 w 2568523"/>
              <a:gd name="connsiteY596" fmla="*/ 2890762 h 4419916"/>
              <a:gd name="connsiteX597" fmla="*/ 1858960 w 2568523"/>
              <a:gd name="connsiteY597" fmla="*/ 3205979 h 4419916"/>
              <a:gd name="connsiteX598" fmla="*/ 2114602 w 2568523"/>
              <a:gd name="connsiteY598" fmla="*/ 2876583 h 4419916"/>
              <a:gd name="connsiteX599" fmla="*/ 2383353 w 2568523"/>
              <a:gd name="connsiteY599" fmla="*/ 2731154 h 4419916"/>
              <a:gd name="connsiteX600" fmla="*/ 2154296 w 2568523"/>
              <a:gd name="connsiteY600" fmla="*/ 3093635 h 4419916"/>
              <a:gd name="connsiteX601" fmla="*/ 2114602 w 2568523"/>
              <a:gd name="connsiteY601" fmla="*/ 2876583 h 4419916"/>
              <a:gd name="connsiteX602" fmla="*/ 2070174 w 2568523"/>
              <a:gd name="connsiteY602" fmla="*/ 2881309 h 4419916"/>
              <a:gd name="connsiteX603" fmla="*/ 1763914 w 2568523"/>
              <a:gd name="connsiteY603" fmla="*/ 3023466 h 4419916"/>
              <a:gd name="connsiteX604" fmla="*/ 1844394 w 2568523"/>
              <a:gd name="connsiteY604" fmla="*/ 2890762 h 4419916"/>
              <a:gd name="connsiteX605" fmla="*/ 2070174 w 2568523"/>
              <a:gd name="connsiteY605" fmla="*/ 2881309 h 4419916"/>
              <a:gd name="connsiteX606" fmla="*/ 1854955 w 2568523"/>
              <a:gd name="connsiteY606" fmla="*/ 2875492 h 4419916"/>
              <a:gd name="connsiteX607" fmla="*/ 2011180 w 2568523"/>
              <a:gd name="connsiteY607" fmla="*/ 2660985 h 4419916"/>
              <a:gd name="connsiteX608" fmla="*/ 2095665 w 2568523"/>
              <a:gd name="connsiteY608" fmla="*/ 2865676 h 4419916"/>
              <a:gd name="connsiteX609" fmla="*/ 1854955 w 2568523"/>
              <a:gd name="connsiteY609" fmla="*/ 2875492 h 4419916"/>
              <a:gd name="connsiteX610" fmla="*/ 1832377 w 2568523"/>
              <a:gd name="connsiteY610" fmla="*/ 2862404 h 4419916"/>
              <a:gd name="connsiteX611" fmla="*/ 1627353 w 2568523"/>
              <a:gd name="connsiteY611" fmla="*/ 2613357 h 4419916"/>
              <a:gd name="connsiteX612" fmla="*/ 1825822 w 2568523"/>
              <a:gd name="connsiteY612" fmla="*/ 2635171 h 4419916"/>
              <a:gd name="connsiteX613" fmla="*/ 1832377 w 2568523"/>
              <a:gd name="connsiteY613" fmla="*/ 2862404 h 4419916"/>
              <a:gd name="connsiteX614" fmla="*/ 1615336 w 2568523"/>
              <a:gd name="connsiteY614" fmla="*/ 2621719 h 4419916"/>
              <a:gd name="connsiteX615" fmla="*/ 1827278 w 2568523"/>
              <a:gd name="connsiteY615" fmla="*/ 2879128 h 4419916"/>
              <a:gd name="connsiteX616" fmla="*/ 1568359 w 2568523"/>
              <a:gd name="connsiteY616" fmla="*/ 2939481 h 4419916"/>
              <a:gd name="connsiteX617" fmla="*/ 1615336 w 2568523"/>
              <a:gd name="connsiteY617" fmla="*/ 2621719 h 4419916"/>
              <a:gd name="connsiteX618" fmla="*/ 1563261 w 2568523"/>
              <a:gd name="connsiteY618" fmla="*/ 2959114 h 4419916"/>
              <a:gd name="connsiteX619" fmla="*/ 1729319 w 2568523"/>
              <a:gd name="connsiteY619" fmla="*/ 3040190 h 4419916"/>
              <a:gd name="connsiteX620" fmla="*/ 1475498 w 2568523"/>
              <a:gd name="connsiteY620" fmla="*/ 3171076 h 4419916"/>
              <a:gd name="connsiteX621" fmla="*/ 1563261 w 2568523"/>
              <a:gd name="connsiteY621" fmla="*/ 2959114 h 4419916"/>
              <a:gd name="connsiteX622" fmla="*/ 1580741 w 2568523"/>
              <a:gd name="connsiteY622" fmla="*/ 2951479 h 4419916"/>
              <a:gd name="connsiteX623" fmla="*/ 1824729 w 2568523"/>
              <a:gd name="connsiteY623" fmla="*/ 2894398 h 4419916"/>
              <a:gd name="connsiteX624" fmla="*/ 1742429 w 2568523"/>
              <a:gd name="connsiteY624" fmla="*/ 3030374 h 4419916"/>
              <a:gd name="connsiteX625" fmla="*/ 1580741 w 2568523"/>
              <a:gd name="connsiteY625" fmla="*/ 2951479 h 4419916"/>
              <a:gd name="connsiteX626" fmla="*/ 1746799 w 2568523"/>
              <a:gd name="connsiteY626" fmla="*/ 3056187 h 4419916"/>
              <a:gd name="connsiteX627" fmla="*/ 1847671 w 2568523"/>
              <a:gd name="connsiteY627" fmla="*/ 3215796 h 4419916"/>
              <a:gd name="connsiteX628" fmla="*/ 1653573 w 2568523"/>
              <a:gd name="connsiteY628" fmla="*/ 3286329 h 4419916"/>
              <a:gd name="connsiteX629" fmla="*/ 1746799 w 2568523"/>
              <a:gd name="connsiteY629" fmla="*/ 3056187 h 4419916"/>
              <a:gd name="connsiteX630" fmla="*/ 1851313 w 2568523"/>
              <a:gd name="connsiteY630" fmla="*/ 3229611 h 4419916"/>
              <a:gd name="connsiteX631" fmla="*/ 1851313 w 2568523"/>
              <a:gd name="connsiteY631" fmla="*/ 3430667 h 4419916"/>
              <a:gd name="connsiteX632" fmla="*/ 1656851 w 2568523"/>
              <a:gd name="connsiteY632" fmla="*/ 3300508 h 4419916"/>
              <a:gd name="connsiteX633" fmla="*/ 1851313 w 2568523"/>
              <a:gd name="connsiteY633" fmla="*/ 3229611 h 4419916"/>
              <a:gd name="connsiteX634" fmla="*/ 1865879 w 2568523"/>
              <a:gd name="connsiteY634" fmla="*/ 3232520 h 4419916"/>
              <a:gd name="connsiteX635" fmla="*/ 2207463 w 2568523"/>
              <a:gd name="connsiteY635" fmla="*/ 3450663 h 4419916"/>
              <a:gd name="connsiteX636" fmla="*/ 1865879 w 2568523"/>
              <a:gd name="connsiteY636" fmla="*/ 3437575 h 4419916"/>
              <a:gd name="connsiteX637" fmla="*/ 1865879 w 2568523"/>
              <a:gd name="connsiteY637" fmla="*/ 3232520 h 4419916"/>
              <a:gd name="connsiteX638" fmla="*/ 1874983 w 2568523"/>
              <a:gd name="connsiteY638" fmla="*/ 3220886 h 4419916"/>
              <a:gd name="connsiteX639" fmla="*/ 2144827 w 2568523"/>
              <a:gd name="connsiteY639" fmla="*/ 3122358 h 4419916"/>
              <a:gd name="connsiteX640" fmla="*/ 2222394 w 2568523"/>
              <a:gd name="connsiteY640" fmla="*/ 3442665 h 4419916"/>
              <a:gd name="connsiteX641" fmla="*/ 1874983 w 2568523"/>
              <a:gd name="connsiteY641" fmla="*/ 3220886 h 4419916"/>
              <a:gd name="connsiteX642" fmla="*/ 2163035 w 2568523"/>
              <a:gd name="connsiteY642" fmla="*/ 3105997 h 4419916"/>
              <a:gd name="connsiteX643" fmla="*/ 2399740 w 2568523"/>
              <a:gd name="connsiteY643" fmla="*/ 2731881 h 4419916"/>
              <a:gd name="connsiteX644" fmla="*/ 2454001 w 2568523"/>
              <a:gd name="connsiteY644" fmla="*/ 3111450 h 4419916"/>
              <a:gd name="connsiteX645" fmla="*/ 2163035 w 2568523"/>
              <a:gd name="connsiteY645" fmla="*/ 3105997 h 4419916"/>
              <a:gd name="connsiteX646" fmla="*/ 2107319 w 2568523"/>
              <a:gd name="connsiteY646" fmla="*/ 2855859 h 4419916"/>
              <a:gd name="connsiteX647" fmla="*/ 2024654 w 2568523"/>
              <a:gd name="connsiteY647" fmla="*/ 2655895 h 4419916"/>
              <a:gd name="connsiteX648" fmla="*/ 2198359 w 2568523"/>
              <a:gd name="connsiteY648" fmla="*/ 2687525 h 4419916"/>
              <a:gd name="connsiteX649" fmla="*/ 2107319 w 2568523"/>
              <a:gd name="connsiteY649" fmla="*/ 2855859 h 4419916"/>
              <a:gd name="connsiteX650" fmla="*/ 1846943 w 2568523"/>
              <a:gd name="connsiteY650" fmla="*/ 2862040 h 4419916"/>
              <a:gd name="connsiteX651" fmla="*/ 1840388 w 2568523"/>
              <a:gd name="connsiteY651" fmla="*/ 2636625 h 4419916"/>
              <a:gd name="connsiteX652" fmla="*/ 1994793 w 2568523"/>
              <a:gd name="connsiteY652" fmla="*/ 2650441 h 4419916"/>
              <a:gd name="connsiteX653" fmla="*/ 1999891 w 2568523"/>
              <a:gd name="connsiteY653" fmla="*/ 2651532 h 4419916"/>
              <a:gd name="connsiteX654" fmla="*/ 1846943 w 2568523"/>
              <a:gd name="connsiteY654" fmla="*/ 2862040 h 4419916"/>
              <a:gd name="connsiteX655" fmla="*/ 1625533 w 2568523"/>
              <a:gd name="connsiteY655" fmla="*/ 2598814 h 4419916"/>
              <a:gd name="connsiteX656" fmla="*/ 1726406 w 2568523"/>
              <a:gd name="connsiteY656" fmla="*/ 2489742 h 4419916"/>
              <a:gd name="connsiteX657" fmla="*/ 1817810 w 2568523"/>
              <a:gd name="connsiteY657" fmla="*/ 2619537 h 4419916"/>
              <a:gd name="connsiteX658" fmla="*/ 1625533 w 2568523"/>
              <a:gd name="connsiteY658" fmla="*/ 2598814 h 4419916"/>
              <a:gd name="connsiteX659" fmla="*/ 1612423 w 2568523"/>
              <a:gd name="connsiteY659" fmla="*/ 2591542 h 4419916"/>
              <a:gd name="connsiteX660" fmla="*/ 1564354 w 2568523"/>
              <a:gd name="connsiteY660" fmla="*/ 2485379 h 4419916"/>
              <a:gd name="connsiteX661" fmla="*/ 1715845 w 2568523"/>
              <a:gd name="connsiteY661" fmla="*/ 2479925 h 4419916"/>
              <a:gd name="connsiteX662" fmla="*/ 1612423 w 2568523"/>
              <a:gd name="connsiteY662" fmla="*/ 2591542 h 4419916"/>
              <a:gd name="connsiteX663" fmla="*/ 1555249 w 2568523"/>
              <a:gd name="connsiteY663" fmla="*/ 2926392 h 4419916"/>
              <a:gd name="connsiteX664" fmla="*/ 1441267 w 2568523"/>
              <a:gd name="connsiteY664" fmla="*/ 2714066 h 4419916"/>
              <a:gd name="connsiteX665" fmla="*/ 1600770 w 2568523"/>
              <a:gd name="connsiteY665" fmla="*/ 2618810 h 4419916"/>
              <a:gd name="connsiteX666" fmla="*/ 1555249 w 2568523"/>
              <a:gd name="connsiteY666" fmla="*/ 2926392 h 4419916"/>
              <a:gd name="connsiteX667" fmla="*/ 1731140 w 2568523"/>
              <a:gd name="connsiteY667" fmla="*/ 3055460 h 4419916"/>
              <a:gd name="connsiteX668" fmla="*/ 1637186 w 2568523"/>
              <a:gd name="connsiteY668" fmla="*/ 3287783 h 4419916"/>
              <a:gd name="connsiteX669" fmla="*/ 1475498 w 2568523"/>
              <a:gd name="connsiteY669" fmla="*/ 3187437 h 4419916"/>
              <a:gd name="connsiteX670" fmla="*/ 1731140 w 2568523"/>
              <a:gd name="connsiteY670" fmla="*/ 3055460 h 4419916"/>
              <a:gd name="connsiteX671" fmla="*/ 1652845 w 2568523"/>
              <a:gd name="connsiteY671" fmla="*/ 3534648 h 4419916"/>
              <a:gd name="connsiteX672" fmla="*/ 1648475 w 2568523"/>
              <a:gd name="connsiteY672" fmla="*/ 3312506 h 4419916"/>
              <a:gd name="connsiteX673" fmla="*/ 1844030 w 2568523"/>
              <a:gd name="connsiteY673" fmla="*/ 3443392 h 4419916"/>
              <a:gd name="connsiteX674" fmla="*/ 1652845 w 2568523"/>
              <a:gd name="connsiteY674" fmla="*/ 3534648 h 4419916"/>
              <a:gd name="connsiteX675" fmla="*/ 1851313 w 2568523"/>
              <a:gd name="connsiteY675" fmla="*/ 3455753 h 4419916"/>
              <a:gd name="connsiteX676" fmla="*/ 1851313 w 2568523"/>
              <a:gd name="connsiteY676" fmla="*/ 3695347 h 4419916"/>
              <a:gd name="connsiteX677" fmla="*/ 1659400 w 2568523"/>
              <a:gd name="connsiteY677" fmla="*/ 3547737 h 4419916"/>
              <a:gd name="connsiteX678" fmla="*/ 1851313 w 2568523"/>
              <a:gd name="connsiteY678" fmla="*/ 3455753 h 4419916"/>
              <a:gd name="connsiteX679" fmla="*/ 1925238 w 2568523"/>
              <a:gd name="connsiteY679" fmla="*/ 3904038 h 4419916"/>
              <a:gd name="connsiteX680" fmla="*/ 1695816 w 2568523"/>
              <a:gd name="connsiteY680" fmla="*/ 3834959 h 4419916"/>
              <a:gd name="connsiteX681" fmla="*/ 1854955 w 2568523"/>
              <a:gd name="connsiteY681" fmla="*/ 3721525 h 4419916"/>
              <a:gd name="connsiteX682" fmla="*/ 1925238 w 2568523"/>
              <a:gd name="connsiteY682" fmla="*/ 3904038 h 4419916"/>
              <a:gd name="connsiteX683" fmla="*/ 1865879 w 2568523"/>
              <a:gd name="connsiteY683" fmla="*/ 3704073 h 4419916"/>
              <a:gd name="connsiteX684" fmla="*/ 1865879 w 2568523"/>
              <a:gd name="connsiteY684" fmla="*/ 3475023 h 4419916"/>
              <a:gd name="connsiteX685" fmla="*/ 1994064 w 2568523"/>
              <a:gd name="connsiteY685" fmla="*/ 3726978 h 4419916"/>
              <a:gd name="connsiteX686" fmla="*/ 1865879 w 2568523"/>
              <a:gd name="connsiteY686" fmla="*/ 3704073 h 4419916"/>
              <a:gd name="connsiteX687" fmla="*/ 1893192 w 2568523"/>
              <a:gd name="connsiteY687" fmla="*/ 3452845 h 4419916"/>
              <a:gd name="connsiteX688" fmla="*/ 2226400 w 2568523"/>
              <a:gd name="connsiteY688" fmla="*/ 3465933 h 4419916"/>
              <a:gd name="connsiteX689" fmla="*/ 2222030 w 2568523"/>
              <a:gd name="connsiteY689" fmla="*/ 3612453 h 4419916"/>
              <a:gd name="connsiteX690" fmla="*/ 1893192 w 2568523"/>
              <a:gd name="connsiteY690" fmla="*/ 3452845 h 4419916"/>
              <a:gd name="connsiteX691" fmla="*/ 2239145 w 2568523"/>
              <a:gd name="connsiteY691" fmla="*/ 3449209 h 4419916"/>
              <a:gd name="connsiteX692" fmla="*/ 2167041 w 2568523"/>
              <a:gd name="connsiteY692" fmla="*/ 3151080 h 4419916"/>
              <a:gd name="connsiteX693" fmla="*/ 2268278 w 2568523"/>
              <a:gd name="connsiteY693" fmla="*/ 3302689 h 4419916"/>
              <a:gd name="connsiteX694" fmla="*/ 2268642 w 2568523"/>
              <a:gd name="connsiteY694" fmla="*/ 3303053 h 4419916"/>
              <a:gd name="connsiteX695" fmla="*/ 2269006 w 2568523"/>
              <a:gd name="connsiteY695" fmla="*/ 3303416 h 4419916"/>
              <a:gd name="connsiteX696" fmla="*/ 2269371 w 2568523"/>
              <a:gd name="connsiteY696" fmla="*/ 3303780 h 4419916"/>
              <a:gd name="connsiteX697" fmla="*/ 2269735 w 2568523"/>
              <a:gd name="connsiteY697" fmla="*/ 3304144 h 4419916"/>
              <a:gd name="connsiteX698" fmla="*/ 2389180 w 2568523"/>
              <a:gd name="connsiteY698" fmla="*/ 3393219 h 4419916"/>
              <a:gd name="connsiteX699" fmla="*/ 2239145 w 2568523"/>
              <a:gd name="connsiteY699" fmla="*/ 3449209 h 4419916"/>
              <a:gd name="connsiteX700" fmla="*/ 2467839 w 2568523"/>
              <a:gd name="connsiteY700" fmla="*/ 3103815 h 4419916"/>
              <a:gd name="connsiteX701" fmla="*/ 2417584 w 2568523"/>
              <a:gd name="connsiteY701" fmla="*/ 2752968 h 4419916"/>
              <a:gd name="connsiteX702" fmla="*/ 2555602 w 2568523"/>
              <a:gd name="connsiteY702" fmla="*/ 3020557 h 4419916"/>
              <a:gd name="connsiteX703" fmla="*/ 2467839 w 2568523"/>
              <a:gd name="connsiteY703" fmla="*/ 3103815 h 4419916"/>
              <a:gd name="connsiteX704" fmla="*/ 1893192 w 2568523"/>
              <a:gd name="connsiteY704" fmla="*/ 2553731 h 4419916"/>
              <a:gd name="connsiteX705" fmla="*/ 1833833 w 2568523"/>
              <a:gd name="connsiteY705" fmla="*/ 2617356 h 4419916"/>
              <a:gd name="connsiteX706" fmla="*/ 1736602 w 2568523"/>
              <a:gd name="connsiteY706" fmla="*/ 2478835 h 4419916"/>
              <a:gd name="connsiteX707" fmla="*/ 1813076 w 2568523"/>
              <a:gd name="connsiteY707" fmla="*/ 2475926 h 4419916"/>
              <a:gd name="connsiteX708" fmla="*/ 1893192 w 2568523"/>
              <a:gd name="connsiteY708" fmla="*/ 2553731 h 4419916"/>
              <a:gd name="connsiteX709" fmla="*/ 1462752 w 2568523"/>
              <a:gd name="connsiteY709" fmla="*/ 2583544 h 4419916"/>
              <a:gd name="connsiteX710" fmla="*/ 1550880 w 2568523"/>
              <a:gd name="connsiteY710" fmla="*/ 2490833 h 4419916"/>
              <a:gd name="connsiteX711" fmla="*/ 1600770 w 2568523"/>
              <a:gd name="connsiteY711" fmla="*/ 2601359 h 4419916"/>
              <a:gd name="connsiteX712" fmla="*/ 1441631 w 2568523"/>
              <a:gd name="connsiteY712" fmla="*/ 2696615 h 4419916"/>
              <a:gd name="connsiteX713" fmla="*/ 1462752 w 2568523"/>
              <a:gd name="connsiteY713" fmla="*/ 2583544 h 4419916"/>
              <a:gd name="connsiteX714" fmla="*/ 1654666 w 2568523"/>
              <a:gd name="connsiteY714" fmla="*/ 3562643 h 4419916"/>
              <a:gd name="connsiteX715" fmla="*/ 1846215 w 2568523"/>
              <a:gd name="connsiteY715" fmla="*/ 3709890 h 4419916"/>
              <a:gd name="connsiteX716" fmla="*/ 1685255 w 2568523"/>
              <a:gd name="connsiteY716" fmla="*/ 3824415 h 4419916"/>
              <a:gd name="connsiteX717" fmla="*/ 1654666 w 2568523"/>
              <a:gd name="connsiteY717" fmla="*/ 3562643 h 4419916"/>
              <a:gd name="connsiteX718" fmla="*/ 2010816 w 2568523"/>
              <a:gd name="connsiteY718" fmla="*/ 4405767 h 4419916"/>
              <a:gd name="connsiteX719" fmla="*/ 1845122 w 2568523"/>
              <a:gd name="connsiteY719" fmla="*/ 4366501 h 4419916"/>
              <a:gd name="connsiteX720" fmla="*/ 1872798 w 2568523"/>
              <a:gd name="connsiteY720" fmla="*/ 4291606 h 4419916"/>
              <a:gd name="connsiteX721" fmla="*/ 2010816 w 2568523"/>
              <a:gd name="connsiteY721" fmla="*/ 4405767 h 4419916"/>
              <a:gd name="connsiteX722" fmla="*/ 1933613 w 2568523"/>
              <a:gd name="connsiteY722" fmla="*/ 4158174 h 4419916"/>
              <a:gd name="connsiteX723" fmla="*/ 1878989 w 2568523"/>
              <a:gd name="connsiteY723" fmla="*/ 4249068 h 4419916"/>
              <a:gd name="connsiteX724" fmla="*/ 1889914 w 2568523"/>
              <a:gd name="connsiteY724" fmla="*/ 4100003 h 4419916"/>
              <a:gd name="connsiteX725" fmla="*/ 1933613 w 2568523"/>
              <a:gd name="connsiteY725" fmla="*/ 4158174 h 4419916"/>
              <a:gd name="connsiteX726" fmla="*/ 1881174 w 2568523"/>
              <a:gd name="connsiteY726" fmla="*/ 4065464 h 4419916"/>
              <a:gd name="connsiteX727" fmla="*/ 1701278 w 2568523"/>
              <a:gd name="connsiteY727" fmla="*/ 3851683 h 4419916"/>
              <a:gd name="connsiteX728" fmla="*/ 1928515 w 2568523"/>
              <a:gd name="connsiteY728" fmla="*/ 3920035 h 4419916"/>
              <a:gd name="connsiteX729" fmla="*/ 1881174 w 2568523"/>
              <a:gd name="connsiteY729" fmla="*/ 4065464 h 4419916"/>
              <a:gd name="connsiteX730" fmla="*/ 2073452 w 2568523"/>
              <a:gd name="connsiteY730" fmla="*/ 3778605 h 4419916"/>
              <a:gd name="connsiteX731" fmla="*/ 2048324 w 2568523"/>
              <a:gd name="connsiteY731" fmla="*/ 3801874 h 4419916"/>
              <a:gd name="connsiteX732" fmla="*/ 2019920 w 2568523"/>
              <a:gd name="connsiteY732" fmla="*/ 3746247 h 4419916"/>
              <a:gd name="connsiteX733" fmla="*/ 2091660 w 2568523"/>
              <a:gd name="connsiteY733" fmla="*/ 3758972 h 4419916"/>
              <a:gd name="connsiteX734" fmla="*/ 2073452 w 2568523"/>
              <a:gd name="connsiteY734" fmla="*/ 3778605 h 441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Lst>
            <a:rect l="l" t="t" r="r" b="b"/>
            <a:pathLst>
              <a:path w="2568523" h="4419916">
                <a:moveTo>
                  <a:pt x="2566162" y="2742788"/>
                </a:moveTo>
                <a:lnTo>
                  <a:pt x="2405567" y="2703886"/>
                </a:lnTo>
                <a:cubicBezTo>
                  <a:pt x="2405567" y="2703886"/>
                  <a:pt x="2405567" y="2703886"/>
                  <a:pt x="2405567" y="2703886"/>
                </a:cubicBezTo>
                <a:cubicBezTo>
                  <a:pt x="2405567" y="2703886"/>
                  <a:pt x="2405567" y="2703886"/>
                  <a:pt x="2405567" y="2703886"/>
                </a:cubicBezTo>
                <a:lnTo>
                  <a:pt x="2405203" y="2703886"/>
                </a:lnTo>
                <a:lnTo>
                  <a:pt x="2211105" y="2674800"/>
                </a:lnTo>
                <a:lnTo>
                  <a:pt x="1999163" y="2636625"/>
                </a:lnTo>
                <a:lnTo>
                  <a:pt x="1820723" y="2463565"/>
                </a:lnTo>
                <a:cubicBezTo>
                  <a:pt x="1819267" y="2462111"/>
                  <a:pt x="1817446" y="2461384"/>
                  <a:pt x="1815261" y="2461384"/>
                </a:cubicBezTo>
                <a:lnTo>
                  <a:pt x="1552700" y="2471200"/>
                </a:lnTo>
                <a:cubicBezTo>
                  <a:pt x="1552700" y="2471200"/>
                  <a:pt x="1552700" y="2471200"/>
                  <a:pt x="1552700" y="2471200"/>
                </a:cubicBezTo>
                <a:lnTo>
                  <a:pt x="1552700" y="2471200"/>
                </a:lnTo>
                <a:cubicBezTo>
                  <a:pt x="1550880" y="2471200"/>
                  <a:pt x="1549059" y="2471927"/>
                  <a:pt x="1547602" y="2473381"/>
                </a:cubicBezTo>
                <a:lnTo>
                  <a:pt x="1547602" y="2473381"/>
                </a:lnTo>
                <a:cubicBezTo>
                  <a:pt x="1547602" y="2473381"/>
                  <a:pt x="1547602" y="2473381"/>
                  <a:pt x="1547602" y="2473381"/>
                </a:cubicBezTo>
                <a:lnTo>
                  <a:pt x="1455469" y="2569728"/>
                </a:lnTo>
                <a:lnTo>
                  <a:pt x="1412134" y="2526463"/>
                </a:lnTo>
                <a:cubicBezTo>
                  <a:pt x="1410677" y="2525008"/>
                  <a:pt x="1408857" y="2524282"/>
                  <a:pt x="1407036" y="2524282"/>
                </a:cubicBezTo>
                <a:lnTo>
                  <a:pt x="1348041" y="2524282"/>
                </a:lnTo>
                <a:lnTo>
                  <a:pt x="1313446" y="2472291"/>
                </a:lnTo>
                <a:lnTo>
                  <a:pt x="1341487" y="2393395"/>
                </a:lnTo>
                <a:cubicBezTo>
                  <a:pt x="1342215" y="2391941"/>
                  <a:pt x="1342215" y="2390123"/>
                  <a:pt x="1341487" y="2388669"/>
                </a:cubicBezTo>
                <a:cubicBezTo>
                  <a:pt x="1341487" y="2388669"/>
                  <a:pt x="1341487" y="2388669"/>
                  <a:pt x="1341487" y="2388669"/>
                </a:cubicBezTo>
                <a:cubicBezTo>
                  <a:pt x="1341487" y="2388305"/>
                  <a:pt x="1341122" y="2387942"/>
                  <a:pt x="1341122" y="2387942"/>
                </a:cubicBezTo>
                <a:cubicBezTo>
                  <a:pt x="1341122" y="2387942"/>
                  <a:pt x="1341122" y="2387942"/>
                  <a:pt x="1341122" y="2387942"/>
                </a:cubicBezTo>
                <a:cubicBezTo>
                  <a:pt x="1340394" y="2386488"/>
                  <a:pt x="1339302" y="2385397"/>
                  <a:pt x="1337845" y="2384670"/>
                </a:cubicBezTo>
                <a:lnTo>
                  <a:pt x="1337845" y="2384670"/>
                </a:lnTo>
                <a:cubicBezTo>
                  <a:pt x="1337845" y="2384670"/>
                  <a:pt x="1337845" y="2384670"/>
                  <a:pt x="1337845" y="2384670"/>
                </a:cubicBezTo>
                <a:cubicBezTo>
                  <a:pt x="1337845" y="2384670"/>
                  <a:pt x="1337845" y="2384670"/>
                  <a:pt x="1337845" y="2384670"/>
                </a:cubicBezTo>
                <a:cubicBezTo>
                  <a:pt x="1337481" y="2384670"/>
                  <a:pt x="1337481" y="2384306"/>
                  <a:pt x="1337117" y="2384306"/>
                </a:cubicBezTo>
                <a:lnTo>
                  <a:pt x="1337117" y="2384306"/>
                </a:lnTo>
                <a:cubicBezTo>
                  <a:pt x="1337117" y="2384306"/>
                  <a:pt x="1337117" y="2384306"/>
                  <a:pt x="1337117" y="2384306"/>
                </a:cubicBezTo>
                <a:cubicBezTo>
                  <a:pt x="1337117" y="2384306"/>
                  <a:pt x="1337117" y="2384306"/>
                  <a:pt x="1337117" y="2384306"/>
                </a:cubicBezTo>
                <a:cubicBezTo>
                  <a:pt x="1336753" y="2384306"/>
                  <a:pt x="1336388" y="2383943"/>
                  <a:pt x="1336024" y="2383943"/>
                </a:cubicBezTo>
                <a:lnTo>
                  <a:pt x="1204198" y="2361401"/>
                </a:lnTo>
                <a:lnTo>
                  <a:pt x="1278487" y="2190159"/>
                </a:lnTo>
                <a:cubicBezTo>
                  <a:pt x="1279215" y="2187977"/>
                  <a:pt x="1279215" y="2185796"/>
                  <a:pt x="1278123" y="2183978"/>
                </a:cubicBezTo>
                <a:cubicBezTo>
                  <a:pt x="1277030" y="2182160"/>
                  <a:pt x="1275209" y="2180706"/>
                  <a:pt x="1273024" y="2180342"/>
                </a:cubicBezTo>
                <a:lnTo>
                  <a:pt x="1195094" y="2165799"/>
                </a:lnTo>
                <a:cubicBezTo>
                  <a:pt x="1194729" y="2165799"/>
                  <a:pt x="1194365" y="2165799"/>
                  <a:pt x="1194001" y="2165799"/>
                </a:cubicBezTo>
                <a:cubicBezTo>
                  <a:pt x="1194001" y="2165799"/>
                  <a:pt x="1193637" y="2165799"/>
                  <a:pt x="1193637" y="2165799"/>
                </a:cubicBezTo>
                <a:cubicBezTo>
                  <a:pt x="1193637" y="2165799"/>
                  <a:pt x="1193637" y="2165799"/>
                  <a:pt x="1193273" y="2165799"/>
                </a:cubicBezTo>
                <a:cubicBezTo>
                  <a:pt x="1192545" y="2165799"/>
                  <a:pt x="1191452" y="2165799"/>
                  <a:pt x="1190724" y="2166163"/>
                </a:cubicBezTo>
                <a:cubicBezTo>
                  <a:pt x="1190724" y="2166163"/>
                  <a:pt x="1190360" y="2166163"/>
                  <a:pt x="1190360" y="2166527"/>
                </a:cubicBezTo>
                <a:cubicBezTo>
                  <a:pt x="1189631" y="2166890"/>
                  <a:pt x="1189267" y="2167254"/>
                  <a:pt x="1188539" y="2167617"/>
                </a:cubicBezTo>
                <a:cubicBezTo>
                  <a:pt x="1188539" y="2167617"/>
                  <a:pt x="1188175" y="2167981"/>
                  <a:pt x="1188175" y="2167981"/>
                </a:cubicBezTo>
                <a:cubicBezTo>
                  <a:pt x="1188175" y="2167981"/>
                  <a:pt x="1187810" y="2168344"/>
                  <a:pt x="1187810" y="2168344"/>
                </a:cubicBezTo>
                <a:lnTo>
                  <a:pt x="1155036" y="2210519"/>
                </a:lnTo>
                <a:lnTo>
                  <a:pt x="1096406" y="2237423"/>
                </a:lnTo>
                <a:lnTo>
                  <a:pt x="1027215" y="2207246"/>
                </a:lnTo>
                <a:lnTo>
                  <a:pt x="1054527" y="2083632"/>
                </a:lnTo>
                <a:lnTo>
                  <a:pt x="1173972" y="1945474"/>
                </a:lnTo>
                <a:lnTo>
                  <a:pt x="1248990" y="1912753"/>
                </a:lnTo>
                <a:lnTo>
                  <a:pt x="1351683" y="1903664"/>
                </a:lnTo>
                <a:lnTo>
                  <a:pt x="1351683" y="2080360"/>
                </a:lnTo>
                <a:cubicBezTo>
                  <a:pt x="1351683" y="2083268"/>
                  <a:pt x="1353504" y="2085813"/>
                  <a:pt x="1356053" y="2086904"/>
                </a:cubicBezTo>
                <a:cubicBezTo>
                  <a:pt x="1358602" y="2087995"/>
                  <a:pt x="1361880" y="2087631"/>
                  <a:pt x="1364065" y="2085450"/>
                </a:cubicBezTo>
                <a:lnTo>
                  <a:pt x="1454013" y="2002919"/>
                </a:lnTo>
                <a:cubicBezTo>
                  <a:pt x="1455469" y="2001465"/>
                  <a:pt x="1456198" y="1999647"/>
                  <a:pt x="1456198" y="1997465"/>
                </a:cubicBezTo>
                <a:lnTo>
                  <a:pt x="1456198" y="1888757"/>
                </a:lnTo>
                <a:lnTo>
                  <a:pt x="1529030" y="1808771"/>
                </a:lnTo>
                <a:cubicBezTo>
                  <a:pt x="1529030" y="1808771"/>
                  <a:pt x="1529030" y="1808771"/>
                  <a:pt x="1529030" y="1808771"/>
                </a:cubicBezTo>
                <a:lnTo>
                  <a:pt x="1529394" y="1808408"/>
                </a:lnTo>
                <a:lnTo>
                  <a:pt x="1679064" y="1649527"/>
                </a:lnTo>
                <a:lnTo>
                  <a:pt x="1794504" y="1601535"/>
                </a:lnTo>
                <a:cubicBezTo>
                  <a:pt x="1796324" y="1600808"/>
                  <a:pt x="1797417" y="1599717"/>
                  <a:pt x="1798145" y="1597899"/>
                </a:cubicBezTo>
                <a:lnTo>
                  <a:pt x="1849492" y="1490282"/>
                </a:lnTo>
                <a:lnTo>
                  <a:pt x="1966388" y="1490282"/>
                </a:lnTo>
                <a:cubicBezTo>
                  <a:pt x="1970394" y="1490282"/>
                  <a:pt x="1973671" y="1487010"/>
                  <a:pt x="1973671" y="1483011"/>
                </a:cubicBezTo>
                <a:lnTo>
                  <a:pt x="1973671" y="1281228"/>
                </a:lnTo>
                <a:lnTo>
                  <a:pt x="2140457" y="1272503"/>
                </a:lnTo>
                <a:lnTo>
                  <a:pt x="2096030" y="1388118"/>
                </a:lnTo>
                <a:cubicBezTo>
                  <a:pt x="2095301" y="1390300"/>
                  <a:pt x="2095301" y="1392845"/>
                  <a:pt x="2096758" y="1394663"/>
                </a:cubicBezTo>
                <a:lnTo>
                  <a:pt x="2155024" y="1487010"/>
                </a:lnTo>
                <a:cubicBezTo>
                  <a:pt x="2156116" y="1488828"/>
                  <a:pt x="2158301" y="1490282"/>
                  <a:pt x="2160486" y="1490282"/>
                </a:cubicBezTo>
                <a:cubicBezTo>
                  <a:pt x="2162671" y="1490646"/>
                  <a:pt x="2164856" y="1489919"/>
                  <a:pt x="2166313" y="1488101"/>
                </a:cubicBezTo>
                <a:lnTo>
                  <a:pt x="2215110" y="1439382"/>
                </a:lnTo>
                <a:cubicBezTo>
                  <a:pt x="2217660" y="1436837"/>
                  <a:pt x="2218024" y="1432838"/>
                  <a:pt x="2215839" y="1429929"/>
                </a:cubicBezTo>
                <a:lnTo>
                  <a:pt x="2178330" y="1378302"/>
                </a:lnTo>
                <a:lnTo>
                  <a:pt x="2173960" y="1310314"/>
                </a:lnTo>
                <a:lnTo>
                  <a:pt x="2215839" y="1259050"/>
                </a:lnTo>
                <a:cubicBezTo>
                  <a:pt x="2218388" y="1256142"/>
                  <a:pt x="2218024" y="1251415"/>
                  <a:pt x="2215110" y="1248870"/>
                </a:cubicBezTo>
                <a:lnTo>
                  <a:pt x="2143371" y="1187063"/>
                </a:lnTo>
                <a:lnTo>
                  <a:pt x="2105498" y="1092171"/>
                </a:lnTo>
                <a:lnTo>
                  <a:pt x="2086197" y="986008"/>
                </a:lnTo>
                <a:cubicBezTo>
                  <a:pt x="2085833" y="983826"/>
                  <a:pt x="2084376" y="982008"/>
                  <a:pt x="2082556" y="980918"/>
                </a:cubicBezTo>
                <a:lnTo>
                  <a:pt x="1867700" y="854758"/>
                </a:lnTo>
                <a:lnTo>
                  <a:pt x="1944174" y="786770"/>
                </a:lnTo>
                <a:lnTo>
                  <a:pt x="2124798" y="862757"/>
                </a:lnTo>
                <a:cubicBezTo>
                  <a:pt x="2127348" y="863847"/>
                  <a:pt x="2129897" y="863484"/>
                  <a:pt x="2132082" y="861666"/>
                </a:cubicBezTo>
                <a:cubicBezTo>
                  <a:pt x="2134267" y="859848"/>
                  <a:pt x="2135359" y="857303"/>
                  <a:pt x="2134631" y="854758"/>
                </a:cubicBezTo>
                <a:lnTo>
                  <a:pt x="2111689" y="717691"/>
                </a:lnTo>
                <a:lnTo>
                  <a:pt x="2210012" y="717691"/>
                </a:lnTo>
                <a:cubicBezTo>
                  <a:pt x="2212561" y="717691"/>
                  <a:pt x="2214746" y="716601"/>
                  <a:pt x="2215839" y="714783"/>
                </a:cubicBezTo>
                <a:cubicBezTo>
                  <a:pt x="2217296" y="712965"/>
                  <a:pt x="2217660" y="710420"/>
                  <a:pt x="2216931" y="708239"/>
                </a:cubicBezTo>
                <a:lnTo>
                  <a:pt x="2187798" y="625708"/>
                </a:lnTo>
                <a:cubicBezTo>
                  <a:pt x="2187434" y="624981"/>
                  <a:pt x="2187070" y="624253"/>
                  <a:pt x="2186706" y="623526"/>
                </a:cubicBezTo>
                <a:lnTo>
                  <a:pt x="2122613" y="546085"/>
                </a:lnTo>
                <a:lnTo>
                  <a:pt x="2049781" y="468281"/>
                </a:lnTo>
                <a:cubicBezTo>
                  <a:pt x="2049053" y="467554"/>
                  <a:pt x="2048324" y="467190"/>
                  <a:pt x="2047596" y="466827"/>
                </a:cubicBezTo>
                <a:lnTo>
                  <a:pt x="1894284" y="395203"/>
                </a:lnTo>
                <a:lnTo>
                  <a:pt x="1837111" y="285768"/>
                </a:lnTo>
                <a:cubicBezTo>
                  <a:pt x="1836018" y="283223"/>
                  <a:pt x="1833469" y="281768"/>
                  <a:pt x="1830556" y="281768"/>
                </a:cubicBezTo>
                <a:cubicBezTo>
                  <a:pt x="1830556" y="281768"/>
                  <a:pt x="1830556" y="281768"/>
                  <a:pt x="1830556" y="281768"/>
                </a:cubicBezTo>
                <a:cubicBezTo>
                  <a:pt x="1827642" y="281768"/>
                  <a:pt x="1825457" y="283223"/>
                  <a:pt x="1824001" y="285768"/>
                </a:cubicBezTo>
                <a:lnTo>
                  <a:pt x="1736602" y="460646"/>
                </a:lnTo>
                <a:cubicBezTo>
                  <a:pt x="1735510" y="462827"/>
                  <a:pt x="1735510" y="465736"/>
                  <a:pt x="1736966" y="467917"/>
                </a:cubicBezTo>
                <a:cubicBezTo>
                  <a:pt x="1738423" y="470099"/>
                  <a:pt x="1740608" y="471189"/>
                  <a:pt x="1743521" y="471189"/>
                </a:cubicBezTo>
                <a:lnTo>
                  <a:pt x="1862238" y="467190"/>
                </a:lnTo>
                <a:lnTo>
                  <a:pt x="1710746" y="560992"/>
                </a:lnTo>
                <a:lnTo>
                  <a:pt x="1593122" y="420289"/>
                </a:lnTo>
                <a:cubicBezTo>
                  <a:pt x="1592758" y="419926"/>
                  <a:pt x="1592394" y="419562"/>
                  <a:pt x="1592030" y="419562"/>
                </a:cubicBezTo>
                <a:cubicBezTo>
                  <a:pt x="1592030" y="419562"/>
                  <a:pt x="1591666" y="419199"/>
                  <a:pt x="1591666" y="419199"/>
                </a:cubicBezTo>
                <a:cubicBezTo>
                  <a:pt x="1590209" y="418108"/>
                  <a:pt x="1588388" y="417744"/>
                  <a:pt x="1586567" y="418108"/>
                </a:cubicBezTo>
                <a:cubicBezTo>
                  <a:pt x="1586567" y="418108"/>
                  <a:pt x="1586567" y="418108"/>
                  <a:pt x="1586203" y="418108"/>
                </a:cubicBezTo>
                <a:cubicBezTo>
                  <a:pt x="1585839" y="418108"/>
                  <a:pt x="1585839" y="418108"/>
                  <a:pt x="1585839" y="418472"/>
                </a:cubicBezTo>
                <a:cubicBezTo>
                  <a:pt x="1585475" y="418472"/>
                  <a:pt x="1585111" y="418472"/>
                  <a:pt x="1584747" y="418835"/>
                </a:cubicBezTo>
                <a:lnTo>
                  <a:pt x="1321822" y="523907"/>
                </a:lnTo>
                <a:lnTo>
                  <a:pt x="1033406" y="240685"/>
                </a:lnTo>
                <a:cubicBezTo>
                  <a:pt x="1033406" y="240685"/>
                  <a:pt x="1033406" y="240685"/>
                  <a:pt x="1033406" y="240685"/>
                </a:cubicBezTo>
                <a:cubicBezTo>
                  <a:pt x="1033406" y="240685"/>
                  <a:pt x="1033042" y="240321"/>
                  <a:pt x="1033042" y="240321"/>
                </a:cubicBezTo>
                <a:cubicBezTo>
                  <a:pt x="1033042" y="240321"/>
                  <a:pt x="1032677" y="240321"/>
                  <a:pt x="1032677" y="239958"/>
                </a:cubicBezTo>
                <a:cubicBezTo>
                  <a:pt x="1032313" y="239594"/>
                  <a:pt x="1031949" y="239594"/>
                  <a:pt x="1031585" y="239230"/>
                </a:cubicBezTo>
                <a:cubicBezTo>
                  <a:pt x="1031221" y="239230"/>
                  <a:pt x="1030857" y="238867"/>
                  <a:pt x="1030857" y="238867"/>
                </a:cubicBezTo>
                <a:cubicBezTo>
                  <a:pt x="1030492" y="238867"/>
                  <a:pt x="1030492" y="238867"/>
                  <a:pt x="1030128" y="238503"/>
                </a:cubicBezTo>
                <a:lnTo>
                  <a:pt x="744990" y="170879"/>
                </a:lnTo>
                <a:lnTo>
                  <a:pt x="551984" y="2181"/>
                </a:lnTo>
                <a:cubicBezTo>
                  <a:pt x="551620" y="1818"/>
                  <a:pt x="551256" y="1818"/>
                  <a:pt x="550892" y="1454"/>
                </a:cubicBezTo>
                <a:cubicBezTo>
                  <a:pt x="550527" y="1091"/>
                  <a:pt x="550163" y="1091"/>
                  <a:pt x="549799" y="727"/>
                </a:cubicBezTo>
                <a:cubicBezTo>
                  <a:pt x="549435" y="364"/>
                  <a:pt x="548707" y="364"/>
                  <a:pt x="548342" y="364"/>
                </a:cubicBezTo>
                <a:cubicBezTo>
                  <a:pt x="547978" y="364"/>
                  <a:pt x="547614" y="0"/>
                  <a:pt x="547250" y="0"/>
                </a:cubicBezTo>
                <a:cubicBezTo>
                  <a:pt x="547250" y="0"/>
                  <a:pt x="546886" y="0"/>
                  <a:pt x="546886" y="0"/>
                </a:cubicBezTo>
                <a:lnTo>
                  <a:pt x="240626" y="0"/>
                </a:lnTo>
                <a:cubicBezTo>
                  <a:pt x="238077" y="0"/>
                  <a:pt x="235892" y="1091"/>
                  <a:pt x="234799" y="3272"/>
                </a:cubicBezTo>
                <a:cubicBezTo>
                  <a:pt x="233343" y="5090"/>
                  <a:pt x="232978" y="7635"/>
                  <a:pt x="234071" y="9816"/>
                </a:cubicBezTo>
                <a:lnTo>
                  <a:pt x="304354" y="201419"/>
                </a:lnTo>
                <a:lnTo>
                  <a:pt x="122273" y="252683"/>
                </a:lnTo>
                <a:cubicBezTo>
                  <a:pt x="120088" y="253410"/>
                  <a:pt x="118632" y="254500"/>
                  <a:pt x="117539" y="256682"/>
                </a:cubicBezTo>
                <a:lnTo>
                  <a:pt x="39609" y="421744"/>
                </a:lnTo>
                <a:cubicBezTo>
                  <a:pt x="39244" y="422107"/>
                  <a:pt x="39244" y="422834"/>
                  <a:pt x="39244" y="423198"/>
                </a:cubicBezTo>
                <a:lnTo>
                  <a:pt x="279" y="588260"/>
                </a:lnTo>
                <a:cubicBezTo>
                  <a:pt x="-449" y="590441"/>
                  <a:pt x="279" y="592986"/>
                  <a:pt x="2100" y="594804"/>
                </a:cubicBezTo>
                <a:lnTo>
                  <a:pt x="109163" y="711147"/>
                </a:lnTo>
                <a:cubicBezTo>
                  <a:pt x="109528" y="711874"/>
                  <a:pt x="110256" y="712238"/>
                  <a:pt x="110984" y="712601"/>
                </a:cubicBezTo>
                <a:cubicBezTo>
                  <a:pt x="110984" y="712601"/>
                  <a:pt x="110984" y="712601"/>
                  <a:pt x="110984" y="712601"/>
                </a:cubicBezTo>
                <a:cubicBezTo>
                  <a:pt x="110984" y="712601"/>
                  <a:pt x="110984" y="712601"/>
                  <a:pt x="110984" y="712601"/>
                </a:cubicBezTo>
                <a:cubicBezTo>
                  <a:pt x="110984" y="712601"/>
                  <a:pt x="110984" y="712601"/>
                  <a:pt x="110984" y="712601"/>
                </a:cubicBezTo>
                <a:cubicBezTo>
                  <a:pt x="111713" y="712965"/>
                  <a:pt x="112077" y="712965"/>
                  <a:pt x="112805" y="713329"/>
                </a:cubicBezTo>
                <a:cubicBezTo>
                  <a:pt x="113169" y="713329"/>
                  <a:pt x="113169" y="713329"/>
                  <a:pt x="113533" y="713329"/>
                </a:cubicBezTo>
                <a:cubicBezTo>
                  <a:pt x="113898" y="713329"/>
                  <a:pt x="113898" y="713329"/>
                  <a:pt x="114262" y="713329"/>
                </a:cubicBezTo>
                <a:cubicBezTo>
                  <a:pt x="114626" y="713329"/>
                  <a:pt x="114990" y="713329"/>
                  <a:pt x="114990" y="713329"/>
                </a:cubicBezTo>
                <a:cubicBezTo>
                  <a:pt x="115354" y="713329"/>
                  <a:pt x="115354" y="713329"/>
                  <a:pt x="115718" y="713329"/>
                </a:cubicBezTo>
                <a:cubicBezTo>
                  <a:pt x="116447" y="713329"/>
                  <a:pt x="117175" y="712965"/>
                  <a:pt x="117903" y="712601"/>
                </a:cubicBezTo>
                <a:cubicBezTo>
                  <a:pt x="117903" y="712601"/>
                  <a:pt x="117903" y="712601"/>
                  <a:pt x="117903" y="712601"/>
                </a:cubicBezTo>
                <a:lnTo>
                  <a:pt x="117903" y="712601"/>
                </a:lnTo>
                <a:cubicBezTo>
                  <a:pt x="117903" y="712601"/>
                  <a:pt x="117903" y="712601"/>
                  <a:pt x="117903" y="712601"/>
                </a:cubicBezTo>
                <a:lnTo>
                  <a:pt x="266481" y="626435"/>
                </a:lnTo>
                <a:lnTo>
                  <a:pt x="422342" y="650067"/>
                </a:lnTo>
                <a:lnTo>
                  <a:pt x="573834" y="777681"/>
                </a:lnTo>
                <a:lnTo>
                  <a:pt x="583302" y="1017275"/>
                </a:lnTo>
                <a:cubicBezTo>
                  <a:pt x="583302" y="1018729"/>
                  <a:pt x="584030" y="1020183"/>
                  <a:pt x="584759" y="1021638"/>
                </a:cubicBezTo>
                <a:lnTo>
                  <a:pt x="707481" y="1172520"/>
                </a:lnTo>
                <a:lnTo>
                  <a:pt x="559996" y="1376484"/>
                </a:lnTo>
                <a:lnTo>
                  <a:pt x="487163" y="1473558"/>
                </a:lnTo>
                <a:cubicBezTo>
                  <a:pt x="486071" y="1474649"/>
                  <a:pt x="485707" y="1476466"/>
                  <a:pt x="485707" y="1477921"/>
                </a:cubicBezTo>
                <a:lnTo>
                  <a:pt x="485707" y="1647709"/>
                </a:lnTo>
                <a:cubicBezTo>
                  <a:pt x="485707" y="1649163"/>
                  <a:pt x="486071" y="1650254"/>
                  <a:pt x="486799" y="1651345"/>
                </a:cubicBezTo>
                <a:lnTo>
                  <a:pt x="582938" y="1809862"/>
                </a:lnTo>
                <a:lnTo>
                  <a:pt x="582938" y="2026188"/>
                </a:lnTo>
                <a:cubicBezTo>
                  <a:pt x="582938" y="2028005"/>
                  <a:pt x="583666" y="2029823"/>
                  <a:pt x="585123" y="2031278"/>
                </a:cubicBezTo>
                <a:lnTo>
                  <a:pt x="652493" y="2098538"/>
                </a:lnTo>
                <a:lnTo>
                  <a:pt x="700562" y="2175616"/>
                </a:lnTo>
                <a:cubicBezTo>
                  <a:pt x="700926" y="2176343"/>
                  <a:pt x="701655" y="2177070"/>
                  <a:pt x="702747" y="2177797"/>
                </a:cubicBezTo>
                <a:lnTo>
                  <a:pt x="806533" y="2249421"/>
                </a:lnTo>
                <a:cubicBezTo>
                  <a:pt x="806533" y="2249421"/>
                  <a:pt x="806533" y="2249421"/>
                  <a:pt x="806533" y="2249421"/>
                </a:cubicBezTo>
                <a:lnTo>
                  <a:pt x="829475" y="2265418"/>
                </a:lnTo>
                <a:lnTo>
                  <a:pt x="1003909" y="2371945"/>
                </a:lnTo>
                <a:lnTo>
                  <a:pt x="1085845" y="2453748"/>
                </a:lnTo>
                <a:cubicBezTo>
                  <a:pt x="1087666" y="2455566"/>
                  <a:pt x="1089851" y="2456293"/>
                  <a:pt x="1092036" y="2455930"/>
                </a:cubicBezTo>
                <a:lnTo>
                  <a:pt x="1253724" y="2429026"/>
                </a:lnTo>
                <a:lnTo>
                  <a:pt x="1239886" y="2459929"/>
                </a:lnTo>
                <a:lnTo>
                  <a:pt x="1191452" y="2532280"/>
                </a:lnTo>
                <a:cubicBezTo>
                  <a:pt x="1189631" y="2535189"/>
                  <a:pt x="1189995" y="2539188"/>
                  <a:pt x="1192545" y="2541733"/>
                </a:cubicBezTo>
                <a:lnTo>
                  <a:pt x="1309076" y="2653350"/>
                </a:lnTo>
                <a:cubicBezTo>
                  <a:pt x="1310533" y="2654804"/>
                  <a:pt x="1312718" y="2655531"/>
                  <a:pt x="1314539" y="2655531"/>
                </a:cubicBezTo>
                <a:cubicBezTo>
                  <a:pt x="1316724" y="2655531"/>
                  <a:pt x="1318544" y="2654440"/>
                  <a:pt x="1319637" y="2652622"/>
                </a:cubicBezTo>
                <a:lnTo>
                  <a:pt x="1352047" y="2610812"/>
                </a:lnTo>
                <a:lnTo>
                  <a:pt x="1445637" y="2589724"/>
                </a:lnTo>
                <a:lnTo>
                  <a:pt x="1424515" y="2709340"/>
                </a:lnTo>
                <a:lnTo>
                  <a:pt x="1356417" y="2966749"/>
                </a:lnTo>
                <a:cubicBezTo>
                  <a:pt x="1356053" y="2967476"/>
                  <a:pt x="1356053" y="2968567"/>
                  <a:pt x="1356053" y="2969294"/>
                </a:cubicBezTo>
                <a:cubicBezTo>
                  <a:pt x="1356053" y="2969294"/>
                  <a:pt x="1356053" y="2969294"/>
                  <a:pt x="1356053" y="2969294"/>
                </a:cubicBezTo>
                <a:cubicBezTo>
                  <a:pt x="1356053" y="2969657"/>
                  <a:pt x="1356053" y="2969657"/>
                  <a:pt x="1356053" y="2970021"/>
                </a:cubicBezTo>
                <a:cubicBezTo>
                  <a:pt x="1356053" y="2970748"/>
                  <a:pt x="1356417" y="2971112"/>
                  <a:pt x="1356417" y="2971839"/>
                </a:cubicBezTo>
                <a:lnTo>
                  <a:pt x="1453648" y="3190346"/>
                </a:lnTo>
                <a:cubicBezTo>
                  <a:pt x="1453648" y="3190346"/>
                  <a:pt x="1453648" y="3190709"/>
                  <a:pt x="1454013" y="3190709"/>
                </a:cubicBezTo>
                <a:cubicBezTo>
                  <a:pt x="1454013" y="3191073"/>
                  <a:pt x="1454377" y="3191436"/>
                  <a:pt x="1454741" y="3191436"/>
                </a:cubicBezTo>
                <a:cubicBezTo>
                  <a:pt x="1455105" y="3191800"/>
                  <a:pt x="1455105" y="3192164"/>
                  <a:pt x="1455469" y="3192527"/>
                </a:cubicBezTo>
                <a:cubicBezTo>
                  <a:pt x="1455469" y="3192527"/>
                  <a:pt x="1455469" y="3192890"/>
                  <a:pt x="1455833" y="3192890"/>
                </a:cubicBezTo>
                <a:cubicBezTo>
                  <a:pt x="1455833" y="3192890"/>
                  <a:pt x="1456198" y="3193254"/>
                  <a:pt x="1456562" y="3193254"/>
                </a:cubicBezTo>
                <a:cubicBezTo>
                  <a:pt x="1456926" y="3193254"/>
                  <a:pt x="1456926" y="3193618"/>
                  <a:pt x="1456926" y="3193618"/>
                </a:cubicBezTo>
                <a:lnTo>
                  <a:pt x="1633544" y="3303053"/>
                </a:lnTo>
                <a:lnTo>
                  <a:pt x="1638278" y="3547373"/>
                </a:lnTo>
                <a:lnTo>
                  <a:pt x="1672145" y="3838231"/>
                </a:lnTo>
                <a:lnTo>
                  <a:pt x="1657579" y="4206530"/>
                </a:lnTo>
                <a:cubicBezTo>
                  <a:pt x="1657579" y="4206530"/>
                  <a:pt x="1657579" y="4206893"/>
                  <a:pt x="1657579" y="4206893"/>
                </a:cubicBezTo>
                <a:cubicBezTo>
                  <a:pt x="1657579" y="4207257"/>
                  <a:pt x="1657579" y="4207257"/>
                  <a:pt x="1657579" y="4207621"/>
                </a:cubicBezTo>
                <a:cubicBezTo>
                  <a:pt x="1657579" y="4208348"/>
                  <a:pt x="1657943" y="4209075"/>
                  <a:pt x="1657943" y="4209802"/>
                </a:cubicBezTo>
                <a:lnTo>
                  <a:pt x="1657943" y="4209802"/>
                </a:lnTo>
                <a:cubicBezTo>
                  <a:pt x="1658307" y="4210529"/>
                  <a:pt x="1658671" y="4211256"/>
                  <a:pt x="1659400" y="4211983"/>
                </a:cubicBezTo>
                <a:cubicBezTo>
                  <a:pt x="1659400" y="4211983"/>
                  <a:pt x="1659400" y="4212347"/>
                  <a:pt x="1659764" y="4212347"/>
                </a:cubicBezTo>
                <a:lnTo>
                  <a:pt x="1829827" y="4377409"/>
                </a:lnTo>
                <a:cubicBezTo>
                  <a:pt x="1829827" y="4377409"/>
                  <a:pt x="1829827" y="4377409"/>
                  <a:pt x="1829827" y="4377409"/>
                </a:cubicBezTo>
                <a:cubicBezTo>
                  <a:pt x="1829827" y="4377409"/>
                  <a:pt x="1829827" y="4377409"/>
                  <a:pt x="1830192" y="4377409"/>
                </a:cubicBezTo>
                <a:cubicBezTo>
                  <a:pt x="1830920" y="4377772"/>
                  <a:pt x="1831284" y="4378499"/>
                  <a:pt x="1832012" y="4378499"/>
                </a:cubicBezTo>
                <a:cubicBezTo>
                  <a:pt x="1832012" y="4378499"/>
                  <a:pt x="1832377" y="4378499"/>
                  <a:pt x="1832377" y="4378863"/>
                </a:cubicBezTo>
                <a:cubicBezTo>
                  <a:pt x="1832377" y="4378863"/>
                  <a:pt x="1832741" y="4378863"/>
                  <a:pt x="1832741" y="4378863"/>
                </a:cubicBezTo>
                <a:cubicBezTo>
                  <a:pt x="1832741" y="4378863"/>
                  <a:pt x="1833105" y="4378863"/>
                  <a:pt x="1833105" y="4379226"/>
                </a:cubicBezTo>
                <a:lnTo>
                  <a:pt x="2037400" y="4427945"/>
                </a:lnTo>
                <a:cubicBezTo>
                  <a:pt x="2038128" y="4427945"/>
                  <a:pt x="2038492" y="4428309"/>
                  <a:pt x="2039220" y="4428309"/>
                </a:cubicBezTo>
                <a:cubicBezTo>
                  <a:pt x="2041770" y="4428309"/>
                  <a:pt x="2044319" y="4426855"/>
                  <a:pt x="2045775" y="4424309"/>
                </a:cubicBezTo>
                <a:cubicBezTo>
                  <a:pt x="2047232" y="4421401"/>
                  <a:pt x="2046504" y="4417765"/>
                  <a:pt x="2043954" y="4415584"/>
                </a:cubicBezTo>
                <a:lnTo>
                  <a:pt x="1878625" y="4278881"/>
                </a:lnTo>
                <a:lnTo>
                  <a:pt x="1948180" y="4162901"/>
                </a:lnTo>
                <a:cubicBezTo>
                  <a:pt x="1949637" y="4160356"/>
                  <a:pt x="1949637" y="4157084"/>
                  <a:pt x="1947816" y="4154902"/>
                </a:cubicBezTo>
                <a:lnTo>
                  <a:pt x="1891735" y="4080370"/>
                </a:lnTo>
                <a:lnTo>
                  <a:pt x="1943446" y="3920762"/>
                </a:lnTo>
                <a:lnTo>
                  <a:pt x="2083648" y="3789149"/>
                </a:lnTo>
                <a:lnTo>
                  <a:pt x="2234411" y="3628813"/>
                </a:lnTo>
                <a:cubicBezTo>
                  <a:pt x="2234411" y="3628813"/>
                  <a:pt x="2234411" y="3628813"/>
                  <a:pt x="2234411" y="3628813"/>
                </a:cubicBezTo>
                <a:cubicBezTo>
                  <a:pt x="2234775" y="3628450"/>
                  <a:pt x="2235139" y="3627723"/>
                  <a:pt x="2235503" y="3626996"/>
                </a:cubicBezTo>
                <a:cubicBezTo>
                  <a:pt x="2235503" y="3626996"/>
                  <a:pt x="2235503" y="3626996"/>
                  <a:pt x="2235503" y="3626632"/>
                </a:cubicBezTo>
                <a:cubicBezTo>
                  <a:pt x="2235868" y="3625905"/>
                  <a:pt x="2235868" y="3625541"/>
                  <a:pt x="2235868" y="3624814"/>
                </a:cubicBezTo>
                <a:cubicBezTo>
                  <a:pt x="2235868" y="3624451"/>
                  <a:pt x="2235868" y="3624451"/>
                  <a:pt x="2235868" y="3624087"/>
                </a:cubicBezTo>
                <a:cubicBezTo>
                  <a:pt x="2235868" y="3624087"/>
                  <a:pt x="2235868" y="3624087"/>
                  <a:pt x="2235868" y="3624087"/>
                </a:cubicBezTo>
                <a:lnTo>
                  <a:pt x="2240602" y="3464115"/>
                </a:lnTo>
                <a:lnTo>
                  <a:pt x="2406295" y="3402672"/>
                </a:lnTo>
                <a:cubicBezTo>
                  <a:pt x="2406295" y="3402672"/>
                  <a:pt x="2406660" y="3402672"/>
                  <a:pt x="2406660" y="3402308"/>
                </a:cubicBezTo>
                <a:cubicBezTo>
                  <a:pt x="2406660" y="3402308"/>
                  <a:pt x="2407024" y="3402308"/>
                  <a:pt x="2407024" y="3401944"/>
                </a:cubicBezTo>
                <a:cubicBezTo>
                  <a:pt x="2407752" y="3401581"/>
                  <a:pt x="2408844" y="3400854"/>
                  <a:pt x="2409209" y="3400127"/>
                </a:cubicBezTo>
                <a:cubicBezTo>
                  <a:pt x="2409209" y="3400127"/>
                  <a:pt x="2409209" y="3400127"/>
                  <a:pt x="2409209" y="3400127"/>
                </a:cubicBezTo>
                <a:cubicBezTo>
                  <a:pt x="2409209" y="3400127"/>
                  <a:pt x="2409209" y="3399763"/>
                  <a:pt x="2409209" y="3399763"/>
                </a:cubicBezTo>
                <a:cubicBezTo>
                  <a:pt x="2409573" y="3399036"/>
                  <a:pt x="2409937" y="3398309"/>
                  <a:pt x="2410301" y="3397582"/>
                </a:cubicBezTo>
                <a:cubicBezTo>
                  <a:pt x="2410301" y="3397582"/>
                  <a:pt x="2410301" y="3397218"/>
                  <a:pt x="2410301" y="3397218"/>
                </a:cubicBezTo>
                <a:cubicBezTo>
                  <a:pt x="2410301" y="3397218"/>
                  <a:pt x="2410301" y="3397218"/>
                  <a:pt x="2410301" y="3397218"/>
                </a:cubicBezTo>
                <a:lnTo>
                  <a:pt x="2468203" y="3122721"/>
                </a:lnTo>
                <a:lnTo>
                  <a:pt x="2568711" y="3027102"/>
                </a:lnTo>
                <a:cubicBezTo>
                  <a:pt x="2568711" y="3027102"/>
                  <a:pt x="2568711" y="3026738"/>
                  <a:pt x="2569076" y="3026738"/>
                </a:cubicBezTo>
                <a:cubicBezTo>
                  <a:pt x="2569440" y="3026375"/>
                  <a:pt x="2569804" y="3026011"/>
                  <a:pt x="2569804" y="3025284"/>
                </a:cubicBezTo>
                <a:cubicBezTo>
                  <a:pt x="2570168" y="3024920"/>
                  <a:pt x="2570168" y="3024557"/>
                  <a:pt x="2570532" y="3024193"/>
                </a:cubicBezTo>
                <a:cubicBezTo>
                  <a:pt x="2570896" y="3023829"/>
                  <a:pt x="2570896" y="3023102"/>
                  <a:pt x="2570896" y="3022739"/>
                </a:cubicBezTo>
                <a:cubicBezTo>
                  <a:pt x="2570896" y="3022375"/>
                  <a:pt x="2571261" y="3022012"/>
                  <a:pt x="2571261" y="3021648"/>
                </a:cubicBezTo>
                <a:lnTo>
                  <a:pt x="2571261" y="2749696"/>
                </a:lnTo>
                <a:cubicBezTo>
                  <a:pt x="2571989" y="2746788"/>
                  <a:pt x="2569440" y="2743879"/>
                  <a:pt x="2566162" y="2742788"/>
                </a:cubicBezTo>
                <a:close/>
                <a:moveTo>
                  <a:pt x="1200556" y="2331225"/>
                </a:moveTo>
                <a:lnTo>
                  <a:pt x="1200556" y="2181069"/>
                </a:lnTo>
                <a:lnTo>
                  <a:pt x="1260643" y="2192340"/>
                </a:lnTo>
                <a:lnTo>
                  <a:pt x="1200556" y="2331225"/>
                </a:lnTo>
                <a:close/>
                <a:moveTo>
                  <a:pt x="1042146" y="2075270"/>
                </a:moveTo>
                <a:cubicBezTo>
                  <a:pt x="1041417" y="2076360"/>
                  <a:pt x="1040689" y="2077451"/>
                  <a:pt x="1040689" y="2078542"/>
                </a:cubicBezTo>
                <a:lnTo>
                  <a:pt x="1012649" y="2204701"/>
                </a:lnTo>
                <a:lnTo>
                  <a:pt x="821464" y="2234878"/>
                </a:lnTo>
                <a:lnTo>
                  <a:pt x="940180" y="1818951"/>
                </a:lnTo>
                <a:lnTo>
                  <a:pt x="1157585" y="1941112"/>
                </a:lnTo>
                <a:lnTo>
                  <a:pt x="1042146" y="2075270"/>
                </a:lnTo>
                <a:close/>
                <a:moveTo>
                  <a:pt x="636105" y="248320"/>
                </a:moveTo>
                <a:lnTo>
                  <a:pt x="267938" y="427197"/>
                </a:lnTo>
                <a:lnTo>
                  <a:pt x="318921" y="214144"/>
                </a:lnTo>
                <a:lnTo>
                  <a:pt x="636105" y="248320"/>
                </a:lnTo>
                <a:close/>
                <a:moveTo>
                  <a:pt x="652857" y="256682"/>
                </a:moveTo>
                <a:lnTo>
                  <a:pt x="575655" y="758775"/>
                </a:lnTo>
                <a:lnTo>
                  <a:pt x="269395" y="442831"/>
                </a:lnTo>
                <a:lnTo>
                  <a:pt x="652857" y="256682"/>
                </a:lnTo>
                <a:close/>
                <a:moveTo>
                  <a:pt x="1805064" y="519181"/>
                </a:moveTo>
                <a:lnTo>
                  <a:pt x="1846579" y="571535"/>
                </a:lnTo>
                <a:lnTo>
                  <a:pt x="1808706" y="659156"/>
                </a:lnTo>
                <a:lnTo>
                  <a:pt x="1720579" y="571899"/>
                </a:lnTo>
                <a:lnTo>
                  <a:pt x="1805064" y="519181"/>
                </a:lnTo>
                <a:close/>
                <a:moveTo>
                  <a:pt x="1242070" y="1899664"/>
                </a:moveTo>
                <a:lnTo>
                  <a:pt x="1169602" y="1931295"/>
                </a:lnTo>
                <a:lnTo>
                  <a:pt x="950741" y="1808408"/>
                </a:lnTo>
                <a:lnTo>
                  <a:pt x="1511186" y="1495736"/>
                </a:lnTo>
                <a:lnTo>
                  <a:pt x="1242070" y="1899664"/>
                </a:lnTo>
                <a:close/>
                <a:moveTo>
                  <a:pt x="1118620" y="1237963"/>
                </a:moveTo>
                <a:lnTo>
                  <a:pt x="1519198" y="1474285"/>
                </a:lnTo>
                <a:lnTo>
                  <a:pt x="948192" y="1793138"/>
                </a:lnTo>
                <a:lnTo>
                  <a:pt x="1118620" y="1237963"/>
                </a:lnTo>
                <a:close/>
                <a:moveTo>
                  <a:pt x="1728955" y="1219784"/>
                </a:moveTo>
                <a:lnTo>
                  <a:pt x="1132094" y="1219784"/>
                </a:lnTo>
                <a:lnTo>
                  <a:pt x="1448550" y="906385"/>
                </a:lnTo>
                <a:lnTo>
                  <a:pt x="1728955" y="1219784"/>
                </a:lnTo>
                <a:close/>
                <a:moveTo>
                  <a:pt x="1431070" y="902750"/>
                </a:moveTo>
                <a:lnTo>
                  <a:pt x="1119712" y="1211422"/>
                </a:lnTo>
                <a:lnTo>
                  <a:pt x="1078926" y="902750"/>
                </a:lnTo>
                <a:lnTo>
                  <a:pt x="1431070" y="902750"/>
                </a:lnTo>
                <a:close/>
                <a:moveTo>
                  <a:pt x="1084388" y="888207"/>
                </a:moveTo>
                <a:lnTo>
                  <a:pt x="1317816" y="547176"/>
                </a:lnTo>
                <a:lnTo>
                  <a:pt x="1438354" y="888207"/>
                </a:lnTo>
                <a:lnTo>
                  <a:pt x="1084388" y="888207"/>
                </a:lnTo>
                <a:close/>
                <a:moveTo>
                  <a:pt x="939088" y="1772778"/>
                </a:moveTo>
                <a:lnTo>
                  <a:pt x="914325" y="1556452"/>
                </a:lnTo>
                <a:lnTo>
                  <a:pt x="1091672" y="1276865"/>
                </a:lnTo>
                <a:lnTo>
                  <a:pt x="939088" y="1772778"/>
                </a:lnTo>
                <a:close/>
                <a:moveTo>
                  <a:pt x="1540683" y="1493918"/>
                </a:moveTo>
                <a:lnTo>
                  <a:pt x="1665226" y="1642982"/>
                </a:lnTo>
                <a:lnTo>
                  <a:pt x="1531943" y="1784412"/>
                </a:lnTo>
                <a:lnTo>
                  <a:pt x="1540683" y="1493918"/>
                </a:lnTo>
                <a:close/>
                <a:moveTo>
                  <a:pt x="1532307" y="1465196"/>
                </a:moveTo>
                <a:lnTo>
                  <a:pt x="1141198" y="1234327"/>
                </a:lnTo>
                <a:lnTo>
                  <a:pt x="1729683" y="1234327"/>
                </a:lnTo>
                <a:lnTo>
                  <a:pt x="1532307" y="1465196"/>
                </a:lnTo>
                <a:close/>
                <a:moveTo>
                  <a:pt x="1742064" y="1212150"/>
                </a:moveTo>
                <a:lnTo>
                  <a:pt x="1463845" y="901295"/>
                </a:lnTo>
                <a:lnTo>
                  <a:pt x="1844758" y="864938"/>
                </a:lnTo>
                <a:lnTo>
                  <a:pt x="1742064" y="1212150"/>
                </a:lnTo>
                <a:close/>
                <a:moveTo>
                  <a:pt x="1332383" y="545358"/>
                </a:moveTo>
                <a:lnTo>
                  <a:pt x="1613515" y="674426"/>
                </a:lnTo>
                <a:lnTo>
                  <a:pt x="1451099" y="880572"/>
                </a:lnTo>
                <a:lnTo>
                  <a:pt x="1332383" y="545358"/>
                </a:lnTo>
                <a:close/>
                <a:moveTo>
                  <a:pt x="1629539" y="654430"/>
                </a:moveTo>
                <a:lnTo>
                  <a:pt x="1598221" y="449375"/>
                </a:lnTo>
                <a:lnTo>
                  <a:pt x="1699093" y="570445"/>
                </a:lnTo>
                <a:lnTo>
                  <a:pt x="1629539" y="654430"/>
                </a:lnTo>
                <a:close/>
                <a:moveTo>
                  <a:pt x="1615700" y="659520"/>
                </a:moveTo>
                <a:lnTo>
                  <a:pt x="1338209" y="531906"/>
                </a:lnTo>
                <a:lnTo>
                  <a:pt x="1581469" y="434832"/>
                </a:lnTo>
                <a:lnTo>
                  <a:pt x="1615700" y="659520"/>
                </a:lnTo>
                <a:close/>
                <a:moveTo>
                  <a:pt x="1076377" y="874027"/>
                </a:moveTo>
                <a:lnTo>
                  <a:pt x="1036319" y="263590"/>
                </a:lnTo>
                <a:lnTo>
                  <a:pt x="1310169" y="532270"/>
                </a:lnTo>
                <a:lnTo>
                  <a:pt x="1076377" y="874027"/>
                </a:lnTo>
                <a:close/>
                <a:moveTo>
                  <a:pt x="668516" y="251228"/>
                </a:moveTo>
                <a:lnTo>
                  <a:pt x="1012649" y="252319"/>
                </a:lnTo>
                <a:lnTo>
                  <a:pt x="592042" y="749686"/>
                </a:lnTo>
                <a:lnTo>
                  <a:pt x="668516" y="251228"/>
                </a:lnTo>
                <a:close/>
                <a:moveTo>
                  <a:pt x="1022117" y="263590"/>
                </a:moveTo>
                <a:lnTo>
                  <a:pt x="1062903" y="886025"/>
                </a:lnTo>
                <a:lnTo>
                  <a:pt x="594227" y="770046"/>
                </a:lnTo>
                <a:lnTo>
                  <a:pt x="1022117" y="263590"/>
                </a:lnTo>
                <a:close/>
                <a:moveTo>
                  <a:pt x="1105874" y="1218330"/>
                </a:moveTo>
                <a:lnTo>
                  <a:pt x="734793" y="1167430"/>
                </a:lnTo>
                <a:lnTo>
                  <a:pt x="1065088" y="909294"/>
                </a:lnTo>
                <a:lnTo>
                  <a:pt x="1105874" y="1218330"/>
                </a:lnTo>
                <a:close/>
                <a:moveTo>
                  <a:pt x="1102232" y="1232510"/>
                </a:moveTo>
                <a:lnTo>
                  <a:pt x="907406" y="1539728"/>
                </a:lnTo>
                <a:lnTo>
                  <a:pt x="729695" y="1181246"/>
                </a:lnTo>
                <a:lnTo>
                  <a:pt x="1102232" y="1232510"/>
                </a:lnTo>
                <a:close/>
                <a:moveTo>
                  <a:pt x="927435" y="1801136"/>
                </a:moveTo>
                <a:lnTo>
                  <a:pt x="610978" y="1801136"/>
                </a:lnTo>
                <a:lnTo>
                  <a:pt x="900487" y="1568814"/>
                </a:lnTo>
                <a:lnTo>
                  <a:pt x="927435" y="1801136"/>
                </a:lnTo>
                <a:close/>
                <a:moveTo>
                  <a:pt x="1443452" y="1881122"/>
                </a:moveTo>
                <a:cubicBezTo>
                  <a:pt x="1442359" y="1882577"/>
                  <a:pt x="1441631" y="1884394"/>
                  <a:pt x="1441631" y="1885849"/>
                </a:cubicBezTo>
                <a:lnTo>
                  <a:pt x="1441631" y="1994193"/>
                </a:lnTo>
                <a:lnTo>
                  <a:pt x="1366250" y="2063272"/>
                </a:lnTo>
                <a:lnTo>
                  <a:pt x="1366250" y="1895302"/>
                </a:lnTo>
                <a:cubicBezTo>
                  <a:pt x="1366250" y="1893120"/>
                  <a:pt x="1365521" y="1891302"/>
                  <a:pt x="1364065" y="1889848"/>
                </a:cubicBezTo>
                <a:cubicBezTo>
                  <a:pt x="1362608" y="1888394"/>
                  <a:pt x="1360423" y="1887667"/>
                  <a:pt x="1358602" y="1888030"/>
                </a:cubicBezTo>
                <a:lnTo>
                  <a:pt x="1261735" y="1896392"/>
                </a:lnTo>
                <a:lnTo>
                  <a:pt x="1526117" y="1499372"/>
                </a:lnTo>
                <a:lnTo>
                  <a:pt x="1517377" y="1800046"/>
                </a:lnTo>
                <a:lnTo>
                  <a:pt x="1443452" y="1881122"/>
                </a:lnTo>
                <a:close/>
                <a:moveTo>
                  <a:pt x="1786128" y="1589174"/>
                </a:moveTo>
                <a:lnTo>
                  <a:pt x="1676879" y="1634620"/>
                </a:lnTo>
                <a:lnTo>
                  <a:pt x="1543232" y="1474649"/>
                </a:lnTo>
                <a:lnTo>
                  <a:pt x="1742793" y="1240872"/>
                </a:lnTo>
                <a:lnTo>
                  <a:pt x="1836746" y="1482647"/>
                </a:lnTo>
                <a:lnTo>
                  <a:pt x="1786128" y="1589174"/>
                </a:lnTo>
                <a:close/>
                <a:moveTo>
                  <a:pt x="1849856" y="1475739"/>
                </a:moveTo>
                <a:lnTo>
                  <a:pt x="1756995" y="1236872"/>
                </a:lnTo>
                <a:lnTo>
                  <a:pt x="1959105" y="1280137"/>
                </a:lnTo>
                <a:lnTo>
                  <a:pt x="1959105" y="1475739"/>
                </a:lnTo>
                <a:lnTo>
                  <a:pt x="1849856" y="1475739"/>
                </a:lnTo>
                <a:close/>
                <a:moveTo>
                  <a:pt x="2071631" y="992552"/>
                </a:moveTo>
                <a:lnTo>
                  <a:pt x="2090567" y="1096170"/>
                </a:lnTo>
                <a:cubicBezTo>
                  <a:pt x="2090567" y="1096534"/>
                  <a:pt x="2090931" y="1097261"/>
                  <a:pt x="2090931" y="1097624"/>
                </a:cubicBezTo>
                <a:lnTo>
                  <a:pt x="2129897" y="1194698"/>
                </a:lnTo>
                <a:cubicBezTo>
                  <a:pt x="2130261" y="1195789"/>
                  <a:pt x="2130989" y="1196880"/>
                  <a:pt x="2131718" y="1197607"/>
                </a:cubicBezTo>
                <a:lnTo>
                  <a:pt x="2199452" y="1256142"/>
                </a:lnTo>
                <a:lnTo>
                  <a:pt x="2160122" y="1303770"/>
                </a:lnTo>
                <a:cubicBezTo>
                  <a:pt x="2159030" y="1305224"/>
                  <a:pt x="2158301" y="1307042"/>
                  <a:pt x="2158665" y="1308860"/>
                </a:cubicBezTo>
                <a:lnTo>
                  <a:pt x="2163400" y="1381574"/>
                </a:lnTo>
                <a:cubicBezTo>
                  <a:pt x="2163400" y="1383028"/>
                  <a:pt x="2164128" y="1384119"/>
                  <a:pt x="2164856" y="1385210"/>
                </a:cubicBezTo>
                <a:lnTo>
                  <a:pt x="2200180" y="1433565"/>
                </a:lnTo>
                <a:lnTo>
                  <a:pt x="2162307" y="1471376"/>
                </a:lnTo>
                <a:lnTo>
                  <a:pt x="2110960" y="1389936"/>
                </a:lnTo>
                <a:lnTo>
                  <a:pt x="2158301" y="1267049"/>
                </a:lnTo>
                <a:cubicBezTo>
                  <a:pt x="2159030" y="1264867"/>
                  <a:pt x="2159030" y="1262322"/>
                  <a:pt x="2157573" y="1260141"/>
                </a:cubicBezTo>
                <a:cubicBezTo>
                  <a:pt x="2156116" y="1257960"/>
                  <a:pt x="2153931" y="1256869"/>
                  <a:pt x="2151382" y="1257233"/>
                </a:cubicBezTo>
                <a:lnTo>
                  <a:pt x="1967481" y="1267049"/>
                </a:lnTo>
                <a:lnTo>
                  <a:pt x="1754810" y="1221602"/>
                </a:lnTo>
                <a:lnTo>
                  <a:pt x="1859324" y="867847"/>
                </a:lnTo>
                <a:lnTo>
                  <a:pt x="2071631" y="992552"/>
                </a:lnTo>
                <a:close/>
                <a:moveTo>
                  <a:pt x="2117515" y="844942"/>
                </a:moveTo>
                <a:lnTo>
                  <a:pt x="1953642" y="776227"/>
                </a:lnTo>
                <a:lnTo>
                  <a:pt x="2057064" y="641705"/>
                </a:lnTo>
                <a:lnTo>
                  <a:pt x="2095665" y="713692"/>
                </a:lnTo>
                <a:lnTo>
                  <a:pt x="2117515" y="844942"/>
                </a:lnTo>
                <a:close/>
                <a:moveTo>
                  <a:pt x="2199452" y="703876"/>
                </a:moveTo>
                <a:lnTo>
                  <a:pt x="2107319" y="703876"/>
                </a:lnTo>
                <a:lnTo>
                  <a:pt x="2067261" y="628616"/>
                </a:lnTo>
                <a:lnTo>
                  <a:pt x="2117879" y="562810"/>
                </a:lnTo>
                <a:lnTo>
                  <a:pt x="2174324" y="632252"/>
                </a:lnTo>
                <a:lnTo>
                  <a:pt x="2199452" y="703876"/>
                </a:lnTo>
                <a:close/>
                <a:moveTo>
                  <a:pt x="1754810" y="455919"/>
                </a:moveTo>
                <a:lnTo>
                  <a:pt x="1830556" y="304673"/>
                </a:lnTo>
                <a:lnTo>
                  <a:pt x="1882267" y="403565"/>
                </a:lnTo>
                <a:cubicBezTo>
                  <a:pt x="1882995" y="405019"/>
                  <a:pt x="1884087" y="406110"/>
                  <a:pt x="1885544" y="406837"/>
                </a:cubicBezTo>
                <a:lnTo>
                  <a:pt x="2039949" y="479188"/>
                </a:lnTo>
                <a:lnTo>
                  <a:pt x="2107683" y="551175"/>
                </a:lnTo>
                <a:lnTo>
                  <a:pt x="2058521" y="615164"/>
                </a:lnTo>
                <a:lnTo>
                  <a:pt x="1893920" y="453011"/>
                </a:lnTo>
                <a:cubicBezTo>
                  <a:pt x="1893920" y="453011"/>
                  <a:pt x="1893556" y="453011"/>
                  <a:pt x="1893556" y="452647"/>
                </a:cubicBezTo>
                <a:cubicBezTo>
                  <a:pt x="1893192" y="452284"/>
                  <a:pt x="1892463" y="451920"/>
                  <a:pt x="1892099" y="451557"/>
                </a:cubicBezTo>
                <a:cubicBezTo>
                  <a:pt x="1891735" y="451557"/>
                  <a:pt x="1891735" y="451193"/>
                  <a:pt x="1891371" y="451193"/>
                </a:cubicBezTo>
                <a:cubicBezTo>
                  <a:pt x="1890642" y="450829"/>
                  <a:pt x="1890278" y="450829"/>
                  <a:pt x="1889550" y="450829"/>
                </a:cubicBezTo>
                <a:cubicBezTo>
                  <a:pt x="1889186" y="450829"/>
                  <a:pt x="1889186" y="450829"/>
                  <a:pt x="1888822" y="450829"/>
                </a:cubicBezTo>
                <a:cubicBezTo>
                  <a:pt x="1888822" y="450829"/>
                  <a:pt x="1888822" y="450829"/>
                  <a:pt x="1888822" y="450829"/>
                </a:cubicBezTo>
                <a:lnTo>
                  <a:pt x="1754810" y="455919"/>
                </a:lnTo>
                <a:close/>
                <a:moveTo>
                  <a:pt x="1887729" y="467917"/>
                </a:moveTo>
                <a:lnTo>
                  <a:pt x="2049417" y="626798"/>
                </a:lnTo>
                <a:lnTo>
                  <a:pt x="2049417" y="627162"/>
                </a:lnTo>
                <a:lnTo>
                  <a:pt x="1936891" y="774045"/>
                </a:lnTo>
                <a:lnTo>
                  <a:pt x="1851677" y="849668"/>
                </a:lnTo>
                <a:lnTo>
                  <a:pt x="1464937" y="886752"/>
                </a:lnTo>
                <a:lnTo>
                  <a:pt x="1630631" y="676244"/>
                </a:lnTo>
                <a:lnTo>
                  <a:pt x="1709290" y="580988"/>
                </a:lnTo>
                <a:lnTo>
                  <a:pt x="1805793" y="676608"/>
                </a:lnTo>
                <a:cubicBezTo>
                  <a:pt x="1807614" y="678426"/>
                  <a:pt x="1809799" y="679153"/>
                  <a:pt x="1812348" y="678426"/>
                </a:cubicBezTo>
                <a:cubicBezTo>
                  <a:pt x="1814897" y="678062"/>
                  <a:pt x="1816718" y="676244"/>
                  <a:pt x="1817810" y="674063"/>
                </a:cubicBezTo>
                <a:lnTo>
                  <a:pt x="1861510" y="572626"/>
                </a:lnTo>
                <a:cubicBezTo>
                  <a:pt x="1862602" y="570081"/>
                  <a:pt x="1862238" y="567173"/>
                  <a:pt x="1860417" y="565355"/>
                </a:cubicBezTo>
                <a:lnTo>
                  <a:pt x="1817446" y="511182"/>
                </a:lnTo>
                <a:lnTo>
                  <a:pt x="1887729" y="467917"/>
                </a:lnTo>
                <a:close/>
                <a:moveTo>
                  <a:pt x="739527" y="184331"/>
                </a:moveTo>
                <a:lnTo>
                  <a:pt x="964943" y="237776"/>
                </a:lnTo>
                <a:lnTo>
                  <a:pt x="662689" y="236685"/>
                </a:lnTo>
                <a:lnTo>
                  <a:pt x="330938" y="201055"/>
                </a:lnTo>
                <a:lnTo>
                  <a:pt x="546522" y="17088"/>
                </a:lnTo>
                <a:lnTo>
                  <a:pt x="736250" y="182513"/>
                </a:lnTo>
                <a:cubicBezTo>
                  <a:pt x="737342" y="183240"/>
                  <a:pt x="738435" y="183967"/>
                  <a:pt x="739527" y="184331"/>
                </a:cubicBezTo>
                <a:close/>
                <a:moveTo>
                  <a:pt x="250822" y="14543"/>
                </a:moveTo>
                <a:lnTo>
                  <a:pt x="526857" y="14543"/>
                </a:lnTo>
                <a:lnTo>
                  <a:pt x="316371" y="193784"/>
                </a:lnTo>
                <a:lnTo>
                  <a:pt x="250822" y="14543"/>
                </a:lnTo>
                <a:close/>
                <a:moveTo>
                  <a:pt x="128828" y="265771"/>
                </a:moveTo>
                <a:lnTo>
                  <a:pt x="303262" y="216689"/>
                </a:lnTo>
                <a:lnTo>
                  <a:pt x="251915" y="431560"/>
                </a:lnTo>
                <a:lnTo>
                  <a:pt x="70926" y="388295"/>
                </a:lnTo>
                <a:lnTo>
                  <a:pt x="128828" y="265771"/>
                </a:lnTo>
                <a:close/>
                <a:moveTo>
                  <a:pt x="52718" y="427197"/>
                </a:moveTo>
                <a:lnTo>
                  <a:pt x="64736" y="402111"/>
                </a:lnTo>
                <a:lnTo>
                  <a:pt x="246452" y="445739"/>
                </a:lnTo>
                <a:lnTo>
                  <a:pt x="112441" y="694059"/>
                </a:lnTo>
                <a:lnTo>
                  <a:pt x="14846" y="587896"/>
                </a:lnTo>
                <a:lnTo>
                  <a:pt x="52718" y="427197"/>
                </a:lnTo>
                <a:close/>
                <a:moveTo>
                  <a:pt x="426348" y="635888"/>
                </a:moveTo>
                <a:lnTo>
                  <a:pt x="265753" y="611528"/>
                </a:lnTo>
                <a:cubicBezTo>
                  <a:pt x="264296" y="611165"/>
                  <a:pt x="262476" y="611528"/>
                  <a:pt x="261019" y="612255"/>
                </a:cubicBezTo>
                <a:lnTo>
                  <a:pt x="132470" y="686788"/>
                </a:lnTo>
                <a:lnTo>
                  <a:pt x="258834" y="452284"/>
                </a:lnTo>
                <a:lnTo>
                  <a:pt x="475146" y="675517"/>
                </a:lnTo>
                <a:lnTo>
                  <a:pt x="429626" y="637342"/>
                </a:lnTo>
                <a:cubicBezTo>
                  <a:pt x="428897" y="636615"/>
                  <a:pt x="427441" y="636251"/>
                  <a:pt x="426348" y="635888"/>
                </a:cubicBezTo>
                <a:close/>
                <a:moveTo>
                  <a:pt x="597504" y="1014366"/>
                </a:moveTo>
                <a:lnTo>
                  <a:pt x="588400" y="783862"/>
                </a:lnTo>
                <a:lnTo>
                  <a:pt x="1054527" y="899114"/>
                </a:lnTo>
                <a:lnTo>
                  <a:pt x="718042" y="1162340"/>
                </a:lnTo>
                <a:lnTo>
                  <a:pt x="597504" y="1014366"/>
                </a:lnTo>
                <a:close/>
                <a:moveTo>
                  <a:pt x="715857" y="1186336"/>
                </a:moveTo>
                <a:lnTo>
                  <a:pt x="891019" y="1539728"/>
                </a:lnTo>
                <a:lnTo>
                  <a:pt x="565822" y="1393936"/>
                </a:lnTo>
                <a:lnTo>
                  <a:pt x="572013" y="1385573"/>
                </a:lnTo>
                <a:lnTo>
                  <a:pt x="715857" y="1186336"/>
                </a:lnTo>
                <a:close/>
                <a:moveTo>
                  <a:pt x="500637" y="1645891"/>
                </a:moveTo>
                <a:lnTo>
                  <a:pt x="500637" y="1480466"/>
                </a:lnTo>
                <a:lnTo>
                  <a:pt x="557082" y="1405570"/>
                </a:lnTo>
                <a:lnTo>
                  <a:pt x="892839" y="1556452"/>
                </a:lnTo>
                <a:lnTo>
                  <a:pt x="592406" y="1797501"/>
                </a:lnTo>
                <a:lnTo>
                  <a:pt x="500637" y="1645891"/>
                </a:lnTo>
                <a:close/>
                <a:moveTo>
                  <a:pt x="664874" y="2090903"/>
                </a:moveTo>
                <a:cubicBezTo>
                  <a:pt x="664510" y="2090540"/>
                  <a:pt x="664146" y="2090176"/>
                  <a:pt x="663782" y="2089449"/>
                </a:cubicBezTo>
                <a:lnTo>
                  <a:pt x="597868" y="2023642"/>
                </a:lnTo>
                <a:lnTo>
                  <a:pt x="597868" y="1815316"/>
                </a:lnTo>
                <a:lnTo>
                  <a:pt x="925978" y="1815316"/>
                </a:lnTo>
                <a:lnTo>
                  <a:pt x="806533" y="2231969"/>
                </a:lnTo>
                <a:lnTo>
                  <a:pt x="712579" y="2166890"/>
                </a:lnTo>
                <a:lnTo>
                  <a:pt x="664874" y="2090903"/>
                </a:lnTo>
                <a:close/>
                <a:moveTo>
                  <a:pt x="829839" y="2248330"/>
                </a:moveTo>
                <a:lnTo>
                  <a:pt x="1010464" y="2219608"/>
                </a:lnTo>
                <a:lnTo>
                  <a:pt x="1002088" y="2353766"/>
                </a:lnTo>
                <a:lnTo>
                  <a:pt x="837851" y="2253420"/>
                </a:lnTo>
                <a:lnTo>
                  <a:pt x="829839" y="2248330"/>
                </a:lnTo>
                <a:close/>
                <a:moveTo>
                  <a:pt x="1016290" y="2363583"/>
                </a:moveTo>
                <a:lnTo>
                  <a:pt x="1025030" y="2221789"/>
                </a:lnTo>
                <a:lnTo>
                  <a:pt x="1090215" y="2250148"/>
                </a:lnTo>
                <a:lnTo>
                  <a:pt x="1145203" y="2432298"/>
                </a:lnTo>
                <a:lnTo>
                  <a:pt x="1093857" y="2440660"/>
                </a:lnTo>
                <a:lnTo>
                  <a:pt x="1016290" y="2363583"/>
                </a:lnTo>
                <a:close/>
                <a:moveTo>
                  <a:pt x="1159406" y="2430480"/>
                </a:moveTo>
                <a:lnTo>
                  <a:pt x="1104781" y="2249421"/>
                </a:lnTo>
                <a:lnTo>
                  <a:pt x="1162319" y="2222880"/>
                </a:lnTo>
                <a:cubicBezTo>
                  <a:pt x="1163412" y="2222516"/>
                  <a:pt x="1164140" y="2221789"/>
                  <a:pt x="1164868" y="2220699"/>
                </a:cubicBezTo>
                <a:lnTo>
                  <a:pt x="1185990" y="2193794"/>
                </a:lnTo>
                <a:lnTo>
                  <a:pt x="1185990" y="2366855"/>
                </a:lnTo>
                <a:cubicBezTo>
                  <a:pt x="1185990" y="2366855"/>
                  <a:pt x="1185990" y="2366855"/>
                  <a:pt x="1185990" y="2366855"/>
                </a:cubicBezTo>
                <a:cubicBezTo>
                  <a:pt x="1185990" y="2367218"/>
                  <a:pt x="1185990" y="2367582"/>
                  <a:pt x="1186354" y="2367945"/>
                </a:cubicBezTo>
                <a:cubicBezTo>
                  <a:pt x="1186354" y="2368673"/>
                  <a:pt x="1186718" y="2369400"/>
                  <a:pt x="1187082" y="2370127"/>
                </a:cubicBezTo>
                <a:cubicBezTo>
                  <a:pt x="1187082" y="2370127"/>
                  <a:pt x="1187082" y="2370490"/>
                  <a:pt x="1187082" y="2370490"/>
                </a:cubicBezTo>
                <a:cubicBezTo>
                  <a:pt x="1187082" y="2370854"/>
                  <a:pt x="1187446" y="2370854"/>
                  <a:pt x="1187446" y="2371218"/>
                </a:cubicBezTo>
                <a:cubicBezTo>
                  <a:pt x="1187810" y="2371945"/>
                  <a:pt x="1188175" y="2372308"/>
                  <a:pt x="1188903" y="2372672"/>
                </a:cubicBezTo>
                <a:cubicBezTo>
                  <a:pt x="1189267" y="2373036"/>
                  <a:pt x="1189631" y="2373036"/>
                  <a:pt x="1189995" y="2373399"/>
                </a:cubicBezTo>
                <a:cubicBezTo>
                  <a:pt x="1190360" y="2373762"/>
                  <a:pt x="1191088" y="2374126"/>
                  <a:pt x="1191816" y="2374126"/>
                </a:cubicBezTo>
                <a:cubicBezTo>
                  <a:pt x="1192180" y="2374126"/>
                  <a:pt x="1192180" y="2374490"/>
                  <a:pt x="1192545" y="2374490"/>
                </a:cubicBezTo>
                <a:lnTo>
                  <a:pt x="1309440" y="2394486"/>
                </a:lnTo>
                <a:lnTo>
                  <a:pt x="1264648" y="2413755"/>
                </a:lnTo>
                <a:lnTo>
                  <a:pt x="1159406" y="2430480"/>
                </a:lnTo>
                <a:close/>
                <a:moveTo>
                  <a:pt x="1252995" y="2467564"/>
                </a:moveTo>
                <a:cubicBezTo>
                  <a:pt x="1252995" y="2467200"/>
                  <a:pt x="1253360" y="2467200"/>
                  <a:pt x="1253360" y="2466837"/>
                </a:cubicBezTo>
                <a:lnTo>
                  <a:pt x="1241342" y="2567547"/>
                </a:lnTo>
                <a:lnTo>
                  <a:pt x="1207839" y="2535189"/>
                </a:lnTo>
                <a:lnTo>
                  <a:pt x="1252995" y="2467564"/>
                </a:lnTo>
                <a:close/>
                <a:moveTo>
                  <a:pt x="1314174" y="2637352"/>
                </a:moveTo>
                <a:lnTo>
                  <a:pt x="1254452" y="2580272"/>
                </a:lnTo>
                <a:lnTo>
                  <a:pt x="1273024" y="2425026"/>
                </a:lnTo>
                <a:lnTo>
                  <a:pt x="1321822" y="2403939"/>
                </a:lnTo>
                <a:lnTo>
                  <a:pt x="1298151" y="2470836"/>
                </a:lnTo>
                <a:cubicBezTo>
                  <a:pt x="1297423" y="2473018"/>
                  <a:pt x="1297787" y="2475563"/>
                  <a:pt x="1298880" y="2477381"/>
                </a:cubicBezTo>
                <a:lnTo>
                  <a:pt x="1336753" y="2534098"/>
                </a:lnTo>
                <a:lnTo>
                  <a:pt x="1341122" y="2602086"/>
                </a:lnTo>
                <a:lnTo>
                  <a:pt x="1314174" y="2637352"/>
                </a:lnTo>
                <a:close/>
                <a:moveTo>
                  <a:pt x="1355689" y="2595542"/>
                </a:moveTo>
                <a:lnTo>
                  <a:pt x="1352047" y="2538824"/>
                </a:lnTo>
                <a:lnTo>
                  <a:pt x="1404487" y="2538824"/>
                </a:lnTo>
                <a:lnTo>
                  <a:pt x="1441631" y="2575909"/>
                </a:lnTo>
                <a:lnTo>
                  <a:pt x="1355689" y="2595542"/>
                </a:lnTo>
                <a:close/>
                <a:moveTo>
                  <a:pt x="2557423" y="2991835"/>
                </a:moveTo>
                <a:lnTo>
                  <a:pt x="2417949" y="2722065"/>
                </a:lnTo>
                <a:lnTo>
                  <a:pt x="2557423" y="2755877"/>
                </a:lnTo>
                <a:lnTo>
                  <a:pt x="2557423" y="2991835"/>
                </a:lnTo>
                <a:close/>
                <a:moveTo>
                  <a:pt x="2399376" y="3383039"/>
                </a:moveTo>
                <a:lnTo>
                  <a:pt x="2285394" y="3297963"/>
                </a:lnTo>
                <a:lnTo>
                  <a:pt x="2450723" y="3140536"/>
                </a:lnTo>
                <a:lnTo>
                  <a:pt x="2399376" y="3383039"/>
                </a:lnTo>
                <a:close/>
                <a:moveTo>
                  <a:pt x="2103677" y="3746611"/>
                </a:moveTo>
                <a:lnTo>
                  <a:pt x="2011908" y="3730250"/>
                </a:lnTo>
                <a:lnTo>
                  <a:pt x="1874983" y="3460480"/>
                </a:lnTo>
                <a:lnTo>
                  <a:pt x="2216931" y="3626269"/>
                </a:lnTo>
                <a:lnTo>
                  <a:pt x="2103677" y="3746611"/>
                </a:lnTo>
                <a:close/>
                <a:moveTo>
                  <a:pt x="1940168" y="3902583"/>
                </a:moveTo>
                <a:lnTo>
                  <a:pt x="1869885" y="3719707"/>
                </a:lnTo>
                <a:lnTo>
                  <a:pt x="2002076" y="3743339"/>
                </a:lnTo>
                <a:lnTo>
                  <a:pt x="2037035" y="3812417"/>
                </a:lnTo>
                <a:lnTo>
                  <a:pt x="1940168" y="3902583"/>
                </a:lnTo>
                <a:close/>
                <a:moveTo>
                  <a:pt x="1682342" y="4204712"/>
                </a:moveTo>
                <a:lnTo>
                  <a:pt x="1875712" y="4093095"/>
                </a:lnTo>
                <a:lnTo>
                  <a:pt x="1862966" y="4268701"/>
                </a:lnTo>
                <a:lnTo>
                  <a:pt x="1682342" y="4204712"/>
                </a:lnTo>
                <a:close/>
                <a:moveTo>
                  <a:pt x="1832377" y="4358503"/>
                </a:moveTo>
                <a:lnTo>
                  <a:pt x="1694359" y="4224708"/>
                </a:lnTo>
                <a:lnTo>
                  <a:pt x="1860053" y="4283607"/>
                </a:lnTo>
                <a:lnTo>
                  <a:pt x="1832377" y="4358503"/>
                </a:lnTo>
                <a:close/>
                <a:moveTo>
                  <a:pt x="1678700" y="4049467"/>
                </a:moveTo>
                <a:lnTo>
                  <a:pt x="1863330" y="4083642"/>
                </a:lnTo>
                <a:lnTo>
                  <a:pt x="1673238" y="4193441"/>
                </a:lnTo>
                <a:lnTo>
                  <a:pt x="1678700" y="4049467"/>
                </a:lnTo>
                <a:close/>
                <a:moveTo>
                  <a:pt x="1679064" y="4034560"/>
                </a:moveTo>
                <a:lnTo>
                  <a:pt x="1685983" y="3856410"/>
                </a:lnTo>
                <a:lnTo>
                  <a:pt x="1865151" y="4069099"/>
                </a:lnTo>
                <a:lnTo>
                  <a:pt x="1679064" y="4034560"/>
                </a:lnTo>
                <a:close/>
                <a:moveTo>
                  <a:pt x="1374261" y="2974747"/>
                </a:moveTo>
                <a:lnTo>
                  <a:pt x="1547966" y="2957659"/>
                </a:lnTo>
                <a:lnTo>
                  <a:pt x="1460568" y="3168531"/>
                </a:lnTo>
                <a:lnTo>
                  <a:pt x="1374261" y="2974747"/>
                </a:lnTo>
                <a:close/>
                <a:moveTo>
                  <a:pt x="1433984" y="2730790"/>
                </a:moveTo>
                <a:lnTo>
                  <a:pt x="1547602" y="2942753"/>
                </a:lnTo>
                <a:lnTo>
                  <a:pt x="1373169" y="2960204"/>
                </a:lnTo>
                <a:lnTo>
                  <a:pt x="1433984" y="2730790"/>
                </a:lnTo>
                <a:close/>
                <a:moveTo>
                  <a:pt x="1975856" y="2634080"/>
                </a:moveTo>
                <a:lnTo>
                  <a:pt x="1848400" y="2622809"/>
                </a:lnTo>
                <a:lnTo>
                  <a:pt x="1903388" y="2563911"/>
                </a:lnTo>
                <a:lnTo>
                  <a:pt x="1975856" y="2634080"/>
                </a:lnTo>
                <a:close/>
                <a:moveTo>
                  <a:pt x="2381532" y="2715157"/>
                </a:moveTo>
                <a:lnTo>
                  <a:pt x="2124434" y="2854405"/>
                </a:lnTo>
                <a:lnTo>
                  <a:pt x="2213654" y="2690070"/>
                </a:lnTo>
                <a:lnTo>
                  <a:pt x="2381532" y="2715157"/>
                </a:lnTo>
                <a:close/>
                <a:moveTo>
                  <a:pt x="2275197" y="3287419"/>
                </a:moveTo>
                <a:lnTo>
                  <a:pt x="2163764" y="3120540"/>
                </a:lnTo>
                <a:lnTo>
                  <a:pt x="2444532" y="3125993"/>
                </a:lnTo>
                <a:lnTo>
                  <a:pt x="2275197" y="3287419"/>
                </a:lnTo>
                <a:close/>
                <a:moveTo>
                  <a:pt x="2102220" y="2890762"/>
                </a:moveTo>
                <a:lnTo>
                  <a:pt x="2141914" y="3108178"/>
                </a:lnTo>
                <a:lnTo>
                  <a:pt x="1878261" y="3204161"/>
                </a:lnTo>
                <a:lnTo>
                  <a:pt x="2102220" y="2890762"/>
                </a:lnTo>
                <a:close/>
                <a:moveTo>
                  <a:pt x="1858960" y="3205979"/>
                </a:moveTo>
                <a:lnTo>
                  <a:pt x="1755903" y="3043099"/>
                </a:lnTo>
                <a:lnTo>
                  <a:pt x="2084376" y="2890762"/>
                </a:lnTo>
                <a:lnTo>
                  <a:pt x="1858960" y="3205979"/>
                </a:lnTo>
                <a:close/>
                <a:moveTo>
                  <a:pt x="2114602" y="2876583"/>
                </a:moveTo>
                <a:lnTo>
                  <a:pt x="2383353" y="2731154"/>
                </a:lnTo>
                <a:lnTo>
                  <a:pt x="2154296" y="3093635"/>
                </a:lnTo>
                <a:lnTo>
                  <a:pt x="2114602" y="2876583"/>
                </a:lnTo>
                <a:close/>
                <a:moveTo>
                  <a:pt x="2070174" y="2881309"/>
                </a:moveTo>
                <a:lnTo>
                  <a:pt x="1763914" y="3023466"/>
                </a:lnTo>
                <a:lnTo>
                  <a:pt x="1844394" y="2890762"/>
                </a:lnTo>
                <a:lnTo>
                  <a:pt x="2070174" y="2881309"/>
                </a:lnTo>
                <a:close/>
                <a:moveTo>
                  <a:pt x="1854955" y="2875492"/>
                </a:moveTo>
                <a:lnTo>
                  <a:pt x="2011180" y="2660985"/>
                </a:lnTo>
                <a:lnTo>
                  <a:pt x="2095665" y="2865676"/>
                </a:lnTo>
                <a:lnTo>
                  <a:pt x="1854955" y="2875492"/>
                </a:lnTo>
                <a:close/>
                <a:moveTo>
                  <a:pt x="1832377" y="2862404"/>
                </a:moveTo>
                <a:lnTo>
                  <a:pt x="1627353" y="2613357"/>
                </a:lnTo>
                <a:lnTo>
                  <a:pt x="1825822" y="2635171"/>
                </a:lnTo>
                <a:lnTo>
                  <a:pt x="1832377" y="2862404"/>
                </a:lnTo>
                <a:close/>
                <a:moveTo>
                  <a:pt x="1615336" y="2621719"/>
                </a:moveTo>
                <a:lnTo>
                  <a:pt x="1827278" y="2879128"/>
                </a:lnTo>
                <a:lnTo>
                  <a:pt x="1568359" y="2939481"/>
                </a:lnTo>
                <a:lnTo>
                  <a:pt x="1615336" y="2621719"/>
                </a:lnTo>
                <a:close/>
                <a:moveTo>
                  <a:pt x="1563261" y="2959114"/>
                </a:moveTo>
                <a:lnTo>
                  <a:pt x="1729319" y="3040190"/>
                </a:lnTo>
                <a:lnTo>
                  <a:pt x="1475498" y="3171076"/>
                </a:lnTo>
                <a:lnTo>
                  <a:pt x="1563261" y="2959114"/>
                </a:lnTo>
                <a:close/>
                <a:moveTo>
                  <a:pt x="1580741" y="2951479"/>
                </a:moveTo>
                <a:lnTo>
                  <a:pt x="1824729" y="2894398"/>
                </a:lnTo>
                <a:lnTo>
                  <a:pt x="1742429" y="3030374"/>
                </a:lnTo>
                <a:lnTo>
                  <a:pt x="1580741" y="2951479"/>
                </a:lnTo>
                <a:close/>
                <a:moveTo>
                  <a:pt x="1746799" y="3056187"/>
                </a:moveTo>
                <a:lnTo>
                  <a:pt x="1847671" y="3215796"/>
                </a:lnTo>
                <a:lnTo>
                  <a:pt x="1653573" y="3286329"/>
                </a:lnTo>
                <a:lnTo>
                  <a:pt x="1746799" y="3056187"/>
                </a:lnTo>
                <a:close/>
                <a:moveTo>
                  <a:pt x="1851313" y="3229611"/>
                </a:moveTo>
                <a:lnTo>
                  <a:pt x="1851313" y="3430667"/>
                </a:lnTo>
                <a:lnTo>
                  <a:pt x="1656851" y="3300508"/>
                </a:lnTo>
                <a:lnTo>
                  <a:pt x="1851313" y="3229611"/>
                </a:lnTo>
                <a:close/>
                <a:moveTo>
                  <a:pt x="1865879" y="3232520"/>
                </a:moveTo>
                <a:lnTo>
                  <a:pt x="2207463" y="3450663"/>
                </a:lnTo>
                <a:lnTo>
                  <a:pt x="1865879" y="3437575"/>
                </a:lnTo>
                <a:lnTo>
                  <a:pt x="1865879" y="3232520"/>
                </a:lnTo>
                <a:close/>
                <a:moveTo>
                  <a:pt x="1874983" y="3220886"/>
                </a:moveTo>
                <a:lnTo>
                  <a:pt x="2144827" y="3122358"/>
                </a:lnTo>
                <a:lnTo>
                  <a:pt x="2222394" y="3442665"/>
                </a:lnTo>
                <a:lnTo>
                  <a:pt x="1874983" y="3220886"/>
                </a:lnTo>
                <a:close/>
                <a:moveTo>
                  <a:pt x="2163035" y="3105997"/>
                </a:moveTo>
                <a:lnTo>
                  <a:pt x="2399740" y="2731881"/>
                </a:lnTo>
                <a:lnTo>
                  <a:pt x="2454001" y="3111450"/>
                </a:lnTo>
                <a:lnTo>
                  <a:pt x="2163035" y="3105997"/>
                </a:lnTo>
                <a:close/>
                <a:moveTo>
                  <a:pt x="2107319" y="2855859"/>
                </a:moveTo>
                <a:lnTo>
                  <a:pt x="2024654" y="2655895"/>
                </a:lnTo>
                <a:lnTo>
                  <a:pt x="2198359" y="2687525"/>
                </a:lnTo>
                <a:lnTo>
                  <a:pt x="2107319" y="2855859"/>
                </a:lnTo>
                <a:close/>
                <a:moveTo>
                  <a:pt x="1846943" y="2862040"/>
                </a:moveTo>
                <a:lnTo>
                  <a:pt x="1840388" y="2636625"/>
                </a:lnTo>
                <a:lnTo>
                  <a:pt x="1994793" y="2650441"/>
                </a:lnTo>
                <a:lnTo>
                  <a:pt x="1999891" y="2651532"/>
                </a:lnTo>
                <a:lnTo>
                  <a:pt x="1846943" y="2862040"/>
                </a:lnTo>
                <a:close/>
                <a:moveTo>
                  <a:pt x="1625533" y="2598814"/>
                </a:moveTo>
                <a:lnTo>
                  <a:pt x="1726406" y="2489742"/>
                </a:lnTo>
                <a:lnTo>
                  <a:pt x="1817810" y="2619537"/>
                </a:lnTo>
                <a:lnTo>
                  <a:pt x="1625533" y="2598814"/>
                </a:lnTo>
                <a:close/>
                <a:moveTo>
                  <a:pt x="1612423" y="2591542"/>
                </a:moveTo>
                <a:lnTo>
                  <a:pt x="1564354" y="2485379"/>
                </a:lnTo>
                <a:lnTo>
                  <a:pt x="1715845" y="2479925"/>
                </a:lnTo>
                <a:lnTo>
                  <a:pt x="1612423" y="2591542"/>
                </a:lnTo>
                <a:close/>
                <a:moveTo>
                  <a:pt x="1555249" y="2926392"/>
                </a:moveTo>
                <a:lnTo>
                  <a:pt x="1441267" y="2714066"/>
                </a:lnTo>
                <a:lnTo>
                  <a:pt x="1600770" y="2618810"/>
                </a:lnTo>
                <a:lnTo>
                  <a:pt x="1555249" y="2926392"/>
                </a:lnTo>
                <a:close/>
                <a:moveTo>
                  <a:pt x="1731140" y="3055460"/>
                </a:moveTo>
                <a:lnTo>
                  <a:pt x="1637186" y="3287783"/>
                </a:lnTo>
                <a:lnTo>
                  <a:pt x="1475498" y="3187437"/>
                </a:lnTo>
                <a:lnTo>
                  <a:pt x="1731140" y="3055460"/>
                </a:lnTo>
                <a:close/>
                <a:moveTo>
                  <a:pt x="1652845" y="3534648"/>
                </a:moveTo>
                <a:lnTo>
                  <a:pt x="1648475" y="3312506"/>
                </a:lnTo>
                <a:lnTo>
                  <a:pt x="1844030" y="3443392"/>
                </a:lnTo>
                <a:lnTo>
                  <a:pt x="1652845" y="3534648"/>
                </a:lnTo>
                <a:close/>
                <a:moveTo>
                  <a:pt x="1851313" y="3455753"/>
                </a:moveTo>
                <a:lnTo>
                  <a:pt x="1851313" y="3695347"/>
                </a:lnTo>
                <a:lnTo>
                  <a:pt x="1659400" y="3547737"/>
                </a:lnTo>
                <a:lnTo>
                  <a:pt x="1851313" y="3455753"/>
                </a:lnTo>
                <a:close/>
                <a:moveTo>
                  <a:pt x="1925238" y="3904038"/>
                </a:moveTo>
                <a:lnTo>
                  <a:pt x="1695816" y="3834959"/>
                </a:lnTo>
                <a:lnTo>
                  <a:pt x="1854955" y="3721525"/>
                </a:lnTo>
                <a:lnTo>
                  <a:pt x="1925238" y="3904038"/>
                </a:lnTo>
                <a:close/>
                <a:moveTo>
                  <a:pt x="1865879" y="3704073"/>
                </a:moveTo>
                <a:lnTo>
                  <a:pt x="1865879" y="3475023"/>
                </a:lnTo>
                <a:lnTo>
                  <a:pt x="1994064" y="3726978"/>
                </a:lnTo>
                <a:lnTo>
                  <a:pt x="1865879" y="3704073"/>
                </a:lnTo>
                <a:close/>
                <a:moveTo>
                  <a:pt x="1893192" y="3452845"/>
                </a:moveTo>
                <a:lnTo>
                  <a:pt x="2226400" y="3465933"/>
                </a:lnTo>
                <a:lnTo>
                  <a:pt x="2222030" y="3612453"/>
                </a:lnTo>
                <a:lnTo>
                  <a:pt x="1893192" y="3452845"/>
                </a:lnTo>
                <a:close/>
                <a:moveTo>
                  <a:pt x="2239145" y="3449209"/>
                </a:moveTo>
                <a:lnTo>
                  <a:pt x="2167041" y="3151080"/>
                </a:lnTo>
                <a:lnTo>
                  <a:pt x="2268278" y="3302689"/>
                </a:lnTo>
                <a:cubicBezTo>
                  <a:pt x="2268278" y="3303053"/>
                  <a:pt x="2268642" y="3303053"/>
                  <a:pt x="2268642" y="3303053"/>
                </a:cubicBezTo>
                <a:cubicBezTo>
                  <a:pt x="2268642" y="3303053"/>
                  <a:pt x="2268642" y="3303416"/>
                  <a:pt x="2269006" y="3303416"/>
                </a:cubicBezTo>
                <a:cubicBezTo>
                  <a:pt x="2269006" y="3303416"/>
                  <a:pt x="2269371" y="3303416"/>
                  <a:pt x="2269371" y="3303780"/>
                </a:cubicBezTo>
                <a:cubicBezTo>
                  <a:pt x="2269371" y="3303780"/>
                  <a:pt x="2269735" y="3304144"/>
                  <a:pt x="2269735" y="3304144"/>
                </a:cubicBezTo>
                <a:lnTo>
                  <a:pt x="2389180" y="3393219"/>
                </a:lnTo>
                <a:lnTo>
                  <a:pt x="2239145" y="3449209"/>
                </a:lnTo>
                <a:close/>
                <a:moveTo>
                  <a:pt x="2467839" y="3103815"/>
                </a:moveTo>
                <a:lnTo>
                  <a:pt x="2417584" y="2752968"/>
                </a:lnTo>
                <a:lnTo>
                  <a:pt x="2555602" y="3020557"/>
                </a:lnTo>
                <a:lnTo>
                  <a:pt x="2467839" y="3103815"/>
                </a:lnTo>
                <a:close/>
                <a:moveTo>
                  <a:pt x="1893192" y="2553731"/>
                </a:moveTo>
                <a:lnTo>
                  <a:pt x="1833833" y="2617356"/>
                </a:lnTo>
                <a:lnTo>
                  <a:pt x="1736602" y="2478835"/>
                </a:lnTo>
                <a:lnTo>
                  <a:pt x="1813076" y="2475926"/>
                </a:lnTo>
                <a:lnTo>
                  <a:pt x="1893192" y="2553731"/>
                </a:lnTo>
                <a:close/>
                <a:moveTo>
                  <a:pt x="1462752" y="2583544"/>
                </a:moveTo>
                <a:lnTo>
                  <a:pt x="1550880" y="2490833"/>
                </a:lnTo>
                <a:lnTo>
                  <a:pt x="1600770" y="2601359"/>
                </a:lnTo>
                <a:lnTo>
                  <a:pt x="1441631" y="2696615"/>
                </a:lnTo>
                <a:lnTo>
                  <a:pt x="1462752" y="2583544"/>
                </a:lnTo>
                <a:close/>
                <a:moveTo>
                  <a:pt x="1654666" y="3562643"/>
                </a:moveTo>
                <a:lnTo>
                  <a:pt x="1846215" y="3709890"/>
                </a:lnTo>
                <a:lnTo>
                  <a:pt x="1685255" y="3824415"/>
                </a:lnTo>
                <a:lnTo>
                  <a:pt x="1654666" y="3562643"/>
                </a:lnTo>
                <a:close/>
                <a:moveTo>
                  <a:pt x="2010816" y="4405767"/>
                </a:moveTo>
                <a:lnTo>
                  <a:pt x="1845122" y="4366501"/>
                </a:lnTo>
                <a:lnTo>
                  <a:pt x="1872798" y="4291606"/>
                </a:lnTo>
                <a:lnTo>
                  <a:pt x="2010816" y="4405767"/>
                </a:lnTo>
                <a:close/>
                <a:moveTo>
                  <a:pt x="1933613" y="4158174"/>
                </a:moveTo>
                <a:lnTo>
                  <a:pt x="1878989" y="4249068"/>
                </a:lnTo>
                <a:lnTo>
                  <a:pt x="1889914" y="4100003"/>
                </a:lnTo>
                <a:lnTo>
                  <a:pt x="1933613" y="4158174"/>
                </a:lnTo>
                <a:close/>
                <a:moveTo>
                  <a:pt x="1881174" y="4065464"/>
                </a:moveTo>
                <a:lnTo>
                  <a:pt x="1701278" y="3851683"/>
                </a:lnTo>
                <a:lnTo>
                  <a:pt x="1928515" y="3920035"/>
                </a:lnTo>
                <a:lnTo>
                  <a:pt x="1881174" y="4065464"/>
                </a:lnTo>
                <a:close/>
                <a:moveTo>
                  <a:pt x="2073452" y="3778605"/>
                </a:moveTo>
                <a:lnTo>
                  <a:pt x="2048324" y="3801874"/>
                </a:lnTo>
                <a:lnTo>
                  <a:pt x="2019920" y="3746247"/>
                </a:lnTo>
                <a:lnTo>
                  <a:pt x="2091660" y="3758972"/>
                </a:lnTo>
                <a:lnTo>
                  <a:pt x="2073452" y="3778605"/>
                </a:lnTo>
                <a:close/>
              </a:path>
            </a:pathLst>
          </a:custGeom>
          <a:solidFill>
            <a:schemeClr val="bg2"/>
          </a:solidFill>
          <a:ln w="9513" cap="flat">
            <a:noFill/>
            <a:prstDash val="solid"/>
            <a:miter/>
          </a:ln>
        </p:spPr>
        <p:txBody>
          <a:bodyPr rtlCol="0" anchor="ctr"/>
          <a:lstStyle/>
          <a:p>
            <a:endParaRPr sz="900"/>
          </a:p>
        </p:txBody>
      </p:sp>
    </p:spTree>
    <p:extLst>
      <p:ext uri="{BB962C8B-B14F-4D97-AF65-F5344CB8AC3E}">
        <p14:creationId xmlns:p14="http://schemas.microsoft.com/office/powerpoint/2010/main" val="5146276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2E201E6-38FB-0143-8AC7-5BB4E14C8D1D}"/>
              </a:ext>
            </a:extLst>
          </p:cNvPr>
          <p:cNvSpPr>
            <a:spLocks noGrp="1"/>
          </p:cNvSpPr>
          <p:nvPr>
            <p:ph type="pic" sz="quarter" idx="16" hasCustomPrompt="1"/>
          </p:nvPr>
        </p:nvSpPr>
        <p:spPr>
          <a:xfrm>
            <a:off x="0" y="0"/>
            <a:ext cx="12192000" cy="6858000"/>
          </a:xfrm>
          <a:prstGeom prst="rect">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Tree>
    <p:extLst>
      <p:ext uri="{BB962C8B-B14F-4D97-AF65-F5344CB8AC3E}">
        <p14:creationId xmlns:p14="http://schemas.microsoft.com/office/powerpoint/2010/main" val="335838872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38D5759-EB29-0043-8971-5CDD049366A8}"/>
              </a:ext>
            </a:extLst>
          </p:cNvPr>
          <p:cNvSpPr/>
          <p:nvPr userDrawn="1"/>
        </p:nvSpPr>
        <p:spPr>
          <a:xfrm>
            <a:off x="0" y="0"/>
            <a:ext cx="282257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900"/>
          </a:p>
        </p:txBody>
      </p:sp>
      <p:sp>
        <p:nvSpPr>
          <p:cNvPr id="6" name="Picture Placeholder 5">
            <a:extLst>
              <a:ext uri="{FF2B5EF4-FFF2-40B4-BE49-F238E27FC236}">
                <a16:creationId xmlns:a16="http://schemas.microsoft.com/office/drawing/2014/main" id="{92E201E6-38FB-0143-8AC7-5BB4E14C8D1D}"/>
              </a:ext>
            </a:extLst>
          </p:cNvPr>
          <p:cNvSpPr>
            <a:spLocks noGrp="1"/>
          </p:cNvSpPr>
          <p:nvPr>
            <p:ph type="pic" sz="quarter" idx="16" hasCustomPrompt="1"/>
          </p:nvPr>
        </p:nvSpPr>
        <p:spPr>
          <a:xfrm>
            <a:off x="1226649" y="1122018"/>
            <a:ext cx="3003952" cy="6363060"/>
          </a:xfrm>
          <a:custGeom>
            <a:avLst/>
            <a:gdLst>
              <a:gd name="connsiteX0" fmla="*/ 816674 w 6006731"/>
              <a:gd name="connsiteY0" fmla="*/ 0 h 12726119"/>
              <a:gd name="connsiteX1" fmla="*/ 5190055 w 6006731"/>
              <a:gd name="connsiteY1" fmla="*/ 0 h 12726119"/>
              <a:gd name="connsiteX2" fmla="*/ 6006731 w 6006731"/>
              <a:gd name="connsiteY2" fmla="*/ 816676 h 12726119"/>
              <a:gd name="connsiteX3" fmla="*/ 6006731 w 6006731"/>
              <a:gd name="connsiteY3" fmla="*/ 11909443 h 12726119"/>
              <a:gd name="connsiteX4" fmla="*/ 5190055 w 6006731"/>
              <a:gd name="connsiteY4" fmla="*/ 12726119 h 12726119"/>
              <a:gd name="connsiteX5" fmla="*/ 816674 w 6006731"/>
              <a:gd name="connsiteY5" fmla="*/ 12726119 h 12726119"/>
              <a:gd name="connsiteX6" fmla="*/ 0 w 6006731"/>
              <a:gd name="connsiteY6" fmla="*/ 11909443 h 12726119"/>
              <a:gd name="connsiteX7" fmla="*/ 0 w 6006731"/>
              <a:gd name="connsiteY7" fmla="*/ 816676 h 12726119"/>
              <a:gd name="connsiteX8" fmla="*/ 816674 w 6006731"/>
              <a:gd name="connsiteY8" fmla="*/ 0 h 12726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6731" h="12726119">
                <a:moveTo>
                  <a:pt x="816674" y="0"/>
                </a:moveTo>
                <a:lnTo>
                  <a:pt x="5190055" y="0"/>
                </a:lnTo>
                <a:cubicBezTo>
                  <a:pt x="5641095" y="0"/>
                  <a:pt x="6006731" y="365638"/>
                  <a:pt x="6006731" y="816676"/>
                </a:cubicBezTo>
                <a:lnTo>
                  <a:pt x="6006731" y="11909443"/>
                </a:lnTo>
                <a:cubicBezTo>
                  <a:pt x="6006731" y="12360481"/>
                  <a:pt x="5641095" y="12726119"/>
                  <a:pt x="5190055" y="12726119"/>
                </a:cubicBezTo>
                <a:lnTo>
                  <a:pt x="816674" y="12726119"/>
                </a:lnTo>
                <a:cubicBezTo>
                  <a:pt x="365637" y="12726119"/>
                  <a:pt x="0" y="12360481"/>
                  <a:pt x="0" y="11909443"/>
                </a:cubicBezTo>
                <a:lnTo>
                  <a:pt x="0" y="816676"/>
                </a:lnTo>
                <a:cubicBezTo>
                  <a:pt x="0" y="365638"/>
                  <a:pt x="365637" y="0"/>
                  <a:pt x="816674" y="0"/>
                </a:cubicBezTo>
                <a:close/>
              </a:path>
            </a:pathLst>
          </a:cu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4" name="Freeform 3">
            <a:extLst>
              <a:ext uri="{FF2B5EF4-FFF2-40B4-BE49-F238E27FC236}">
                <a16:creationId xmlns:a16="http://schemas.microsoft.com/office/drawing/2014/main" id="{21B9EAC3-37DE-644D-92EC-C644D320C317}"/>
              </a:ext>
            </a:extLst>
          </p:cNvPr>
          <p:cNvSpPr/>
          <p:nvPr userDrawn="1"/>
        </p:nvSpPr>
        <p:spPr>
          <a:xfrm>
            <a:off x="10965352" y="185351"/>
            <a:ext cx="3592226" cy="6180300"/>
          </a:xfrm>
          <a:custGeom>
            <a:avLst/>
            <a:gdLst>
              <a:gd name="connsiteX0" fmla="*/ 2566162 w 2568523"/>
              <a:gd name="connsiteY0" fmla="*/ 2742788 h 4419916"/>
              <a:gd name="connsiteX1" fmla="*/ 2405567 w 2568523"/>
              <a:gd name="connsiteY1" fmla="*/ 2703886 h 4419916"/>
              <a:gd name="connsiteX2" fmla="*/ 2405567 w 2568523"/>
              <a:gd name="connsiteY2" fmla="*/ 2703886 h 4419916"/>
              <a:gd name="connsiteX3" fmla="*/ 2405567 w 2568523"/>
              <a:gd name="connsiteY3" fmla="*/ 2703886 h 4419916"/>
              <a:gd name="connsiteX4" fmla="*/ 2405203 w 2568523"/>
              <a:gd name="connsiteY4" fmla="*/ 2703886 h 4419916"/>
              <a:gd name="connsiteX5" fmla="*/ 2211105 w 2568523"/>
              <a:gd name="connsiteY5" fmla="*/ 2674800 h 4419916"/>
              <a:gd name="connsiteX6" fmla="*/ 1999163 w 2568523"/>
              <a:gd name="connsiteY6" fmla="*/ 2636625 h 4419916"/>
              <a:gd name="connsiteX7" fmla="*/ 1820723 w 2568523"/>
              <a:gd name="connsiteY7" fmla="*/ 2463565 h 4419916"/>
              <a:gd name="connsiteX8" fmla="*/ 1815261 w 2568523"/>
              <a:gd name="connsiteY8" fmla="*/ 2461384 h 4419916"/>
              <a:gd name="connsiteX9" fmla="*/ 1552700 w 2568523"/>
              <a:gd name="connsiteY9" fmla="*/ 2471200 h 4419916"/>
              <a:gd name="connsiteX10" fmla="*/ 1552700 w 2568523"/>
              <a:gd name="connsiteY10" fmla="*/ 2471200 h 4419916"/>
              <a:gd name="connsiteX11" fmla="*/ 1552700 w 2568523"/>
              <a:gd name="connsiteY11" fmla="*/ 2471200 h 4419916"/>
              <a:gd name="connsiteX12" fmla="*/ 1547602 w 2568523"/>
              <a:gd name="connsiteY12" fmla="*/ 2473381 h 4419916"/>
              <a:gd name="connsiteX13" fmla="*/ 1547602 w 2568523"/>
              <a:gd name="connsiteY13" fmla="*/ 2473381 h 4419916"/>
              <a:gd name="connsiteX14" fmla="*/ 1547602 w 2568523"/>
              <a:gd name="connsiteY14" fmla="*/ 2473381 h 4419916"/>
              <a:gd name="connsiteX15" fmla="*/ 1455469 w 2568523"/>
              <a:gd name="connsiteY15" fmla="*/ 2569728 h 4419916"/>
              <a:gd name="connsiteX16" fmla="*/ 1412134 w 2568523"/>
              <a:gd name="connsiteY16" fmla="*/ 2526463 h 4419916"/>
              <a:gd name="connsiteX17" fmla="*/ 1407036 w 2568523"/>
              <a:gd name="connsiteY17" fmla="*/ 2524282 h 4419916"/>
              <a:gd name="connsiteX18" fmla="*/ 1348041 w 2568523"/>
              <a:gd name="connsiteY18" fmla="*/ 2524282 h 4419916"/>
              <a:gd name="connsiteX19" fmla="*/ 1313446 w 2568523"/>
              <a:gd name="connsiteY19" fmla="*/ 2472291 h 4419916"/>
              <a:gd name="connsiteX20" fmla="*/ 1341487 w 2568523"/>
              <a:gd name="connsiteY20" fmla="*/ 2393395 h 4419916"/>
              <a:gd name="connsiteX21" fmla="*/ 1341487 w 2568523"/>
              <a:gd name="connsiteY21" fmla="*/ 2388669 h 4419916"/>
              <a:gd name="connsiteX22" fmla="*/ 1341487 w 2568523"/>
              <a:gd name="connsiteY22" fmla="*/ 2388669 h 4419916"/>
              <a:gd name="connsiteX23" fmla="*/ 1341122 w 2568523"/>
              <a:gd name="connsiteY23" fmla="*/ 2387942 h 4419916"/>
              <a:gd name="connsiteX24" fmla="*/ 1341122 w 2568523"/>
              <a:gd name="connsiteY24" fmla="*/ 2387942 h 4419916"/>
              <a:gd name="connsiteX25" fmla="*/ 1337845 w 2568523"/>
              <a:gd name="connsiteY25" fmla="*/ 2384670 h 4419916"/>
              <a:gd name="connsiteX26" fmla="*/ 1337845 w 2568523"/>
              <a:gd name="connsiteY26" fmla="*/ 2384670 h 4419916"/>
              <a:gd name="connsiteX27" fmla="*/ 1337845 w 2568523"/>
              <a:gd name="connsiteY27" fmla="*/ 2384670 h 4419916"/>
              <a:gd name="connsiteX28" fmla="*/ 1337845 w 2568523"/>
              <a:gd name="connsiteY28" fmla="*/ 2384670 h 4419916"/>
              <a:gd name="connsiteX29" fmla="*/ 1337117 w 2568523"/>
              <a:gd name="connsiteY29" fmla="*/ 2384306 h 4419916"/>
              <a:gd name="connsiteX30" fmla="*/ 1337117 w 2568523"/>
              <a:gd name="connsiteY30" fmla="*/ 2384306 h 4419916"/>
              <a:gd name="connsiteX31" fmla="*/ 1337117 w 2568523"/>
              <a:gd name="connsiteY31" fmla="*/ 2384306 h 4419916"/>
              <a:gd name="connsiteX32" fmla="*/ 1337117 w 2568523"/>
              <a:gd name="connsiteY32" fmla="*/ 2384306 h 4419916"/>
              <a:gd name="connsiteX33" fmla="*/ 1336024 w 2568523"/>
              <a:gd name="connsiteY33" fmla="*/ 2383943 h 4419916"/>
              <a:gd name="connsiteX34" fmla="*/ 1204198 w 2568523"/>
              <a:gd name="connsiteY34" fmla="*/ 2361401 h 4419916"/>
              <a:gd name="connsiteX35" fmla="*/ 1278487 w 2568523"/>
              <a:gd name="connsiteY35" fmla="*/ 2190159 h 4419916"/>
              <a:gd name="connsiteX36" fmla="*/ 1278123 w 2568523"/>
              <a:gd name="connsiteY36" fmla="*/ 2183978 h 4419916"/>
              <a:gd name="connsiteX37" fmla="*/ 1273024 w 2568523"/>
              <a:gd name="connsiteY37" fmla="*/ 2180342 h 4419916"/>
              <a:gd name="connsiteX38" fmla="*/ 1195094 w 2568523"/>
              <a:gd name="connsiteY38" fmla="*/ 2165799 h 4419916"/>
              <a:gd name="connsiteX39" fmla="*/ 1194001 w 2568523"/>
              <a:gd name="connsiteY39" fmla="*/ 2165799 h 4419916"/>
              <a:gd name="connsiteX40" fmla="*/ 1193637 w 2568523"/>
              <a:gd name="connsiteY40" fmla="*/ 2165799 h 4419916"/>
              <a:gd name="connsiteX41" fmla="*/ 1193273 w 2568523"/>
              <a:gd name="connsiteY41" fmla="*/ 2165799 h 4419916"/>
              <a:gd name="connsiteX42" fmla="*/ 1190724 w 2568523"/>
              <a:gd name="connsiteY42" fmla="*/ 2166163 h 4419916"/>
              <a:gd name="connsiteX43" fmla="*/ 1190360 w 2568523"/>
              <a:gd name="connsiteY43" fmla="*/ 2166527 h 4419916"/>
              <a:gd name="connsiteX44" fmla="*/ 1188539 w 2568523"/>
              <a:gd name="connsiteY44" fmla="*/ 2167617 h 4419916"/>
              <a:gd name="connsiteX45" fmla="*/ 1188175 w 2568523"/>
              <a:gd name="connsiteY45" fmla="*/ 2167981 h 4419916"/>
              <a:gd name="connsiteX46" fmla="*/ 1187810 w 2568523"/>
              <a:gd name="connsiteY46" fmla="*/ 2168344 h 4419916"/>
              <a:gd name="connsiteX47" fmla="*/ 1155036 w 2568523"/>
              <a:gd name="connsiteY47" fmla="*/ 2210519 h 4419916"/>
              <a:gd name="connsiteX48" fmla="*/ 1096406 w 2568523"/>
              <a:gd name="connsiteY48" fmla="*/ 2237423 h 4419916"/>
              <a:gd name="connsiteX49" fmla="*/ 1027215 w 2568523"/>
              <a:gd name="connsiteY49" fmla="*/ 2207246 h 4419916"/>
              <a:gd name="connsiteX50" fmla="*/ 1054527 w 2568523"/>
              <a:gd name="connsiteY50" fmla="*/ 2083632 h 4419916"/>
              <a:gd name="connsiteX51" fmla="*/ 1173972 w 2568523"/>
              <a:gd name="connsiteY51" fmla="*/ 1945474 h 4419916"/>
              <a:gd name="connsiteX52" fmla="*/ 1248990 w 2568523"/>
              <a:gd name="connsiteY52" fmla="*/ 1912753 h 4419916"/>
              <a:gd name="connsiteX53" fmla="*/ 1351683 w 2568523"/>
              <a:gd name="connsiteY53" fmla="*/ 1903664 h 4419916"/>
              <a:gd name="connsiteX54" fmla="*/ 1351683 w 2568523"/>
              <a:gd name="connsiteY54" fmla="*/ 2080360 h 4419916"/>
              <a:gd name="connsiteX55" fmla="*/ 1356053 w 2568523"/>
              <a:gd name="connsiteY55" fmla="*/ 2086904 h 4419916"/>
              <a:gd name="connsiteX56" fmla="*/ 1364065 w 2568523"/>
              <a:gd name="connsiteY56" fmla="*/ 2085450 h 4419916"/>
              <a:gd name="connsiteX57" fmla="*/ 1454013 w 2568523"/>
              <a:gd name="connsiteY57" fmla="*/ 2002919 h 4419916"/>
              <a:gd name="connsiteX58" fmla="*/ 1456198 w 2568523"/>
              <a:gd name="connsiteY58" fmla="*/ 1997465 h 4419916"/>
              <a:gd name="connsiteX59" fmla="*/ 1456198 w 2568523"/>
              <a:gd name="connsiteY59" fmla="*/ 1888757 h 4419916"/>
              <a:gd name="connsiteX60" fmla="*/ 1529030 w 2568523"/>
              <a:gd name="connsiteY60" fmla="*/ 1808771 h 4419916"/>
              <a:gd name="connsiteX61" fmla="*/ 1529030 w 2568523"/>
              <a:gd name="connsiteY61" fmla="*/ 1808771 h 4419916"/>
              <a:gd name="connsiteX62" fmla="*/ 1529394 w 2568523"/>
              <a:gd name="connsiteY62" fmla="*/ 1808408 h 4419916"/>
              <a:gd name="connsiteX63" fmla="*/ 1679064 w 2568523"/>
              <a:gd name="connsiteY63" fmla="*/ 1649527 h 4419916"/>
              <a:gd name="connsiteX64" fmla="*/ 1794504 w 2568523"/>
              <a:gd name="connsiteY64" fmla="*/ 1601535 h 4419916"/>
              <a:gd name="connsiteX65" fmla="*/ 1798145 w 2568523"/>
              <a:gd name="connsiteY65" fmla="*/ 1597899 h 4419916"/>
              <a:gd name="connsiteX66" fmla="*/ 1849492 w 2568523"/>
              <a:gd name="connsiteY66" fmla="*/ 1490282 h 4419916"/>
              <a:gd name="connsiteX67" fmla="*/ 1966388 w 2568523"/>
              <a:gd name="connsiteY67" fmla="*/ 1490282 h 4419916"/>
              <a:gd name="connsiteX68" fmla="*/ 1973671 w 2568523"/>
              <a:gd name="connsiteY68" fmla="*/ 1483011 h 4419916"/>
              <a:gd name="connsiteX69" fmla="*/ 1973671 w 2568523"/>
              <a:gd name="connsiteY69" fmla="*/ 1281228 h 4419916"/>
              <a:gd name="connsiteX70" fmla="*/ 2140457 w 2568523"/>
              <a:gd name="connsiteY70" fmla="*/ 1272503 h 4419916"/>
              <a:gd name="connsiteX71" fmla="*/ 2096030 w 2568523"/>
              <a:gd name="connsiteY71" fmla="*/ 1388118 h 4419916"/>
              <a:gd name="connsiteX72" fmla="*/ 2096758 w 2568523"/>
              <a:gd name="connsiteY72" fmla="*/ 1394663 h 4419916"/>
              <a:gd name="connsiteX73" fmla="*/ 2155024 w 2568523"/>
              <a:gd name="connsiteY73" fmla="*/ 1487010 h 4419916"/>
              <a:gd name="connsiteX74" fmla="*/ 2160486 w 2568523"/>
              <a:gd name="connsiteY74" fmla="*/ 1490282 h 4419916"/>
              <a:gd name="connsiteX75" fmla="*/ 2166313 w 2568523"/>
              <a:gd name="connsiteY75" fmla="*/ 1488101 h 4419916"/>
              <a:gd name="connsiteX76" fmla="*/ 2215110 w 2568523"/>
              <a:gd name="connsiteY76" fmla="*/ 1439382 h 4419916"/>
              <a:gd name="connsiteX77" fmla="*/ 2215839 w 2568523"/>
              <a:gd name="connsiteY77" fmla="*/ 1429929 h 4419916"/>
              <a:gd name="connsiteX78" fmla="*/ 2178330 w 2568523"/>
              <a:gd name="connsiteY78" fmla="*/ 1378302 h 4419916"/>
              <a:gd name="connsiteX79" fmla="*/ 2173960 w 2568523"/>
              <a:gd name="connsiteY79" fmla="*/ 1310314 h 4419916"/>
              <a:gd name="connsiteX80" fmla="*/ 2215839 w 2568523"/>
              <a:gd name="connsiteY80" fmla="*/ 1259050 h 4419916"/>
              <a:gd name="connsiteX81" fmla="*/ 2215110 w 2568523"/>
              <a:gd name="connsiteY81" fmla="*/ 1248870 h 4419916"/>
              <a:gd name="connsiteX82" fmla="*/ 2143371 w 2568523"/>
              <a:gd name="connsiteY82" fmla="*/ 1187063 h 4419916"/>
              <a:gd name="connsiteX83" fmla="*/ 2105498 w 2568523"/>
              <a:gd name="connsiteY83" fmla="*/ 1092171 h 4419916"/>
              <a:gd name="connsiteX84" fmla="*/ 2086197 w 2568523"/>
              <a:gd name="connsiteY84" fmla="*/ 986008 h 4419916"/>
              <a:gd name="connsiteX85" fmla="*/ 2082556 w 2568523"/>
              <a:gd name="connsiteY85" fmla="*/ 980918 h 4419916"/>
              <a:gd name="connsiteX86" fmla="*/ 1867700 w 2568523"/>
              <a:gd name="connsiteY86" fmla="*/ 854758 h 4419916"/>
              <a:gd name="connsiteX87" fmla="*/ 1944174 w 2568523"/>
              <a:gd name="connsiteY87" fmla="*/ 786770 h 4419916"/>
              <a:gd name="connsiteX88" fmla="*/ 2124798 w 2568523"/>
              <a:gd name="connsiteY88" fmla="*/ 862757 h 4419916"/>
              <a:gd name="connsiteX89" fmla="*/ 2132082 w 2568523"/>
              <a:gd name="connsiteY89" fmla="*/ 861666 h 4419916"/>
              <a:gd name="connsiteX90" fmla="*/ 2134631 w 2568523"/>
              <a:gd name="connsiteY90" fmla="*/ 854758 h 4419916"/>
              <a:gd name="connsiteX91" fmla="*/ 2111689 w 2568523"/>
              <a:gd name="connsiteY91" fmla="*/ 717691 h 4419916"/>
              <a:gd name="connsiteX92" fmla="*/ 2210012 w 2568523"/>
              <a:gd name="connsiteY92" fmla="*/ 717691 h 4419916"/>
              <a:gd name="connsiteX93" fmla="*/ 2215839 w 2568523"/>
              <a:gd name="connsiteY93" fmla="*/ 714783 h 4419916"/>
              <a:gd name="connsiteX94" fmla="*/ 2216931 w 2568523"/>
              <a:gd name="connsiteY94" fmla="*/ 708239 h 4419916"/>
              <a:gd name="connsiteX95" fmla="*/ 2187798 w 2568523"/>
              <a:gd name="connsiteY95" fmla="*/ 625708 h 4419916"/>
              <a:gd name="connsiteX96" fmla="*/ 2186706 w 2568523"/>
              <a:gd name="connsiteY96" fmla="*/ 623526 h 4419916"/>
              <a:gd name="connsiteX97" fmla="*/ 2122613 w 2568523"/>
              <a:gd name="connsiteY97" fmla="*/ 546085 h 4419916"/>
              <a:gd name="connsiteX98" fmla="*/ 2049781 w 2568523"/>
              <a:gd name="connsiteY98" fmla="*/ 468281 h 4419916"/>
              <a:gd name="connsiteX99" fmla="*/ 2047596 w 2568523"/>
              <a:gd name="connsiteY99" fmla="*/ 466827 h 4419916"/>
              <a:gd name="connsiteX100" fmla="*/ 1894284 w 2568523"/>
              <a:gd name="connsiteY100" fmla="*/ 395203 h 4419916"/>
              <a:gd name="connsiteX101" fmla="*/ 1837111 w 2568523"/>
              <a:gd name="connsiteY101" fmla="*/ 285768 h 4419916"/>
              <a:gd name="connsiteX102" fmla="*/ 1830556 w 2568523"/>
              <a:gd name="connsiteY102" fmla="*/ 281768 h 4419916"/>
              <a:gd name="connsiteX103" fmla="*/ 1830556 w 2568523"/>
              <a:gd name="connsiteY103" fmla="*/ 281768 h 4419916"/>
              <a:gd name="connsiteX104" fmla="*/ 1824001 w 2568523"/>
              <a:gd name="connsiteY104" fmla="*/ 285768 h 4419916"/>
              <a:gd name="connsiteX105" fmla="*/ 1736602 w 2568523"/>
              <a:gd name="connsiteY105" fmla="*/ 460646 h 4419916"/>
              <a:gd name="connsiteX106" fmla="*/ 1736966 w 2568523"/>
              <a:gd name="connsiteY106" fmla="*/ 467917 h 4419916"/>
              <a:gd name="connsiteX107" fmla="*/ 1743521 w 2568523"/>
              <a:gd name="connsiteY107" fmla="*/ 471189 h 4419916"/>
              <a:gd name="connsiteX108" fmla="*/ 1862238 w 2568523"/>
              <a:gd name="connsiteY108" fmla="*/ 467190 h 4419916"/>
              <a:gd name="connsiteX109" fmla="*/ 1710746 w 2568523"/>
              <a:gd name="connsiteY109" fmla="*/ 560992 h 4419916"/>
              <a:gd name="connsiteX110" fmla="*/ 1593122 w 2568523"/>
              <a:gd name="connsiteY110" fmla="*/ 420289 h 4419916"/>
              <a:gd name="connsiteX111" fmla="*/ 1592030 w 2568523"/>
              <a:gd name="connsiteY111" fmla="*/ 419562 h 4419916"/>
              <a:gd name="connsiteX112" fmla="*/ 1591666 w 2568523"/>
              <a:gd name="connsiteY112" fmla="*/ 419199 h 4419916"/>
              <a:gd name="connsiteX113" fmla="*/ 1586567 w 2568523"/>
              <a:gd name="connsiteY113" fmla="*/ 418108 h 4419916"/>
              <a:gd name="connsiteX114" fmla="*/ 1586203 w 2568523"/>
              <a:gd name="connsiteY114" fmla="*/ 418108 h 4419916"/>
              <a:gd name="connsiteX115" fmla="*/ 1585839 w 2568523"/>
              <a:gd name="connsiteY115" fmla="*/ 418472 h 4419916"/>
              <a:gd name="connsiteX116" fmla="*/ 1584747 w 2568523"/>
              <a:gd name="connsiteY116" fmla="*/ 418835 h 4419916"/>
              <a:gd name="connsiteX117" fmla="*/ 1321822 w 2568523"/>
              <a:gd name="connsiteY117" fmla="*/ 523907 h 4419916"/>
              <a:gd name="connsiteX118" fmla="*/ 1033406 w 2568523"/>
              <a:gd name="connsiteY118" fmla="*/ 240685 h 4419916"/>
              <a:gd name="connsiteX119" fmla="*/ 1033406 w 2568523"/>
              <a:gd name="connsiteY119" fmla="*/ 240685 h 4419916"/>
              <a:gd name="connsiteX120" fmla="*/ 1033042 w 2568523"/>
              <a:gd name="connsiteY120" fmla="*/ 240321 h 4419916"/>
              <a:gd name="connsiteX121" fmla="*/ 1032677 w 2568523"/>
              <a:gd name="connsiteY121" fmla="*/ 239958 h 4419916"/>
              <a:gd name="connsiteX122" fmla="*/ 1031585 w 2568523"/>
              <a:gd name="connsiteY122" fmla="*/ 239230 h 4419916"/>
              <a:gd name="connsiteX123" fmla="*/ 1030857 w 2568523"/>
              <a:gd name="connsiteY123" fmla="*/ 238867 h 4419916"/>
              <a:gd name="connsiteX124" fmla="*/ 1030128 w 2568523"/>
              <a:gd name="connsiteY124" fmla="*/ 238503 h 4419916"/>
              <a:gd name="connsiteX125" fmla="*/ 744990 w 2568523"/>
              <a:gd name="connsiteY125" fmla="*/ 170879 h 4419916"/>
              <a:gd name="connsiteX126" fmla="*/ 551984 w 2568523"/>
              <a:gd name="connsiteY126" fmla="*/ 2181 h 4419916"/>
              <a:gd name="connsiteX127" fmla="*/ 550892 w 2568523"/>
              <a:gd name="connsiteY127" fmla="*/ 1454 h 4419916"/>
              <a:gd name="connsiteX128" fmla="*/ 549799 w 2568523"/>
              <a:gd name="connsiteY128" fmla="*/ 727 h 4419916"/>
              <a:gd name="connsiteX129" fmla="*/ 548342 w 2568523"/>
              <a:gd name="connsiteY129" fmla="*/ 364 h 4419916"/>
              <a:gd name="connsiteX130" fmla="*/ 547250 w 2568523"/>
              <a:gd name="connsiteY130" fmla="*/ 0 h 4419916"/>
              <a:gd name="connsiteX131" fmla="*/ 546886 w 2568523"/>
              <a:gd name="connsiteY131" fmla="*/ 0 h 4419916"/>
              <a:gd name="connsiteX132" fmla="*/ 240626 w 2568523"/>
              <a:gd name="connsiteY132" fmla="*/ 0 h 4419916"/>
              <a:gd name="connsiteX133" fmla="*/ 234799 w 2568523"/>
              <a:gd name="connsiteY133" fmla="*/ 3272 h 4419916"/>
              <a:gd name="connsiteX134" fmla="*/ 234071 w 2568523"/>
              <a:gd name="connsiteY134" fmla="*/ 9816 h 4419916"/>
              <a:gd name="connsiteX135" fmla="*/ 304354 w 2568523"/>
              <a:gd name="connsiteY135" fmla="*/ 201419 h 4419916"/>
              <a:gd name="connsiteX136" fmla="*/ 122273 w 2568523"/>
              <a:gd name="connsiteY136" fmla="*/ 252683 h 4419916"/>
              <a:gd name="connsiteX137" fmla="*/ 117539 w 2568523"/>
              <a:gd name="connsiteY137" fmla="*/ 256682 h 4419916"/>
              <a:gd name="connsiteX138" fmla="*/ 39609 w 2568523"/>
              <a:gd name="connsiteY138" fmla="*/ 421744 h 4419916"/>
              <a:gd name="connsiteX139" fmla="*/ 39244 w 2568523"/>
              <a:gd name="connsiteY139" fmla="*/ 423198 h 4419916"/>
              <a:gd name="connsiteX140" fmla="*/ 279 w 2568523"/>
              <a:gd name="connsiteY140" fmla="*/ 588260 h 4419916"/>
              <a:gd name="connsiteX141" fmla="*/ 2100 w 2568523"/>
              <a:gd name="connsiteY141" fmla="*/ 594804 h 4419916"/>
              <a:gd name="connsiteX142" fmla="*/ 109163 w 2568523"/>
              <a:gd name="connsiteY142" fmla="*/ 711147 h 4419916"/>
              <a:gd name="connsiteX143" fmla="*/ 110984 w 2568523"/>
              <a:gd name="connsiteY143" fmla="*/ 712601 h 4419916"/>
              <a:gd name="connsiteX144" fmla="*/ 110984 w 2568523"/>
              <a:gd name="connsiteY144" fmla="*/ 712601 h 4419916"/>
              <a:gd name="connsiteX145" fmla="*/ 110984 w 2568523"/>
              <a:gd name="connsiteY145" fmla="*/ 712601 h 4419916"/>
              <a:gd name="connsiteX146" fmla="*/ 110984 w 2568523"/>
              <a:gd name="connsiteY146" fmla="*/ 712601 h 4419916"/>
              <a:gd name="connsiteX147" fmla="*/ 112805 w 2568523"/>
              <a:gd name="connsiteY147" fmla="*/ 713329 h 4419916"/>
              <a:gd name="connsiteX148" fmla="*/ 113533 w 2568523"/>
              <a:gd name="connsiteY148" fmla="*/ 713329 h 4419916"/>
              <a:gd name="connsiteX149" fmla="*/ 114262 w 2568523"/>
              <a:gd name="connsiteY149" fmla="*/ 713329 h 4419916"/>
              <a:gd name="connsiteX150" fmla="*/ 114990 w 2568523"/>
              <a:gd name="connsiteY150" fmla="*/ 713329 h 4419916"/>
              <a:gd name="connsiteX151" fmla="*/ 115718 w 2568523"/>
              <a:gd name="connsiteY151" fmla="*/ 713329 h 4419916"/>
              <a:gd name="connsiteX152" fmla="*/ 117903 w 2568523"/>
              <a:gd name="connsiteY152" fmla="*/ 712601 h 4419916"/>
              <a:gd name="connsiteX153" fmla="*/ 117903 w 2568523"/>
              <a:gd name="connsiteY153" fmla="*/ 712601 h 4419916"/>
              <a:gd name="connsiteX154" fmla="*/ 117903 w 2568523"/>
              <a:gd name="connsiteY154" fmla="*/ 712601 h 4419916"/>
              <a:gd name="connsiteX155" fmla="*/ 117903 w 2568523"/>
              <a:gd name="connsiteY155" fmla="*/ 712601 h 4419916"/>
              <a:gd name="connsiteX156" fmla="*/ 266481 w 2568523"/>
              <a:gd name="connsiteY156" fmla="*/ 626435 h 4419916"/>
              <a:gd name="connsiteX157" fmla="*/ 422342 w 2568523"/>
              <a:gd name="connsiteY157" fmla="*/ 650067 h 4419916"/>
              <a:gd name="connsiteX158" fmla="*/ 573834 w 2568523"/>
              <a:gd name="connsiteY158" fmla="*/ 777681 h 4419916"/>
              <a:gd name="connsiteX159" fmla="*/ 583302 w 2568523"/>
              <a:gd name="connsiteY159" fmla="*/ 1017275 h 4419916"/>
              <a:gd name="connsiteX160" fmla="*/ 584759 w 2568523"/>
              <a:gd name="connsiteY160" fmla="*/ 1021638 h 4419916"/>
              <a:gd name="connsiteX161" fmla="*/ 707481 w 2568523"/>
              <a:gd name="connsiteY161" fmla="*/ 1172520 h 4419916"/>
              <a:gd name="connsiteX162" fmla="*/ 559996 w 2568523"/>
              <a:gd name="connsiteY162" fmla="*/ 1376484 h 4419916"/>
              <a:gd name="connsiteX163" fmla="*/ 487163 w 2568523"/>
              <a:gd name="connsiteY163" fmla="*/ 1473558 h 4419916"/>
              <a:gd name="connsiteX164" fmla="*/ 485707 w 2568523"/>
              <a:gd name="connsiteY164" fmla="*/ 1477921 h 4419916"/>
              <a:gd name="connsiteX165" fmla="*/ 485707 w 2568523"/>
              <a:gd name="connsiteY165" fmla="*/ 1647709 h 4419916"/>
              <a:gd name="connsiteX166" fmla="*/ 486799 w 2568523"/>
              <a:gd name="connsiteY166" fmla="*/ 1651345 h 4419916"/>
              <a:gd name="connsiteX167" fmla="*/ 582938 w 2568523"/>
              <a:gd name="connsiteY167" fmla="*/ 1809862 h 4419916"/>
              <a:gd name="connsiteX168" fmla="*/ 582938 w 2568523"/>
              <a:gd name="connsiteY168" fmla="*/ 2026188 h 4419916"/>
              <a:gd name="connsiteX169" fmla="*/ 585123 w 2568523"/>
              <a:gd name="connsiteY169" fmla="*/ 2031278 h 4419916"/>
              <a:gd name="connsiteX170" fmla="*/ 652493 w 2568523"/>
              <a:gd name="connsiteY170" fmla="*/ 2098538 h 4419916"/>
              <a:gd name="connsiteX171" fmla="*/ 700562 w 2568523"/>
              <a:gd name="connsiteY171" fmla="*/ 2175616 h 4419916"/>
              <a:gd name="connsiteX172" fmla="*/ 702747 w 2568523"/>
              <a:gd name="connsiteY172" fmla="*/ 2177797 h 4419916"/>
              <a:gd name="connsiteX173" fmla="*/ 806533 w 2568523"/>
              <a:gd name="connsiteY173" fmla="*/ 2249421 h 4419916"/>
              <a:gd name="connsiteX174" fmla="*/ 806533 w 2568523"/>
              <a:gd name="connsiteY174" fmla="*/ 2249421 h 4419916"/>
              <a:gd name="connsiteX175" fmla="*/ 829475 w 2568523"/>
              <a:gd name="connsiteY175" fmla="*/ 2265418 h 4419916"/>
              <a:gd name="connsiteX176" fmla="*/ 1003909 w 2568523"/>
              <a:gd name="connsiteY176" fmla="*/ 2371945 h 4419916"/>
              <a:gd name="connsiteX177" fmla="*/ 1085845 w 2568523"/>
              <a:gd name="connsiteY177" fmla="*/ 2453748 h 4419916"/>
              <a:gd name="connsiteX178" fmla="*/ 1092036 w 2568523"/>
              <a:gd name="connsiteY178" fmla="*/ 2455930 h 4419916"/>
              <a:gd name="connsiteX179" fmla="*/ 1253724 w 2568523"/>
              <a:gd name="connsiteY179" fmla="*/ 2429026 h 4419916"/>
              <a:gd name="connsiteX180" fmla="*/ 1239886 w 2568523"/>
              <a:gd name="connsiteY180" fmla="*/ 2459929 h 4419916"/>
              <a:gd name="connsiteX181" fmla="*/ 1191452 w 2568523"/>
              <a:gd name="connsiteY181" fmla="*/ 2532280 h 4419916"/>
              <a:gd name="connsiteX182" fmla="*/ 1192545 w 2568523"/>
              <a:gd name="connsiteY182" fmla="*/ 2541733 h 4419916"/>
              <a:gd name="connsiteX183" fmla="*/ 1309076 w 2568523"/>
              <a:gd name="connsiteY183" fmla="*/ 2653350 h 4419916"/>
              <a:gd name="connsiteX184" fmla="*/ 1314539 w 2568523"/>
              <a:gd name="connsiteY184" fmla="*/ 2655531 h 4419916"/>
              <a:gd name="connsiteX185" fmla="*/ 1319637 w 2568523"/>
              <a:gd name="connsiteY185" fmla="*/ 2652622 h 4419916"/>
              <a:gd name="connsiteX186" fmla="*/ 1352047 w 2568523"/>
              <a:gd name="connsiteY186" fmla="*/ 2610812 h 4419916"/>
              <a:gd name="connsiteX187" fmla="*/ 1445637 w 2568523"/>
              <a:gd name="connsiteY187" fmla="*/ 2589724 h 4419916"/>
              <a:gd name="connsiteX188" fmla="*/ 1424515 w 2568523"/>
              <a:gd name="connsiteY188" fmla="*/ 2709340 h 4419916"/>
              <a:gd name="connsiteX189" fmla="*/ 1356417 w 2568523"/>
              <a:gd name="connsiteY189" fmla="*/ 2966749 h 4419916"/>
              <a:gd name="connsiteX190" fmla="*/ 1356053 w 2568523"/>
              <a:gd name="connsiteY190" fmla="*/ 2969294 h 4419916"/>
              <a:gd name="connsiteX191" fmla="*/ 1356053 w 2568523"/>
              <a:gd name="connsiteY191" fmla="*/ 2969294 h 4419916"/>
              <a:gd name="connsiteX192" fmla="*/ 1356053 w 2568523"/>
              <a:gd name="connsiteY192" fmla="*/ 2970021 h 4419916"/>
              <a:gd name="connsiteX193" fmla="*/ 1356417 w 2568523"/>
              <a:gd name="connsiteY193" fmla="*/ 2971839 h 4419916"/>
              <a:gd name="connsiteX194" fmla="*/ 1453648 w 2568523"/>
              <a:gd name="connsiteY194" fmla="*/ 3190346 h 4419916"/>
              <a:gd name="connsiteX195" fmla="*/ 1454013 w 2568523"/>
              <a:gd name="connsiteY195" fmla="*/ 3190709 h 4419916"/>
              <a:gd name="connsiteX196" fmla="*/ 1454741 w 2568523"/>
              <a:gd name="connsiteY196" fmla="*/ 3191436 h 4419916"/>
              <a:gd name="connsiteX197" fmla="*/ 1455469 w 2568523"/>
              <a:gd name="connsiteY197" fmla="*/ 3192527 h 4419916"/>
              <a:gd name="connsiteX198" fmla="*/ 1455833 w 2568523"/>
              <a:gd name="connsiteY198" fmla="*/ 3192890 h 4419916"/>
              <a:gd name="connsiteX199" fmla="*/ 1456562 w 2568523"/>
              <a:gd name="connsiteY199" fmla="*/ 3193254 h 4419916"/>
              <a:gd name="connsiteX200" fmla="*/ 1456926 w 2568523"/>
              <a:gd name="connsiteY200" fmla="*/ 3193618 h 4419916"/>
              <a:gd name="connsiteX201" fmla="*/ 1633544 w 2568523"/>
              <a:gd name="connsiteY201" fmla="*/ 3303053 h 4419916"/>
              <a:gd name="connsiteX202" fmla="*/ 1638278 w 2568523"/>
              <a:gd name="connsiteY202" fmla="*/ 3547373 h 4419916"/>
              <a:gd name="connsiteX203" fmla="*/ 1672145 w 2568523"/>
              <a:gd name="connsiteY203" fmla="*/ 3838231 h 4419916"/>
              <a:gd name="connsiteX204" fmla="*/ 1657579 w 2568523"/>
              <a:gd name="connsiteY204" fmla="*/ 4206530 h 4419916"/>
              <a:gd name="connsiteX205" fmla="*/ 1657579 w 2568523"/>
              <a:gd name="connsiteY205" fmla="*/ 4206893 h 4419916"/>
              <a:gd name="connsiteX206" fmla="*/ 1657579 w 2568523"/>
              <a:gd name="connsiteY206" fmla="*/ 4207621 h 4419916"/>
              <a:gd name="connsiteX207" fmla="*/ 1657943 w 2568523"/>
              <a:gd name="connsiteY207" fmla="*/ 4209802 h 4419916"/>
              <a:gd name="connsiteX208" fmla="*/ 1657943 w 2568523"/>
              <a:gd name="connsiteY208" fmla="*/ 4209802 h 4419916"/>
              <a:gd name="connsiteX209" fmla="*/ 1659400 w 2568523"/>
              <a:gd name="connsiteY209" fmla="*/ 4211983 h 4419916"/>
              <a:gd name="connsiteX210" fmla="*/ 1659764 w 2568523"/>
              <a:gd name="connsiteY210" fmla="*/ 4212347 h 4419916"/>
              <a:gd name="connsiteX211" fmla="*/ 1829827 w 2568523"/>
              <a:gd name="connsiteY211" fmla="*/ 4377409 h 4419916"/>
              <a:gd name="connsiteX212" fmla="*/ 1829827 w 2568523"/>
              <a:gd name="connsiteY212" fmla="*/ 4377409 h 4419916"/>
              <a:gd name="connsiteX213" fmla="*/ 1830192 w 2568523"/>
              <a:gd name="connsiteY213" fmla="*/ 4377409 h 4419916"/>
              <a:gd name="connsiteX214" fmla="*/ 1832012 w 2568523"/>
              <a:gd name="connsiteY214" fmla="*/ 4378499 h 4419916"/>
              <a:gd name="connsiteX215" fmla="*/ 1832377 w 2568523"/>
              <a:gd name="connsiteY215" fmla="*/ 4378863 h 4419916"/>
              <a:gd name="connsiteX216" fmla="*/ 1832741 w 2568523"/>
              <a:gd name="connsiteY216" fmla="*/ 4378863 h 4419916"/>
              <a:gd name="connsiteX217" fmla="*/ 1833105 w 2568523"/>
              <a:gd name="connsiteY217" fmla="*/ 4379226 h 4419916"/>
              <a:gd name="connsiteX218" fmla="*/ 2037400 w 2568523"/>
              <a:gd name="connsiteY218" fmla="*/ 4427945 h 4419916"/>
              <a:gd name="connsiteX219" fmla="*/ 2039220 w 2568523"/>
              <a:gd name="connsiteY219" fmla="*/ 4428309 h 4419916"/>
              <a:gd name="connsiteX220" fmla="*/ 2045775 w 2568523"/>
              <a:gd name="connsiteY220" fmla="*/ 4424309 h 4419916"/>
              <a:gd name="connsiteX221" fmla="*/ 2043954 w 2568523"/>
              <a:gd name="connsiteY221" fmla="*/ 4415584 h 4419916"/>
              <a:gd name="connsiteX222" fmla="*/ 1878625 w 2568523"/>
              <a:gd name="connsiteY222" fmla="*/ 4278881 h 4419916"/>
              <a:gd name="connsiteX223" fmla="*/ 1948180 w 2568523"/>
              <a:gd name="connsiteY223" fmla="*/ 4162901 h 4419916"/>
              <a:gd name="connsiteX224" fmla="*/ 1947816 w 2568523"/>
              <a:gd name="connsiteY224" fmla="*/ 4154902 h 4419916"/>
              <a:gd name="connsiteX225" fmla="*/ 1891735 w 2568523"/>
              <a:gd name="connsiteY225" fmla="*/ 4080370 h 4419916"/>
              <a:gd name="connsiteX226" fmla="*/ 1943446 w 2568523"/>
              <a:gd name="connsiteY226" fmla="*/ 3920762 h 4419916"/>
              <a:gd name="connsiteX227" fmla="*/ 2083648 w 2568523"/>
              <a:gd name="connsiteY227" fmla="*/ 3789149 h 4419916"/>
              <a:gd name="connsiteX228" fmla="*/ 2234411 w 2568523"/>
              <a:gd name="connsiteY228" fmla="*/ 3628813 h 4419916"/>
              <a:gd name="connsiteX229" fmla="*/ 2234411 w 2568523"/>
              <a:gd name="connsiteY229" fmla="*/ 3628813 h 4419916"/>
              <a:gd name="connsiteX230" fmla="*/ 2235503 w 2568523"/>
              <a:gd name="connsiteY230" fmla="*/ 3626996 h 4419916"/>
              <a:gd name="connsiteX231" fmla="*/ 2235503 w 2568523"/>
              <a:gd name="connsiteY231" fmla="*/ 3626632 h 4419916"/>
              <a:gd name="connsiteX232" fmla="*/ 2235868 w 2568523"/>
              <a:gd name="connsiteY232" fmla="*/ 3624814 h 4419916"/>
              <a:gd name="connsiteX233" fmla="*/ 2235868 w 2568523"/>
              <a:gd name="connsiteY233" fmla="*/ 3624087 h 4419916"/>
              <a:gd name="connsiteX234" fmla="*/ 2235868 w 2568523"/>
              <a:gd name="connsiteY234" fmla="*/ 3624087 h 4419916"/>
              <a:gd name="connsiteX235" fmla="*/ 2240602 w 2568523"/>
              <a:gd name="connsiteY235" fmla="*/ 3464115 h 4419916"/>
              <a:gd name="connsiteX236" fmla="*/ 2406295 w 2568523"/>
              <a:gd name="connsiteY236" fmla="*/ 3402672 h 4419916"/>
              <a:gd name="connsiteX237" fmla="*/ 2406660 w 2568523"/>
              <a:gd name="connsiteY237" fmla="*/ 3402308 h 4419916"/>
              <a:gd name="connsiteX238" fmla="*/ 2407024 w 2568523"/>
              <a:gd name="connsiteY238" fmla="*/ 3401944 h 4419916"/>
              <a:gd name="connsiteX239" fmla="*/ 2409209 w 2568523"/>
              <a:gd name="connsiteY239" fmla="*/ 3400127 h 4419916"/>
              <a:gd name="connsiteX240" fmla="*/ 2409209 w 2568523"/>
              <a:gd name="connsiteY240" fmla="*/ 3400127 h 4419916"/>
              <a:gd name="connsiteX241" fmla="*/ 2409209 w 2568523"/>
              <a:gd name="connsiteY241" fmla="*/ 3399763 h 4419916"/>
              <a:gd name="connsiteX242" fmla="*/ 2410301 w 2568523"/>
              <a:gd name="connsiteY242" fmla="*/ 3397582 h 4419916"/>
              <a:gd name="connsiteX243" fmla="*/ 2410301 w 2568523"/>
              <a:gd name="connsiteY243" fmla="*/ 3397218 h 4419916"/>
              <a:gd name="connsiteX244" fmla="*/ 2410301 w 2568523"/>
              <a:gd name="connsiteY244" fmla="*/ 3397218 h 4419916"/>
              <a:gd name="connsiteX245" fmla="*/ 2468203 w 2568523"/>
              <a:gd name="connsiteY245" fmla="*/ 3122721 h 4419916"/>
              <a:gd name="connsiteX246" fmla="*/ 2568711 w 2568523"/>
              <a:gd name="connsiteY246" fmla="*/ 3027102 h 4419916"/>
              <a:gd name="connsiteX247" fmla="*/ 2569076 w 2568523"/>
              <a:gd name="connsiteY247" fmla="*/ 3026738 h 4419916"/>
              <a:gd name="connsiteX248" fmla="*/ 2569804 w 2568523"/>
              <a:gd name="connsiteY248" fmla="*/ 3025284 h 4419916"/>
              <a:gd name="connsiteX249" fmla="*/ 2570532 w 2568523"/>
              <a:gd name="connsiteY249" fmla="*/ 3024193 h 4419916"/>
              <a:gd name="connsiteX250" fmla="*/ 2570896 w 2568523"/>
              <a:gd name="connsiteY250" fmla="*/ 3022739 h 4419916"/>
              <a:gd name="connsiteX251" fmla="*/ 2571261 w 2568523"/>
              <a:gd name="connsiteY251" fmla="*/ 3021648 h 4419916"/>
              <a:gd name="connsiteX252" fmla="*/ 2571261 w 2568523"/>
              <a:gd name="connsiteY252" fmla="*/ 2749696 h 4419916"/>
              <a:gd name="connsiteX253" fmla="*/ 2566162 w 2568523"/>
              <a:gd name="connsiteY253" fmla="*/ 2742788 h 4419916"/>
              <a:gd name="connsiteX254" fmla="*/ 1200556 w 2568523"/>
              <a:gd name="connsiteY254" fmla="*/ 2331225 h 4419916"/>
              <a:gd name="connsiteX255" fmla="*/ 1200556 w 2568523"/>
              <a:gd name="connsiteY255" fmla="*/ 2181069 h 4419916"/>
              <a:gd name="connsiteX256" fmla="*/ 1260643 w 2568523"/>
              <a:gd name="connsiteY256" fmla="*/ 2192340 h 4419916"/>
              <a:gd name="connsiteX257" fmla="*/ 1200556 w 2568523"/>
              <a:gd name="connsiteY257" fmla="*/ 2331225 h 4419916"/>
              <a:gd name="connsiteX258" fmla="*/ 1042146 w 2568523"/>
              <a:gd name="connsiteY258" fmla="*/ 2075270 h 4419916"/>
              <a:gd name="connsiteX259" fmla="*/ 1040689 w 2568523"/>
              <a:gd name="connsiteY259" fmla="*/ 2078542 h 4419916"/>
              <a:gd name="connsiteX260" fmla="*/ 1012649 w 2568523"/>
              <a:gd name="connsiteY260" fmla="*/ 2204701 h 4419916"/>
              <a:gd name="connsiteX261" fmla="*/ 821464 w 2568523"/>
              <a:gd name="connsiteY261" fmla="*/ 2234878 h 4419916"/>
              <a:gd name="connsiteX262" fmla="*/ 940180 w 2568523"/>
              <a:gd name="connsiteY262" fmla="*/ 1818951 h 4419916"/>
              <a:gd name="connsiteX263" fmla="*/ 1157585 w 2568523"/>
              <a:gd name="connsiteY263" fmla="*/ 1941112 h 4419916"/>
              <a:gd name="connsiteX264" fmla="*/ 1042146 w 2568523"/>
              <a:gd name="connsiteY264" fmla="*/ 2075270 h 4419916"/>
              <a:gd name="connsiteX265" fmla="*/ 636105 w 2568523"/>
              <a:gd name="connsiteY265" fmla="*/ 248320 h 4419916"/>
              <a:gd name="connsiteX266" fmla="*/ 267938 w 2568523"/>
              <a:gd name="connsiteY266" fmla="*/ 427197 h 4419916"/>
              <a:gd name="connsiteX267" fmla="*/ 318921 w 2568523"/>
              <a:gd name="connsiteY267" fmla="*/ 214144 h 4419916"/>
              <a:gd name="connsiteX268" fmla="*/ 636105 w 2568523"/>
              <a:gd name="connsiteY268" fmla="*/ 248320 h 4419916"/>
              <a:gd name="connsiteX269" fmla="*/ 652857 w 2568523"/>
              <a:gd name="connsiteY269" fmla="*/ 256682 h 4419916"/>
              <a:gd name="connsiteX270" fmla="*/ 575655 w 2568523"/>
              <a:gd name="connsiteY270" fmla="*/ 758775 h 4419916"/>
              <a:gd name="connsiteX271" fmla="*/ 269395 w 2568523"/>
              <a:gd name="connsiteY271" fmla="*/ 442831 h 4419916"/>
              <a:gd name="connsiteX272" fmla="*/ 652857 w 2568523"/>
              <a:gd name="connsiteY272" fmla="*/ 256682 h 4419916"/>
              <a:gd name="connsiteX273" fmla="*/ 1805064 w 2568523"/>
              <a:gd name="connsiteY273" fmla="*/ 519181 h 4419916"/>
              <a:gd name="connsiteX274" fmla="*/ 1846579 w 2568523"/>
              <a:gd name="connsiteY274" fmla="*/ 571535 h 4419916"/>
              <a:gd name="connsiteX275" fmla="*/ 1808706 w 2568523"/>
              <a:gd name="connsiteY275" fmla="*/ 659156 h 4419916"/>
              <a:gd name="connsiteX276" fmla="*/ 1720579 w 2568523"/>
              <a:gd name="connsiteY276" fmla="*/ 571899 h 4419916"/>
              <a:gd name="connsiteX277" fmla="*/ 1805064 w 2568523"/>
              <a:gd name="connsiteY277" fmla="*/ 519181 h 4419916"/>
              <a:gd name="connsiteX278" fmla="*/ 1242070 w 2568523"/>
              <a:gd name="connsiteY278" fmla="*/ 1899664 h 4419916"/>
              <a:gd name="connsiteX279" fmla="*/ 1169602 w 2568523"/>
              <a:gd name="connsiteY279" fmla="*/ 1931295 h 4419916"/>
              <a:gd name="connsiteX280" fmla="*/ 950741 w 2568523"/>
              <a:gd name="connsiteY280" fmla="*/ 1808408 h 4419916"/>
              <a:gd name="connsiteX281" fmla="*/ 1511186 w 2568523"/>
              <a:gd name="connsiteY281" fmla="*/ 1495736 h 4419916"/>
              <a:gd name="connsiteX282" fmla="*/ 1242070 w 2568523"/>
              <a:gd name="connsiteY282" fmla="*/ 1899664 h 4419916"/>
              <a:gd name="connsiteX283" fmla="*/ 1118620 w 2568523"/>
              <a:gd name="connsiteY283" fmla="*/ 1237963 h 4419916"/>
              <a:gd name="connsiteX284" fmla="*/ 1519198 w 2568523"/>
              <a:gd name="connsiteY284" fmla="*/ 1474285 h 4419916"/>
              <a:gd name="connsiteX285" fmla="*/ 948192 w 2568523"/>
              <a:gd name="connsiteY285" fmla="*/ 1793138 h 4419916"/>
              <a:gd name="connsiteX286" fmla="*/ 1118620 w 2568523"/>
              <a:gd name="connsiteY286" fmla="*/ 1237963 h 4419916"/>
              <a:gd name="connsiteX287" fmla="*/ 1728955 w 2568523"/>
              <a:gd name="connsiteY287" fmla="*/ 1219784 h 4419916"/>
              <a:gd name="connsiteX288" fmla="*/ 1132094 w 2568523"/>
              <a:gd name="connsiteY288" fmla="*/ 1219784 h 4419916"/>
              <a:gd name="connsiteX289" fmla="*/ 1448550 w 2568523"/>
              <a:gd name="connsiteY289" fmla="*/ 906385 h 4419916"/>
              <a:gd name="connsiteX290" fmla="*/ 1728955 w 2568523"/>
              <a:gd name="connsiteY290" fmla="*/ 1219784 h 4419916"/>
              <a:gd name="connsiteX291" fmla="*/ 1431070 w 2568523"/>
              <a:gd name="connsiteY291" fmla="*/ 902750 h 4419916"/>
              <a:gd name="connsiteX292" fmla="*/ 1119712 w 2568523"/>
              <a:gd name="connsiteY292" fmla="*/ 1211422 h 4419916"/>
              <a:gd name="connsiteX293" fmla="*/ 1078926 w 2568523"/>
              <a:gd name="connsiteY293" fmla="*/ 902750 h 4419916"/>
              <a:gd name="connsiteX294" fmla="*/ 1431070 w 2568523"/>
              <a:gd name="connsiteY294" fmla="*/ 902750 h 4419916"/>
              <a:gd name="connsiteX295" fmla="*/ 1084388 w 2568523"/>
              <a:gd name="connsiteY295" fmla="*/ 888207 h 4419916"/>
              <a:gd name="connsiteX296" fmla="*/ 1317816 w 2568523"/>
              <a:gd name="connsiteY296" fmla="*/ 547176 h 4419916"/>
              <a:gd name="connsiteX297" fmla="*/ 1438354 w 2568523"/>
              <a:gd name="connsiteY297" fmla="*/ 888207 h 4419916"/>
              <a:gd name="connsiteX298" fmla="*/ 1084388 w 2568523"/>
              <a:gd name="connsiteY298" fmla="*/ 888207 h 4419916"/>
              <a:gd name="connsiteX299" fmla="*/ 939088 w 2568523"/>
              <a:gd name="connsiteY299" fmla="*/ 1772778 h 4419916"/>
              <a:gd name="connsiteX300" fmla="*/ 914325 w 2568523"/>
              <a:gd name="connsiteY300" fmla="*/ 1556452 h 4419916"/>
              <a:gd name="connsiteX301" fmla="*/ 1091672 w 2568523"/>
              <a:gd name="connsiteY301" fmla="*/ 1276865 h 4419916"/>
              <a:gd name="connsiteX302" fmla="*/ 939088 w 2568523"/>
              <a:gd name="connsiteY302" fmla="*/ 1772778 h 4419916"/>
              <a:gd name="connsiteX303" fmla="*/ 1540683 w 2568523"/>
              <a:gd name="connsiteY303" fmla="*/ 1493918 h 4419916"/>
              <a:gd name="connsiteX304" fmla="*/ 1665226 w 2568523"/>
              <a:gd name="connsiteY304" fmla="*/ 1642982 h 4419916"/>
              <a:gd name="connsiteX305" fmla="*/ 1531943 w 2568523"/>
              <a:gd name="connsiteY305" fmla="*/ 1784412 h 4419916"/>
              <a:gd name="connsiteX306" fmla="*/ 1540683 w 2568523"/>
              <a:gd name="connsiteY306" fmla="*/ 1493918 h 4419916"/>
              <a:gd name="connsiteX307" fmla="*/ 1532307 w 2568523"/>
              <a:gd name="connsiteY307" fmla="*/ 1465196 h 4419916"/>
              <a:gd name="connsiteX308" fmla="*/ 1141198 w 2568523"/>
              <a:gd name="connsiteY308" fmla="*/ 1234327 h 4419916"/>
              <a:gd name="connsiteX309" fmla="*/ 1729683 w 2568523"/>
              <a:gd name="connsiteY309" fmla="*/ 1234327 h 4419916"/>
              <a:gd name="connsiteX310" fmla="*/ 1532307 w 2568523"/>
              <a:gd name="connsiteY310" fmla="*/ 1465196 h 4419916"/>
              <a:gd name="connsiteX311" fmla="*/ 1742064 w 2568523"/>
              <a:gd name="connsiteY311" fmla="*/ 1212150 h 4419916"/>
              <a:gd name="connsiteX312" fmla="*/ 1463845 w 2568523"/>
              <a:gd name="connsiteY312" fmla="*/ 901295 h 4419916"/>
              <a:gd name="connsiteX313" fmla="*/ 1844758 w 2568523"/>
              <a:gd name="connsiteY313" fmla="*/ 864938 h 4419916"/>
              <a:gd name="connsiteX314" fmla="*/ 1742064 w 2568523"/>
              <a:gd name="connsiteY314" fmla="*/ 1212150 h 4419916"/>
              <a:gd name="connsiteX315" fmla="*/ 1332383 w 2568523"/>
              <a:gd name="connsiteY315" fmla="*/ 545358 h 4419916"/>
              <a:gd name="connsiteX316" fmla="*/ 1613515 w 2568523"/>
              <a:gd name="connsiteY316" fmla="*/ 674426 h 4419916"/>
              <a:gd name="connsiteX317" fmla="*/ 1451099 w 2568523"/>
              <a:gd name="connsiteY317" fmla="*/ 880572 h 4419916"/>
              <a:gd name="connsiteX318" fmla="*/ 1332383 w 2568523"/>
              <a:gd name="connsiteY318" fmla="*/ 545358 h 4419916"/>
              <a:gd name="connsiteX319" fmla="*/ 1629539 w 2568523"/>
              <a:gd name="connsiteY319" fmla="*/ 654430 h 4419916"/>
              <a:gd name="connsiteX320" fmla="*/ 1598221 w 2568523"/>
              <a:gd name="connsiteY320" fmla="*/ 449375 h 4419916"/>
              <a:gd name="connsiteX321" fmla="*/ 1699093 w 2568523"/>
              <a:gd name="connsiteY321" fmla="*/ 570445 h 4419916"/>
              <a:gd name="connsiteX322" fmla="*/ 1629539 w 2568523"/>
              <a:gd name="connsiteY322" fmla="*/ 654430 h 4419916"/>
              <a:gd name="connsiteX323" fmla="*/ 1615700 w 2568523"/>
              <a:gd name="connsiteY323" fmla="*/ 659520 h 4419916"/>
              <a:gd name="connsiteX324" fmla="*/ 1338209 w 2568523"/>
              <a:gd name="connsiteY324" fmla="*/ 531906 h 4419916"/>
              <a:gd name="connsiteX325" fmla="*/ 1581469 w 2568523"/>
              <a:gd name="connsiteY325" fmla="*/ 434832 h 4419916"/>
              <a:gd name="connsiteX326" fmla="*/ 1615700 w 2568523"/>
              <a:gd name="connsiteY326" fmla="*/ 659520 h 4419916"/>
              <a:gd name="connsiteX327" fmla="*/ 1076377 w 2568523"/>
              <a:gd name="connsiteY327" fmla="*/ 874027 h 4419916"/>
              <a:gd name="connsiteX328" fmla="*/ 1036319 w 2568523"/>
              <a:gd name="connsiteY328" fmla="*/ 263590 h 4419916"/>
              <a:gd name="connsiteX329" fmla="*/ 1310169 w 2568523"/>
              <a:gd name="connsiteY329" fmla="*/ 532270 h 4419916"/>
              <a:gd name="connsiteX330" fmla="*/ 1076377 w 2568523"/>
              <a:gd name="connsiteY330" fmla="*/ 874027 h 4419916"/>
              <a:gd name="connsiteX331" fmla="*/ 668516 w 2568523"/>
              <a:gd name="connsiteY331" fmla="*/ 251228 h 4419916"/>
              <a:gd name="connsiteX332" fmla="*/ 1012649 w 2568523"/>
              <a:gd name="connsiteY332" fmla="*/ 252319 h 4419916"/>
              <a:gd name="connsiteX333" fmla="*/ 592042 w 2568523"/>
              <a:gd name="connsiteY333" fmla="*/ 749686 h 4419916"/>
              <a:gd name="connsiteX334" fmla="*/ 668516 w 2568523"/>
              <a:gd name="connsiteY334" fmla="*/ 251228 h 4419916"/>
              <a:gd name="connsiteX335" fmla="*/ 1022117 w 2568523"/>
              <a:gd name="connsiteY335" fmla="*/ 263590 h 4419916"/>
              <a:gd name="connsiteX336" fmla="*/ 1062903 w 2568523"/>
              <a:gd name="connsiteY336" fmla="*/ 886025 h 4419916"/>
              <a:gd name="connsiteX337" fmla="*/ 594227 w 2568523"/>
              <a:gd name="connsiteY337" fmla="*/ 770046 h 4419916"/>
              <a:gd name="connsiteX338" fmla="*/ 1022117 w 2568523"/>
              <a:gd name="connsiteY338" fmla="*/ 263590 h 4419916"/>
              <a:gd name="connsiteX339" fmla="*/ 1105874 w 2568523"/>
              <a:gd name="connsiteY339" fmla="*/ 1218330 h 4419916"/>
              <a:gd name="connsiteX340" fmla="*/ 734793 w 2568523"/>
              <a:gd name="connsiteY340" fmla="*/ 1167430 h 4419916"/>
              <a:gd name="connsiteX341" fmla="*/ 1065088 w 2568523"/>
              <a:gd name="connsiteY341" fmla="*/ 909294 h 4419916"/>
              <a:gd name="connsiteX342" fmla="*/ 1105874 w 2568523"/>
              <a:gd name="connsiteY342" fmla="*/ 1218330 h 4419916"/>
              <a:gd name="connsiteX343" fmla="*/ 1102232 w 2568523"/>
              <a:gd name="connsiteY343" fmla="*/ 1232510 h 4419916"/>
              <a:gd name="connsiteX344" fmla="*/ 907406 w 2568523"/>
              <a:gd name="connsiteY344" fmla="*/ 1539728 h 4419916"/>
              <a:gd name="connsiteX345" fmla="*/ 729695 w 2568523"/>
              <a:gd name="connsiteY345" fmla="*/ 1181246 h 4419916"/>
              <a:gd name="connsiteX346" fmla="*/ 1102232 w 2568523"/>
              <a:gd name="connsiteY346" fmla="*/ 1232510 h 4419916"/>
              <a:gd name="connsiteX347" fmla="*/ 927435 w 2568523"/>
              <a:gd name="connsiteY347" fmla="*/ 1801136 h 4419916"/>
              <a:gd name="connsiteX348" fmla="*/ 610978 w 2568523"/>
              <a:gd name="connsiteY348" fmla="*/ 1801136 h 4419916"/>
              <a:gd name="connsiteX349" fmla="*/ 900487 w 2568523"/>
              <a:gd name="connsiteY349" fmla="*/ 1568814 h 4419916"/>
              <a:gd name="connsiteX350" fmla="*/ 927435 w 2568523"/>
              <a:gd name="connsiteY350" fmla="*/ 1801136 h 4419916"/>
              <a:gd name="connsiteX351" fmla="*/ 1443452 w 2568523"/>
              <a:gd name="connsiteY351" fmla="*/ 1881122 h 4419916"/>
              <a:gd name="connsiteX352" fmla="*/ 1441631 w 2568523"/>
              <a:gd name="connsiteY352" fmla="*/ 1885849 h 4419916"/>
              <a:gd name="connsiteX353" fmla="*/ 1441631 w 2568523"/>
              <a:gd name="connsiteY353" fmla="*/ 1994193 h 4419916"/>
              <a:gd name="connsiteX354" fmla="*/ 1366250 w 2568523"/>
              <a:gd name="connsiteY354" fmla="*/ 2063272 h 4419916"/>
              <a:gd name="connsiteX355" fmla="*/ 1366250 w 2568523"/>
              <a:gd name="connsiteY355" fmla="*/ 1895302 h 4419916"/>
              <a:gd name="connsiteX356" fmla="*/ 1364065 w 2568523"/>
              <a:gd name="connsiteY356" fmla="*/ 1889848 h 4419916"/>
              <a:gd name="connsiteX357" fmla="*/ 1358602 w 2568523"/>
              <a:gd name="connsiteY357" fmla="*/ 1888030 h 4419916"/>
              <a:gd name="connsiteX358" fmla="*/ 1261735 w 2568523"/>
              <a:gd name="connsiteY358" fmla="*/ 1896392 h 4419916"/>
              <a:gd name="connsiteX359" fmla="*/ 1526117 w 2568523"/>
              <a:gd name="connsiteY359" fmla="*/ 1499372 h 4419916"/>
              <a:gd name="connsiteX360" fmla="*/ 1517377 w 2568523"/>
              <a:gd name="connsiteY360" fmla="*/ 1800046 h 4419916"/>
              <a:gd name="connsiteX361" fmla="*/ 1443452 w 2568523"/>
              <a:gd name="connsiteY361" fmla="*/ 1881122 h 4419916"/>
              <a:gd name="connsiteX362" fmla="*/ 1786128 w 2568523"/>
              <a:gd name="connsiteY362" fmla="*/ 1589174 h 4419916"/>
              <a:gd name="connsiteX363" fmla="*/ 1676879 w 2568523"/>
              <a:gd name="connsiteY363" fmla="*/ 1634620 h 4419916"/>
              <a:gd name="connsiteX364" fmla="*/ 1543232 w 2568523"/>
              <a:gd name="connsiteY364" fmla="*/ 1474649 h 4419916"/>
              <a:gd name="connsiteX365" fmla="*/ 1742793 w 2568523"/>
              <a:gd name="connsiteY365" fmla="*/ 1240872 h 4419916"/>
              <a:gd name="connsiteX366" fmla="*/ 1836746 w 2568523"/>
              <a:gd name="connsiteY366" fmla="*/ 1482647 h 4419916"/>
              <a:gd name="connsiteX367" fmla="*/ 1786128 w 2568523"/>
              <a:gd name="connsiteY367" fmla="*/ 1589174 h 4419916"/>
              <a:gd name="connsiteX368" fmla="*/ 1849856 w 2568523"/>
              <a:gd name="connsiteY368" fmla="*/ 1475739 h 4419916"/>
              <a:gd name="connsiteX369" fmla="*/ 1756995 w 2568523"/>
              <a:gd name="connsiteY369" fmla="*/ 1236872 h 4419916"/>
              <a:gd name="connsiteX370" fmla="*/ 1959105 w 2568523"/>
              <a:gd name="connsiteY370" fmla="*/ 1280137 h 4419916"/>
              <a:gd name="connsiteX371" fmla="*/ 1959105 w 2568523"/>
              <a:gd name="connsiteY371" fmla="*/ 1475739 h 4419916"/>
              <a:gd name="connsiteX372" fmla="*/ 1849856 w 2568523"/>
              <a:gd name="connsiteY372" fmla="*/ 1475739 h 4419916"/>
              <a:gd name="connsiteX373" fmla="*/ 2071631 w 2568523"/>
              <a:gd name="connsiteY373" fmla="*/ 992552 h 4419916"/>
              <a:gd name="connsiteX374" fmla="*/ 2090567 w 2568523"/>
              <a:gd name="connsiteY374" fmla="*/ 1096170 h 4419916"/>
              <a:gd name="connsiteX375" fmla="*/ 2090931 w 2568523"/>
              <a:gd name="connsiteY375" fmla="*/ 1097624 h 4419916"/>
              <a:gd name="connsiteX376" fmla="*/ 2129897 w 2568523"/>
              <a:gd name="connsiteY376" fmla="*/ 1194698 h 4419916"/>
              <a:gd name="connsiteX377" fmla="*/ 2131718 w 2568523"/>
              <a:gd name="connsiteY377" fmla="*/ 1197607 h 4419916"/>
              <a:gd name="connsiteX378" fmla="*/ 2199452 w 2568523"/>
              <a:gd name="connsiteY378" fmla="*/ 1256142 h 4419916"/>
              <a:gd name="connsiteX379" fmla="*/ 2160122 w 2568523"/>
              <a:gd name="connsiteY379" fmla="*/ 1303770 h 4419916"/>
              <a:gd name="connsiteX380" fmla="*/ 2158665 w 2568523"/>
              <a:gd name="connsiteY380" fmla="*/ 1308860 h 4419916"/>
              <a:gd name="connsiteX381" fmla="*/ 2163400 w 2568523"/>
              <a:gd name="connsiteY381" fmla="*/ 1381574 h 4419916"/>
              <a:gd name="connsiteX382" fmla="*/ 2164856 w 2568523"/>
              <a:gd name="connsiteY382" fmla="*/ 1385210 h 4419916"/>
              <a:gd name="connsiteX383" fmla="*/ 2200180 w 2568523"/>
              <a:gd name="connsiteY383" fmla="*/ 1433565 h 4419916"/>
              <a:gd name="connsiteX384" fmla="*/ 2162307 w 2568523"/>
              <a:gd name="connsiteY384" fmla="*/ 1471376 h 4419916"/>
              <a:gd name="connsiteX385" fmla="*/ 2110960 w 2568523"/>
              <a:gd name="connsiteY385" fmla="*/ 1389936 h 4419916"/>
              <a:gd name="connsiteX386" fmla="*/ 2158301 w 2568523"/>
              <a:gd name="connsiteY386" fmla="*/ 1267049 h 4419916"/>
              <a:gd name="connsiteX387" fmla="*/ 2157573 w 2568523"/>
              <a:gd name="connsiteY387" fmla="*/ 1260141 h 4419916"/>
              <a:gd name="connsiteX388" fmla="*/ 2151382 w 2568523"/>
              <a:gd name="connsiteY388" fmla="*/ 1257233 h 4419916"/>
              <a:gd name="connsiteX389" fmla="*/ 1967481 w 2568523"/>
              <a:gd name="connsiteY389" fmla="*/ 1267049 h 4419916"/>
              <a:gd name="connsiteX390" fmla="*/ 1754810 w 2568523"/>
              <a:gd name="connsiteY390" fmla="*/ 1221602 h 4419916"/>
              <a:gd name="connsiteX391" fmla="*/ 1859324 w 2568523"/>
              <a:gd name="connsiteY391" fmla="*/ 867847 h 4419916"/>
              <a:gd name="connsiteX392" fmla="*/ 2071631 w 2568523"/>
              <a:gd name="connsiteY392" fmla="*/ 992552 h 4419916"/>
              <a:gd name="connsiteX393" fmla="*/ 2117515 w 2568523"/>
              <a:gd name="connsiteY393" fmla="*/ 844942 h 4419916"/>
              <a:gd name="connsiteX394" fmla="*/ 1953642 w 2568523"/>
              <a:gd name="connsiteY394" fmla="*/ 776227 h 4419916"/>
              <a:gd name="connsiteX395" fmla="*/ 2057064 w 2568523"/>
              <a:gd name="connsiteY395" fmla="*/ 641705 h 4419916"/>
              <a:gd name="connsiteX396" fmla="*/ 2095665 w 2568523"/>
              <a:gd name="connsiteY396" fmla="*/ 713692 h 4419916"/>
              <a:gd name="connsiteX397" fmla="*/ 2117515 w 2568523"/>
              <a:gd name="connsiteY397" fmla="*/ 844942 h 4419916"/>
              <a:gd name="connsiteX398" fmla="*/ 2199452 w 2568523"/>
              <a:gd name="connsiteY398" fmla="*/ 703876 h 4419916"/>
              <a:gd name="connsiteX399" fmla="*/ 2107319 w 2568523"/>
              <a:gd name="connsiteY399" fmla="*/ 703876 h 4419916"/>
              <a:gd name="connsiteX400" fmla="*/ 2067261 w 2568523"/>
              <a:gd name="connsiteY400" fmla="*/ 628616 h 4419916"/>
              <a:gd name="connsiteX401" fmla="*/ 2117879 w 2568523"/>
              <a:gd name="connsiteY401" fmla="*/ 562810 h 4419916"/>
              <a:gd name="connsiteX402" fmla="*/ 2174324 w 2568523"/>
              <a:gd name="connsiteY402" fmla="*/ 632252 h 4419916"/>
              <a:gd name="connsiteX403" fmla="*/ 2199452 w 2568523"/>
              <a:gd name="connsiteY403" fmla="*/ 703876 h 4419916"/>
              <a:gd name="connsiteX404" fmla="*/ 1754810 w 2568523"/>
              <a:gd name="connsiteY404" fmla="*/ 455919 h 4419916"/>
              <a:gd name="connsiteX405" fmla="*/ 1830556 w 2568523"/>
              <a:gd name="connsiteY405" fmla="*/ 304673 h 4419916"/>
              <a:gd name="connsiteX406" fmla="*/ 1882267 w 2568523"/>
              <a:gd name="connsiteY406" fmla="*/ 403565 h 4419916"/>
              <a:gd name="connsiteX407" fmla="*/ 1885544 w 2568523"/>
              <a:gd name="connsiteY407" fmla="*/ 406837 h 4419916"/>
              <a:gd name="connsiteX408" fmla="*/ 2039949 w 2568523"/>
              <a:gd name="connsiteY408" fmla="*/ 479188 h 4419916"/>
              <a:gd name="connsiteX409" fmla="*/ 2107683 w 2568523"/>
              <a:gd name="connsiteY409" fmla="*/ 551175 h 4419916"/>
              <a:gd name="connsiteX410" fmla="*/ 2058521 w 2568523"/>
              <a:gd name="connsiteY410" fmla="*/ 615164 h 4419916"/>
              <a:gd name="connsiteX411" fmla="*/ 1893920 w 2568523"/>
              <a:gd name="connsiteY411" fmla="*/ 453011 h 4419916"/>
              <a:gd name="connsiteX412" fmla="*/ 1893556 w 2568523"/>
              <a:gd name="connsiteY412" fmla="*/ 452647 h 4419916"/>
              <a:gd name="connsiteX413" fmla="*/ 1892099 w 2568523"/>
              <a:gd name="connsiteY413" fmla="*/ 451557 h 4419916"/>
              <a:gd name="connsiteX414" fmla="*/ 1891371 w 2568523"/>
              <a:gd name="connsiteY414" fmla="*/ 451193 h 4419916"/>
              <a:gd name="connsiteX415" fmla="*/ 1889550 w 2568523"/>
              <a:gd name="connsiteY415" fmla="*/ 450829 h 4419916"/>
              <a:gd name="connsiteX416" fmla="*/ 1888822 w 2568523"/>
              <a:gd name="connsiteY416" fmla="*/ 450829 h 4419916"/>
              <a:gd name="connsiteX417" fmla="*/ 1888822 w 2568523"/>
              <a:gd name="connsiteY417" fmla="*/ 450829 h 4419916"/>
              <a:gd name="connsiteX418" fmla="*/ 1754810 w 2568523"/>
              <a:gd name="connsiteY418" fmla="*/ 455919 h 4419916"/>
              <a:gd name="connsiteX419" fmla="*/ 1887729 w 2568523"/>
              <a:gd name="connsiteY419" fmla="*/ 467917 h 4419916"/>
              <a:gd name="connsiteX420" fmla="*/ 2049417 w 2568523"/>
              <a:gd name="connsiteY420" fmla="*/ 626798 h 4419916"/>
              <a:gd name="connsiteX421" fmla="*/ 2049417 w 2568523"/>
              <a:gd name="connsiteY421" fmla="*/ 627162 h 4419916"/>
              <a:gd name="connsiteX422" fmla="*/ 1936891 w 2568523"/>
              <a:gd name="connsiteY422" fmla="*/ 774045 h 4419916"/>
              <a:gd name="connsiteX423" fmla="*/ 1851677 w 2568523"/>
              <a:gd name="connsiteY423" fmla="*/ 849668 h 4419916"/>
              <a:gd name="connsiteX424" fmla="*/ 1464937 w 2568523"/>
              <a:gd name="connsiteY424" fmla="*/ 886752 h 4419916"/>
              <a:gd name="connsiteX425" fmla="*/ 1630631 w 2568523"/>
              <a:gd name="connsiteY425" fmla="*/ 676244 h 4419916"/>
              <a:gd name="connsiteX426" fmla="*/ 1709290 w 2568523"/>
              <a:gd name="connsiteY426" fmla="*/ 580988 h 4419916"/>
              <a:gd name="connsiteX427" fmla="*/ 1805793 w 2568523"/>
              <a:gd name="connsiteY427" fmla="*/ 676608 h 4419916"/>
              <a:gd name="connsiteX428" fmla="*/ 1812348 w 2568523"/>
              <a:gd name="connsiteY428" fmla="*/ 678426 h 4419916"/>
              <a:gd name="connsiteX429" fmla="*/ 1817810 w 2568523"/>
              <a:gd name="connsiteY429" fmla="*/ 674063 h 4419916"/>
              <a:gd name="connsiteX430" fmla="*/ 1861510 w 2568523"/>
              <a:gd name="connsiteY430" fmla="*/ 572626 h 4419916"/>
              <a:gd name="connsiteX431" fmla="*/ 1860417 w 2568523"/>
              <a:gd name="connsiteY431" fmla="*/ 565355 h 4419916"/>
              <a:gd name="connsiteX432" fmla="*/ 1817446 w 2568523"/>
              <a:gd name="connsiteY432" fmla="*/ 511182 h 4419916"/>
              <a:gd name="connsiteX433" fmla="*/ 1887729 w 2568523"/>
              <a:gd name="connsiteY433" fmla="*/ 467917 h 4419916"/>
              <a:gd name="connsiteX434" fmla="*/ 739527 w 2568523"/>
              <a:gd name="connsiteY434" fmla="*/ 184331 h 4419916"/>
              <a:gd name="connsiteX435" fmla="*/ 964943 w 2568523"/>
              <a:gd name="connsiteY435" fmla="*/ 237776 h 4419916"/>
              <a:gd name="connsiteX436" fmla="*/ 662689 w 2568523"/>
              <a:gd name="connsiteY436" fmla="*/ 236685 h 4419916"/>
              <a:gd name="connsiteX437" fmla="*/ 330938 w 2568523"/>
              <a:gd name="connsiteY437" fmla="*/ 201055 h 4419916"/>
              <a:gd name="connsiteX438" fmla="*/ 546522 w 2568523"/>
              <a:gd name="connsiteY438" fmla="*/ 17088 h 4419916"/>
              <a:gd name="connsiteX439" fmla="*/ 736250 w 2568523"/>
              <a:gd name="connsiteY439" fmla="*/ 182513 h 4419916"/>
              <a:gd name="connsiteX440" fmla="*/ 739527 w 2568523"/>
              <a:gd name="connsiteY440" fmla="*/ 184331 h 4419916"/>
              <a:gd name="connsiteX441" fmla="*/ 250822 w 2568523"/>
              <a:gd name="connsiteY441" fmla="*/ 14543 h 4419916"/>
              <a:gd name="connsiteX442" fmla="*/ 526857 w 2568523"/>
              <a:gd name="connsiteY442" fmla="*/ 14543 h 4419916"/>
              <a:gd name="connsiteX443" fmla="*/ 316371 w 2568523"/>
              <a:gd name="connsiteY443" fmla="*/ 193784 h 4419916"/>
              <a:gd name="connsiteX444" fmla="*/ 250822 w 2568523"/>
              <a:gd name="connsiteY444" fmla="*/ 14543 h 4419916"/>
              <a:gd name="connsiteX445" fmla="*/ 128828 w 2568523"/>
              <a:gd name="connsiteY445" fmla="*/ 265771 h 4419916"/>
              <a:gd name="connsiteX446" fmla="*/ 303262 w 2568523"/>
              <a:gd name="connsiteY446" fmla="*/ 216689 h 4419916"/>
              <a:gd name="connsiteX447" fmla="*/ 251915 w 2568523"/>
              <a:gd name="connsiteY447" fmla="*/ 431560 h 4419916"/>
              <a:gd name="connsiteX448" fmla="*/ 70926 w 2568523"/>
              <a:gd name="connsiteY448" fmla="*/ 388295 h 4419916"/>
              <a:gd name="connsiteX449" fmla="*/ 128828 w 2568523"/>
              <a:gd name="connsiteY449" fmla="*/ 265771 h 4419916"/>
              <a:gd name="connsiteX450" fmla="*/ 52718 w 2568523"/>
              <a:gd name="connsiteY450" fmla="*/ 427197 h 4419916"/>
              <a:gd name="connsiteX451" fmla="*/ 64736 w 2568523"/>
              <a:gd name="connsiteY451" fmla="*/ 402111 h 4419916"/>
              <a:gd name="connsiteX452" fmla="*/ 246452 w 2568523"/>
              <a:gd name="connsiteY452" fmla="*/ 445739 h 4419916"/>
              <a:gd name="connsiteX453" fmla="*/ 112441 w 2568523"/>
              <a:gd name="connsiteY453" fmla="*/ 694059 h 4419916"/>
              <a:gd name="connsiteX454" fmla="*/ 14846 w 2568523"/>
              <a:gd name="connsiteY454" fmla="*/ 587896 h 4419916"/>
              <a:gd name="connsiteX455" fmla="*/ 52718 w 2568523"/>
              <a:gd name="connsiteY455" fmla="*/ 427197 h 4419916"/>
              <a:gd name="connsiteX456" fmla="*/ 426348 w 2568523"/>
              <a:gd name="connsiteY456" fmla="*/ 635888 h 4419916"/>
              <a:gd name="connsiteX457" fmla="*/ 265753 w 2568523"/>
              <a:gd name="connsiteY457" fmla="*/ 611528 h 4419916"/>
              <a:gd name="connsiteX458" fmla="*/ 261019 w 2568523"/>
              <a:gd name="connsiteY458" fmla="*/ 612255 h 4419916"/>
              <a:gd name="connsiteX459" fmla="*/ 132470 w 2568523"/>
              <a:gd name="connsiteY459" fmla="*/ 686788 h 4419916"/>
              <a:gd name="connsiteX460" fmla="*/ 258834 w 2568523"/>
              <a:gd name="connsiteY460" fmla="*/ 452284 h 4419916"/>
              <a:gd name="connsiteX461" fmla="*/ 475146 w 2568523"/>
              <a:gd name="connsiteY461" fmla="*/ 675517 h 4419916"/>
              <a:gd name="connsiteX462" fmla="*/ 429626 w 2568523"/>
              <a:gd name="connsiteY462" fmla="*/ 637342 h 4419916"/>
              <a:gd name="connsiteX463" fmla="*/ 426348 w 2568523"/>
              <a:gd name="connsiteY463" fmla="*/ 635888 h 4419916"/>
              <a:gd name="connsiteX464" fmla="*/ 597504 w 2568523"/>
              <a:gd name="connsiteY464" fmla="*/ 1014366 h 4419916"/>
              <a:gd name="connsiteX465" fmla="*/ 588400 w 2568523"/>
              <a:gd name="connsiteY465" fmla="*/ 783862 h 4419916"/>
              <a:gd name="connsiteX466" fmla="*/ 1054527 w 2568523"/>
              <a:gd name="connsiteY466" fmla="*/ 899114 h 4419916"/>
              <a:gd name="connsiteX467" fmla="*/ 718042 w 2568523"/>
              <a:gd name="connsiteY467" fmla="*/ 1162340 h 4419916"/>
              <a:gd name="connsiteX468" fmla="*/ 597504 w 2568523"/>
              <a:gd name="connsiteY468" fmla="*/ 1014366 h 4419916"/>
              <a:gd name="connsiteX469" fmla="*/ 715857 w 2568523"/>
              <a:gd name="connsiteY469" fmla="*/ 1186336 h 4419916"/>
              <a:gd name="connsiteX470" fmla="*/ 891019 w 2568523"/>
              <a:gd name="connsiteY470" fmla="*/ 1539728 h 4419916"/>
              <a:gd name="connsiteX471" fmla="*/ 565822 w 2568523"/>
              <a:gd name="connsiteY471" fmla="*/ 1393936 h 4419916"/>
              <a:gd name="connsiteX472" fmla="*/ 572013 w 2568523"/>
              <a:gd name="connsiteY472" fmla="*/ 1385573 h 4419916"/>
              <a:gd name="connsiteX473" fmla="*/ 715857 w 2568523"/>
              <a:gd name="connsiteY473" fmla="*/ 1186336 h 4419916"/>
              <a:gd name="connsiteX474" fmla="*/ 500637 w 2568523"/>
              <a:gd name="connsiteY474" fmla="*/ 1645891 h 4419916"/>
              <a:gd name="connsiteX475" fmla="*/ 500637 w 2568523"/>
              <a:gd name="connsiteY475" fmla="*/ 1480466 h 4419916"/>
              <a:gd name="connsiteX476" fmla="*/ 557082 w 2568523"/>
              <a:gd name="connsiteY476" fmla="*/ 1405570 h 4419916"/>
              <a:gd name="connsiteX477" fmla="*/ 892839 w 2568523"/>
              <a:gd name="connsiteY477" fmla="*/ 1556452 h 4419916"/>
              <a:gd name="connsiteX478" fmla="*/ 592406 w 2568523"/>
              <a:gd name="connsiteY478" fmla="*/ 1797501 h 4419916"/>
              <a:gd name="connsiteX479" fmla="*/ 500637 w 2568523"/>
              <a:gd name="connsiteY479" fmla="*/ 1645891 h 4419916"/>
              <a:gd name="connsiteX480" fmla="*/ 664874 w 2568523"/>
              <a:gd name="connsiteY480" fmla="*/ 2090903 h 4419916"/>
              <a:gd name="connsiteX481" fmla="*/ 663782 w 2568523"/>
              <a:gd name="connsiteY481" fmla="*/ 2089449 h 4419916"/>
              <a:gd name="connsiteX482" fmla="*/ 597868 w 2568523"/>
              <a:gd name="connsiteY482" fmla="*/ 2023642 h 4419916"/>
              <a:gd name="connsiteX483" fmla="*/ 597868 w 2568523"/>
              <a:gd name="connsiteY483" fmla="*/ 1815316 h 4419916"/>
              <a:gd name="connsiteX484" fmla="*/ 925978 w 2568523"/>
              <a:gd name="connsiteY484" fmla="*/ 1815316 h 4419916"/>
              <a:gd name="connsiteX485" fmla="*/ 806533 w 2568523"/>
              <a:gd name="connsiteY485" fmla="*/ 2231969 h 4419916"/>
              <a:gd name="connsiteX486" fmla="*/ 712579 w 2568523"/>
              <a:gd name="connsiteY486" fmla="*/ 2166890 h 4419916"/>
              <a:gd name="connsiteX487" fmla="*/ 664874 w 2568523"/>
              <a:gd name="connsiteY487" fmla="*/ 2090903 h 4419916"/>
              <a:gd name="connsiteX488" fmla="*/ 829839 w 2568523"/>
              <a:gd name="connsiteY488" fmla="*/ 2248330 h 4419916"/>
              <a:gd name="connsiteX489" fmla="*/ 1010464 w 2568523"/>
              <a:gd name="connsiteY489" fmla="*/ 2219608 h 4419916"/>
              <a:gd name="connsiteX490" fmla="*/ 1002088 w 2568523"/>
              <a:gd name="connsiteY490" fmla="*/ 2353766 h 4419916"/>
              <a:gd name="connsiteX491" fmla="*/ 837851 w 2568523"/>
              <a:gd name="connsiteY491" fmla="*/ 2253420 h 4419916"/>
              <a:gd name="connsiteX492" fmla="*/ 829839 w 2568523"/>
              <a:gd name="connsiteY492" fmla="*/ 2248330 h 4419916"/>
              <a:gd name="connsiteX493" fmla="*/ 1016290 w 2568523"/>
              <a:gd name="connsiteY493" fmla="*/ 2363583 h 4419916"/>
              <a:gd name="connsiteX494" fmla="*/ 1025030 w 2568523"/>
              <a:gd name="connsiteY494" fmla="*/ 2221789 h 4419916"/>
              <a:gd name="connsiteX495" fmla="*/ 1090215 w 2568523"/>
              <a:gd name="connsiteY495" fmla="*/ 2250148 h 4419916"/>
              <a:gd name="connsiteX496" fmla="*/ 1145203 w 2568523"/>
              <a:gd name="connsiteY496" fmla="*/ 2432298 h 4419916"/>
              <a:gd name="connsiteX497" fmla="*/ 1093857 w 2568523"/>
              <a:gd name="connsiteY497" fmla="*/ 2440660 h 4419916"/>
              <a:gd name="connsiteX498" fmla="*/ 1016290 w 2568523"/>
              <a:gd name="connsiteY498" fmla="*/ 2363583 h 4419916"/>
              <a:gd name="connsiteX499" fmla="*/ 1159406 w 2568523"/>
              <a:gd name="connsiteY499" fmla="*/ 2430480 h 4419916"/>
              <a:gd name="connsiteX500" fmla="*/ 1104781 w 2568523"/>
              <a:gd name="connsiteY500" fmla="*/ 2249421 h 4419916"/>
              <a:gd name="connsiteX501" fmla="*/ 1162319 w 2568523"/>
              <a:gd name="connsiteY501" fmla="*/ 2222880 h 4419916"/>
              <a:gd name="connsiteX502" fmla="*/ 1164868 w 2568523"/>
              <a:gd name="connsiteY502" fmla="*/ 2220699 h 4419916"/>
              <a:gd name="connsiteX503" fmla="*/ 1185990 w 2568523"/>
              <a:gd name="connsiteY503" fmla="*/ 2193794 h 4419916"/>
              <a:gd name="connsiteX504" fmla="*/ 1185990 w 2568523"/>
              <a:gd name="connsiteY504" fmla="*/ 2366855 h 4419916"/>
              <a:gd name="connsiteX505" fmla="*/ 1185990 w 2568523"/>
              <a:gd name="connsiteY505" fmla="*/ 2366855 h 4419916"/>
              <a:gd name="connsiteX506" fmla="*/ 1186354 w 2568523"/>
              <a:gd name="connsiteY506" fmla="*/ 2367945 h 4419916"/>
              <a:gd name="connsiteX507" fmla="*/ 1187082 w 2568523"/>
              <a:gd name="connsiteY507" fmla="*/ 2370127 h 4419916"/>
              <a:gd name="connsiteX508" fmla="*/ 1187082 w 2568523"/>
              <a:gd name="connsiteY508" fmla="*/ 2370490 h 4419916"/>
              <a:gd name="connsiteX509" fmla="*/ 1187446 w 2568523"/>
              <a:gd name="connsiteY509" fmla="*/ 2371218 h 4419916"/>
              <a:gd name="connsiteX510" fmla="*/ 1188903 w 2568523"/>
              <a:gd name="connsiteY510" fmla="*/ 2372672 h 4419916"/>
              <a:gd name="connsiteX511" fmla="*/ 1189995 w 2568523"/>
              <a:gd name="connsiteY511" fmla="*/ 2373399 h 4419916"/>
              <a:gd name="connsiteX512" fmla="*/ 1191816 w 2568523"/>
              <a:gd name="connsiteY512" fmla="*/ 2374126 h 4419916"/>
              <a:gd name="connsiteX513" fmla="*/ 1192545 w 2568523"/>
              <a:gd name="connsiteY513" fmla="*/ 2374490 h 4419916"/>
              <a:gd name="connsiteX514" fmla="*/ 1309440 w 2568523"/>
              <a:gd name="connsiteY514" fmla="*/ 2394486 h 4419916"/>
              <a:gd name="connsiteX515" fmla="*/ 1264648 w 2568523"/>
              <a:gd name="connsiteY515" fmla="*/ 2413755 h 4419916"/>
              <a:gd name="connsiteX516" fmla="*/ 1159406 w 2568523"/>
              <a:gd name="connsiteY516" fmla="*/ 2430480 h 4419916"/>
              <a:gd name="connsiteX517" fmla="*/ 1252995 w 2568523"/>
              <a:gd name="connsiteY517" fmla="*/ 2467564 h 4419916"/>
              <a:gd name="connsiteX518" fmla="*/ 1253360 w 2568523"/>
              <a:gd name="connsiteY518" fmla="*/ 2466837 h 4419916"/>
              <a:gd name="connsiteX519" fmla="*/ 1241342 w 2568523"/>
              <a:gd name="connsiteY519" fmla="*/ 2567547 h 4419916"/>
              <a:gd name="connsiteX520" fmla="*/ 1207839 w 2568523"/>
              <a:gd name="connsiteY520" fmla="*/ 2535189 h 4419916"/>
              <a:gd name="connsiteX521" fmla="*/ 1252995 w 2568523"/>
              <a:gd name="connsiteY521" fmla="*/ 2467564 h 4419916"/>
              <a:gd name="connsiteX522" fmla="*/ 1314174 w 2568523"/>
              <a:gd name="connsiteY522" fmla="*/ 2637352 h 4419916"/>
              <a:gd name="connsiteX523" fmla="*/ 1254452 w 2568523"/>
              <a:gd name="connsiteY523" fmla="*/ 2580272 h 4419916"/>
              <a:gd name="connsiteX524" fmla="*/ 1273024 w 2568523"/>
              <a:gd name="connsiteY524" fmla="*/ 2425026 h 4419916"/>
              <a:gd name="connsiteX525" fmla="*/ 1321822 w 2568523"/>
              <a:gd name="connsiteY525" fmla="*/ 2403939 h 4419916"/>
              <a:gd name="connsiteX526" fmla="*/ 1298151 w 2568523"/>
              <a:gd name="connsiteY526" fmla="*/ 2470836 h 4419916"/>
              <a:gd name="connsiteX527" fmla="*/ 1298880 w 2568523"/>
              <a:gd name="connsiteY527" fmla="*/ 2477381 h 4419916"/>
              <a:gd name="connsiteX528" fmla="*/ 1336753 w 2568523"/>
              <a:gd name="connsiteY528" fmla="*/ 2534098 h 4419916"/>
              <a:gd name="connsiteX529" fmla="*/ 1341122 w 2568523"/>
              <a:gd name="connsiteY529" fmla="*/ 2602086 h 4419916"/>
              <a:gd name="connsiteX530" fmla="*/ 1314174 w 2568523"/>
              <a:gd name="connsiteY530" fmla="*/ 2637352 h 4419916"/>
              <a:gd name="connsiteX531" fmla="*/ 1355689 w 2568523"/>
              <a:gd name="connsiteY531" fmla="*/ 2595542 h 4419916"/>
              <a:gd name="connsiteX532" fmla="*/ 1352047 w 2568523"/>
              <a:gd name="connsiteY532" fmla="*/ 2538824 h 4419916"/>
              <a:gd name="connsiteX533" fmla="*/ 1404487 w 2568523"/>
              <a:gd name="connsiteY533" fmla="*/ 2538824 h 4419916"/>
              <a:gd name="connsiteX534" fmla="*/ 1441631 w 2568523"/>
              <a:gd name="connsiteY534" fmla="*/ 2575909 h 4419916"/>
              <a:gd name="connsiteX535" fmla="*/ 1355689 w 2568523"/>
              <a:gd name="connsiteY535" fmla="*/ 2595542 h 4419916"/>
              <a:gd name="connsiteX536" fmla="*/ 2557423 w 2568523"/>
              <a:gd name="connsiteY536" fmla="*/ 2991835 h 4419916"/>
              <a:gd name="connsiteX537" fmla="*/ 2417949 w 2568523"/>
              <a:gd name="connsiteY537" fmla="*/ 2722065 h 4419916"/>
              <a:gd name="connsiteX538" fmla="*/ 2557423 w 2568523"/>
              <a:gd name="connsiteY538" fmla="*/ 2755877 h 4419916"/>
              <a:gd name="connsiteX539" fmla="*/ 2557423 w 2568523"/>
              <a:gd name="connsiteY539" fmla="*/ 2991835 h 4419916"/>
              <a:gd name="connsiteX540" fmla="*/ 2399376 w 2568523"/>
              <a:gd name="connsiteY540" fmla="*/ 3383039 h 4419916"/>
              <a:gd name="connsiteX541" fmla="*/ 2285394 w 2568523"/>
              <a:gd name="connsiteY541" fmla="*/ 3297963 h 4419916"/>
              <a:gd name="connsiteX542" fmla="*/ 2450723 w 2568523"/>
              <a:gd name="connsiteY542" fmla="*/ 3140536 h 4419916"/>
              <a:gd name="connsiteX543" fmla="*/ 2399376 w 2568523"/>
              <a:gd name="connsiteY543" fmla="*/ 3383039 h 4419916"/>
              <a:gd name="connsiteX544" fmla="*/ 2103677 w 2568523"/>
              <a:gd name="connsiteY544" fmla="*/ 3746611 h 4419916"/>
              <a:gd name="connsiteX545" fmla="*/ 2011908 w 2568523"/>
              <a:gd name="connsiteY545" fmla="*/ 3730250 h 4419916"/>
              <a:gd name="connsiteX546" fmla="*/ 1874983 w 2568523"/>
              <a:gd name="connsiteY546" fmla="*/ 3460480 h 4419916"/>
              <a:gd name="connsiteX547" fmla="*/ 2216931 w 2568523"/>
              <a:gd name="connsiteY547" fmla="*/ 3626269 h 4419916"/>
              <a:gd name="connsiteX548" fmla="*/ 2103677 w 2568523"/>
              <a:gd name="connsiteY548" fmla="*/ 3746611 h 4419916"/>
              <a:gd name="connsiteX549" fmla="*/ 1940168 w 2568523"/>
              <a:gd name="connsiteY549" fmla="*/ 3902583 h 4419916"/>
              <a:gd name="connsiteX550" fmla="*/ 1869885 w 2568523"/>
              <a:gd name="connsiteY550" fmla="*/ 3719707 h 4419916"/>
              <a:gd name="connsiteX551" fmla="*/ 2002076 w 2568523"/>
              <a:gd name="connsiteY551" fmla="*/ 3743339 h 4419916"/>
              <a:gd name="connsiteX552" fmla="*/ 2037035 w 2568523"/>
              <a:gd name="connsiteY552" fmla="*/ 3812417 h 4419916"/>
              <a:gd name="connsiteX553" fmla="*/ 1940168 w 2568523"/>
              <a:gd name="connsiteY553" fmla="*/ 3902583 h 4419916"/>
              <a:gd name="connsiteX554" fmla="*/ 1682342 w 2568523"/>
              <a:gd name="connsiteY554" fmla="*/ 4204712 h 4419916"/>
              <a:gd name="connsiteX555" fmla="*/ 1875712 w 2568523"/>
              <a:gd name="connsiteY555" fmla="*/ 4093095 h 4419916"/>
              <a:gd name="connsiteX556" fmla="*/ 1862966 w 2568523"/>
              <a:gd name="connsiteY556" fmla="*/ 4268701 h 4419916"/>
              <a:gd name="connsiteX557" fmla="*/ 1682342 w 2568523"/>
              <a:gd name="connsiteY557" fmla="*/ 4204712 h 4419916"/>
              <a:gd name="connsiteX558" fmla="*/ 1832377 w 2568523"/>
              <a:gd name="connsiteY558" fmla="*/ 4358503 h 4419916"/>
              <a:gd name="connsiteX559" fmla="*/ 1694359 w 2568523"/>
              <a:gd name="connsiteY559" fmla="*/ 4224708 h 4419916"/>
              <a:gd name="connsiteX560" fmla="*/ 1860053 w 2568523"/>
              <a:gd name="connsiteY560" fmla="*/ 4283607 h 4419916"/>
              <a:gd name="connsiteX561" fmla="*/ 1832377 w 2568523"/>
              <a:gd name="connsiteY561" fmla="*/ 4358503 h 4419916"/>
              <a:gd name="connsiteX562" fmla="*/ 1678700 w 2568523"/>
              <a:gd name="connsiteY562" fmla="*/ 4049467 h 4419916"/>
              <a:gd name="connsiteX563" fmla="*/ 1863330 w 2568523"/>
              <a:gd name="connsiteY563" fmla="*/ 4083642 h 4419916"/>
              <a:gd name="connsiteX564" fmla="*/ 1673238 w 2568523"/>
              <a:gd name="connsiteY564" fmla="*/ 4193441 h 4419916"/>
              <a:gd name="connsiteX565" fmla="*/ 1678700 w 2568523"/>
              <a:gd name="connsiteY565" fmla="*/ 4049467 h 4419916"/>
              <a:gd name="connsiteX566" fmla="*/ 1679064 w 2568523"/>
              <a:gd name="connsiteY566" fmla="*/ 4034560 h 4419916"/>
              <a:gd name="connsiteX567" fmla="*/ 1685983 w 2568523"/>
              <a:gd name="connsiteY567" fmla="*/ 3856410 h 4419916"/>
              <a:gd name="connsiteX568" fmla="*/ 1865151 w 2568523"/>
              <a:gd name="connsiteY568" fmla="*/ 4069099 h 4419916"/>
              <a:gd name="connsiteX569" fmla="*/ 1679064 w 2568523"/>
              <a:gd name="connsiteY569" fmla="*/ 4034560 h 4419916"/>
              <a:gd name="connsiteX570" fmla="*/ 1374261 w 2568523"/>
              <a:gd name="connsiteY570" fmla="*/ 2974747 h 4419916"/>
              <a:gd name="connsiteX571" fmla="*/ 1547966 w 2568523"/>
              <a:gd name="connsiteY571" fmla="*/ 2957659 h 4419916"/>
              <a:gd name="connsiteX572" fmla="*/ 1460568 w 2568523"/>
              <a:gd name="connsiteY572" fmla="*/ 3168531 h 4419916"/>
              <a:gd name="connsiteX573" fmla="*/ 1374261 w 2568523"/>
              <a:gd name="connsiteY573" fmla="*/ 2974747 h 4419916"/>
              <a:gd name="connsiteX574" fmla="*/ 1433984 w 2568523"/>
              <a:gd name="connsiteY574" fmla="*/ 2730790 h 4419916"/>
              <a:gd name="connsiteX575" fmla="*/ 1547602 w 2568523"/>
              <a:gd name="connsiteY575" fmla="*/ 2942753 h 4419916"/>
              <a:gd name="connsiteX576" fmla="*/ 1373169 w 2568523"/>
              <a:gd name="connsiteY576" fmla="*/ 2960204 h 4419916"/>
              <a:gd name="connsiteX577" fmla="*/ 1433984 w 2568523"/>
              <a:gd name="connsiteY577" fmla="*/ 2730790 h 4419916"/>
              <a:gd name="connsiteX578" fmla="*/ 1975856 w 2568523"/>
              <a:gd name="connsiteY578" fmla="*/ 2634080 h 4419916"/>
              <a:gd name="connsiteX579" fmla="*/ 1848400 w 2568523"/>
              <a:gd name="connsiteY579" fmla="*/ 2622809 h 4419916"/>
              <a:gd name="connsiteX580" fmla="*/ 1903388 w 2568523"/>
              <a:gd name="connsiteY580" fmla="*/ 2563911 h 4419916"/>
              <a:gd name="connsiteX581" fmla="*/ 1975856 w 2568523"/>
              <a:gd name="connsiteY581" fmla="*/ 2634080 h 4419916"/>
              <a:gd name="connsiteX582" fmla="*/ 2381532 w 2568523"/>
              <a:gd name="connsiteY582" fmla="*/ 2715157 h 4419916"/>
              <a:gd name="connsiteX583" fmla="*/ 2124434 w 2568523"/>
              <a:gd name="connsiteY583" fmla="*/ 2854405 h 4419916"/>
              <a:gd name="connsiteX584" fmla="*/ 2213654 w 2568523"/>
              <a:gd name="connsiteY584" fmla="*/ 2690070 h 4419916"/>
              <a:gd name="connsiteX585" fmla="*/ 2381532 w 2568523"/>
              <a:gd name="connsiteY585" fmla="*/ 2715157 h 4419916"/>
              <a:gd name="connsiteX586" fmla="*/ 2275197 w 2568523"/>
              <a:gd name="connsiteY586" fmla="*/ 3287419 h 4419916"/>
              <a:gd name="connsiteX587" fmla="*/ 2163764 w 2568523"/>
              <a:gd name="connsiteY587" fmla="*/ 3120540 h 4419916"/>
              <a:gd name="connsiteX588" fmla="*/ 2444532 w 2568523"/>
              <a:gd name="connsiteY588" fmla="*/ 3125993 h 4419916"/>
              <a:gd name="connsiteX589" fmla="*/ 2275197 w 2568523"/>
              <a:gd name="connsiteY589" fmla="*/ 3287419 h 4419916"/>
              <a:gd name="connsiteX590" fmla="*/ 2102220 w 2568523"/>
              <a:gd name="connsiteY590" fmla="*/ 2890762 h 4419916"/>
              <a:gd name="connsiteX591" fmla="*/ 2141914 w 2568523"/>
              <a:gd name="connsiteY591" fmla="*/ 3108178 h 4419916"/>
              <a:gd name="connsiteX592" fmla="*/ 1878261 w 2568523"/>
              <a:gd name="connsiteY592" fmla="*/ 3204161 h 4419916"/>
              <a:gd name="connsiteX593" fmla="*/ 2102220 w 2568523"/>
              <a:gd name="connsiteY593" fmla="*/ 2890762 h 4419916"/>
              <a:gd name="connsiteX594" fmla="*/ 1858960 w 2568523"/>
              <a:gd name="connsiteY594" fmla="*/ 3205979 h 4419916"/>
              <a:gd name="connsiteX595" fmla="*/ 1755903 w 2568523"/>
              <a:gd name="connsiteY595" fmla="*/ 3043099 h 4419916"/>
              <a:gd name="connsiteX596" fmla="*/ 2084376 w 2568523"/>
              <a:gd name="connsiteY596" fmla="*/ 2890762 h 4419916"/>
              <a:gd name="connsiteX597" fmla="*/ 1858960 w 2568523"/>
              <a:gd name="connsiteY597" fmla="*/ 3205979 h 4419916"/>
              <a:gd name="connsiteX598" fmla="*/ 2114602 w 2568523"/>
              <a:gd name="connsiteY598" fmla="*/ 2876583 h 4419916"/>
              <a:gd name="connsiteX599" fmla="*/ 2383353 w 2568523"/>
              <a:gd name="connsiteY599" fmla="*/ 2731154 h 4419916"/>
              <a:gd name="connsiteX600" fmla="*/ 2154296 w 2568523"/>
              <a:gd name="connsiteY600" fmla="*/ 3093635 h 4419916"/>
              <a:gd name="connsiteX601" fmla="*/ 2114602 w 2568523"/>
              <a:gd name="connsiteY601" fmla="*/ 2876583 h 4419916"/>
              <a:gd name="connsiteX602" fmla="*/ 2070174 w 2568523"/>
              <a:gd name="connsiteY602" fmla="*/ 2881309 h 4419916"/>
              <a:gd name="connsiteX603" fmla="*/ 1763914 w 2568523"/>
              <a:gd name="connsiteY603" fmla="*/ 3023466 h 4419916"/>
              <a:gd name="connsiteX604" fmla="*/ 1844394 w 2568523"/>
              <a:gd name="connsiteY604" fmla="*/ 2890762 h 4419916"/>
              <a:gd name="connsiteX605" fmla="*/ 2070174 w 2568523"/>
              <a:gd name="connsiteY605" fmla="*/ 2881309 h 4419916"/>
              <a:gd name="connsiteX606" fmla="*/ 1854955 w 2568523"/>
              <a:gd name="connsiteY606" fmla="*/ 2875492 h 4419916"/>
              <a:gd name="connsiteX607" fmla="*/ 2011180 w 2568523"/>
              <a:gd name="connsiteY607" fmla="*/ 2660985 h 4419916"/>
              <a:gd name="connsiteX608" fmla="*/ 2095665 w 2568523"/>
              <a:gd name="connsiteY608" fmla="*/ 2865676 h 4419916"/>
              <a:gd name="connsiteX609" fmla="*/ 1854955 w 2568523"/>
              <a:gd name="connsiteY609" fmla="*/ 2875492 h 4419916"/>
              <a:gd name="connsiteX610" fmla="*/ 1832377 w 2568523"/>
              <a:gd name="connsiteY610" fmla="*/ 2862404 h 4419916"/>
              <a:gd name="connsiteX611" fmla="*/ 1627353 w 2568523"/>
              <a:gd name="connsiteY611" fmla="*/ 2613357 h 4419916"/>
              <a:gd name="connsiteX612" fmla="*/ 1825822 w 2568523"/>
              <a:gd name="connsiteY612" fmla="*/ 2635171 h 4419916"/>
              <a:gd name="connsiteX613" fmla="*/ 1832377 w 2568523"/>
              <a:gd name="connsiteY613" fmla="*/ 2862404 h 4419916"/>
              <a:gd name="connsiteX614" fmla="*/ 1615336 w 2568523"/>
              <a:gd name="connsiteY614" fmla="*/ 2621719 h 4419916"/>
              <a:gd name="connsiteX615" fmla="*/ 1827278 w 2568523"/>
              <a:gd name="connsiteY615" fmla="*/ 2879128 h 4419916"/>
              <a:gd name="connsiteX616" fmla="*/ 1568359 w 2568523"/>
              <a:gd name="connsiteY616" fmla="*/ 2939481 h 4419916"/>
              <a:gd name="connsiteX617" fmla="*/ 1615336 w 2568523"/>
              <a:gd name="connsiteY617" fmla="*/ 2621719 h 4419916"/>
              <a:gd name="connsiteX618" fmla="*/ 1563261 w 2568523"/>
              <a:gd name="connsiteY618" fmla="*/ 2959114 h 4419916"/>
              <a:gd name="connsiteX619" fmla="*/ 1729319 w 2568523"/>
              <a:gd name="connsiteY619" fmla="*/ 3040190 h 4419916"/>
              <a:gd name="connsiteX620" fmla="*/ 1475498 w 2568523"/>
              <a:gd name="connsiteY620" fmla="*/ 3171076 h 4419916"/>
              <a:gd name="connsiteX621" fmla="*/ 1563261 w 2568523"/>
              <a:gd name="connsiteY621" fmla="*/ 2959114 h 4419916"/>
              <a:gd name="connsiteX622" fmla="*/ 1580741 w 2568523"/>
              <a:gd name="connsiteY622" fmla="*/ 2951479 h 4419916"/>
              <a:gd name="connsiteX623" fmla="*/ 1824729 w 2568523"/>
              <a:gd name="connsiteY623" fmla="*/ 2894398 h 4419916"/>
              <a:gd name="connsiteX624" fmla="*/ 1742429 w 2568523"/>
              <a:gd name="connsiteY624" fmla="*/ 3030374 h 4419916"/>
              <a:gd name="connsiteX625" fmla="*/ 1580741 w 2568523"/>
              <a:gd name="connsiteY625" fmla="*/ 2951479 h 4419916"/>
              <a:gd name="connsiteX626" fmla="*/ 1746799 w 2568523"/>
              <a:gd name="connsiteY626" fmla="*/ 3056187 h 4419916"/>
              <a:gd name="connsiteX627" fmla="*/ 1847671 w 2568523"/>
              <a:gd name="connsiteY627" fmla="*/ 3215796 h 4419916"/>
              <a:gd name="connsiteX628" fmla="*/ 1653573 w 2568523"/>
              <a:gd name="connsiteY628" fmla="*/ 3286329 h 4419916"/>
              <a:gd name="connsiteX629" fmla="*/ 1746799 w 2568523"/>
              <a:gd name="connsiteY629" fmla="*/ 3056187 h 4419916"/>
              <a:gd name="connsiteX630" fmla="*/ 1851313 w 2568523"/>
              <a:gd name="connsiteY630" fmla="*/ 3229611 h 4419916"/>
              <a:gd name="connsiteX631" fmla="*/ 1851313 w 2568523"/>
              <a:gd name="connsiteY631" fmla="*/ 3430667 h 4419916"/>
              <a:gd name="connsiteX632" fmla="*/ 1656851 w 2568523"/>
              <a:gd name="connsiteY632" fmla="*/ 3300508 h 4419916"/>
              <a:gd name="connsiteX633" fmla="*/ 1851313 w 2568523"/>
              <a:gd name="connsiteY633" fmla="*/ 3229611 h 4419916"/>
              <a:gd name="connsiteX634" fmla="*/ 1865879 w 2568523"/>
              <a:gd name="connsiteY634" fmla="*/ 3232520 h 4419916"/>
              <a:gd name="connsiteX635" fmla="*/ 2207463 w 2568523"/>
              <a:gd name="connsiteY635" fmla="*/ 3450663 h 4419916"/>
              <a:gd name="connsiteX636" fmla="*/ 1865879 w 2568523"/>
              <a:gd name="connsiteY636" fmla="*/ 3437575 h 4419916"/>
              <a:gd name="connsiteX637" fmla="*/ 1865879 w 2568523"/>
              <a:gd name="connsiteY637" fmla="*/ 3232520 h 4419916"/>
              <a:gd name="connsiteX638" fmla="*/ 1874983 w 2568523"/>
              <a:gd name="connsiteY638" fmla="*/ 3220886 h 4419916"/>
              <a:gd name="connsiteX639" fmla="*/ 2144827 w 2568523"/>
              <a:gd name="connsiteY639" fmla="*/ 3122358 h 4419916"/>
              <a:gd name="connsiteX640" fmla="*/ 2222394 w 2568523"/>
              <a:gd name="connsiteY640" fmla="*/ 3442665 h 4419916"/>
              <a:gd name="connsiteX641" fmla="*/ 1874983 w 2568523"/>
              <a:gd name="connsiteY641" fmla="*/ 3220886 h 4419916"/>
              <a:gd name="connsiteX642" fmla="*/ 2163035 w 2568523"/>
              <a:gd name="connsiteY642" fmla="*/ 3105997 h 4419916"/>
              <a:gd name="connsiteX643" fmla="*/ 2399740 w 2568523"/>
              <a:gd name="connsiteY643" fmla="*/ 2731881 h 4419916"/>
              <a:gd name="connsiteX644" fmla="*/ 2454001 w 2568523"/>
              <a:gd name="connsiteY644" fmla="*/ 3111450 h 4419916"/>
              <a:gd name="connsiteX645" fmla="*/ 2163035 w 2568523"/>
              <a:gd name="connsiteY645" fmla="*/ 3105997 h 4419916"/>
              <a:gd name="connsiteX646" fmla="*/ 2107319 w 2568523"/>
              <a:gd name="connsiteY646" fmla="*/ 2855859 h 4419916"/>
              <a:gd name="connsiteX647" fmla="*/ 2024654 w 2568523"/>
              <a:gd name="connsiteY647" fmla="*/ 2655895 h 4419916"/>
              <a:gd name="connsiteX648" fmla="*/ 2198359 w 2568523"/>
              <a:gd name="connsiteY648" fmla="*/ 2687525 h 4419916"/>
              <a:gd name="connsiteX649" fmla="*/ 2107319 w 2568523"/>
              <a:gd name="connsiteY649" fmla="*/ 2855859 h 4419916"/>
              <a:gd name="connsiteX650" fmla="*/ 1846943 w 2568523"/>
              <a:gd name="connsiteY650" fmla="*/ 2862040 h 4419916"/>
              <a:gd name="connsiteX651" fmla="*/ 1840388 w 2568523"/>
              <a:gd name="connsiteY651" fmla="*/ 2636625 h 4419916"/>
              <a:gd name="connsiteX652" fmla="*/ 1994793 w 2568523"/>
              <a:gd name="connsiteY652" fmla="*/ 2650441 h 4419916"/>
              <a:gd name="connsiteX653" fmla="*/ 1999891 w 2568523"/>
              <a:gd name="connsiteY653" fmla="*/ 2651532 h 4419916"/>
              <a:gd name="connsiteX654" fmla="*/ 1846943 w 2568523"/>
              <a:gd name="connsiteY654" fmla="*/ 2862040 h 4419916"/>
              <a:gd name="connsiteX655" fmla="*/ 1625533 w 2568523"/>
              <a:gd name="connsiteY655" fmla="*/ 2598814 h 4419916"/>
              <a:gd name="connsiteX656" fmla="*/ 1726406 w 2568523"/>
              <a:gd name="connsiteY656" fmla="*/ 2489742 h 4419916"/>
              <a:gd name="connsiteX657" fmla="*/ 1817810 w 2568523"/>
              <a:gd name="connsiteY657" fmla="*/ 2619537 h 4419916"/>
              <a:gd name="connsiteX658" fmla="*/ 1625533 w 2568523"/>
              <a:gd name="connsiteY658" fmla="*/ 2598814 h 4419916"/>
              <a:gd name="connsiteX659" fmla="*/ 1612423 w 2568523"/>
              <a:gd name="connsiteY659" fmla="*/ 2591542 h 4419916"/>
              <a:gd name="connsiteX660" fmla="*/ 1564354 w 2568523"/>
              <a:gd name="connsiteY660" fmla="*/ 2485379 h 4419916"/>
              <a:gd name="connsiteX661" fmla="*/ 1715845 w 2568523"/>
              <a:gd name="connsiteY661" fmla="*/ 2479925 h 4419916"/>
              <a:gd name="connsiteX662" fmla="*/ 1612423 w 2568523"/>
              <a:gd name="connsiteY662" fmla="*/ 2591542 h 4419916"/>
              <a:gd name="connsiteX663" fmla="*/ 1555249 w 2568523"/>
              <a:gd name="connsiteY663" fmla="*/ 2926392 h 4419916"/>
              <a:gd name="connsiteX664" fmla="*/ 1441267 w 2568523"/>
              <a:gd name="connsiteY664" fmla="*/ 2714066 h 4419916"/>
              <a:gd name="connsiteX665" fmla="*/ 1600770 w 2568523"/>
              <a:gd name="connsiteY665" fmla="*/ 2618810 h 4419916"/>
              <a:gd name="connsiteX666" fmla="*/ 1555249 w 2568523"/>
              <a:gd name="connsiteY666" fmla="*/ 2926392 h 4419916"/>
              <a:gd name="connsiteX667" fmla="*/ 1731140 w 2568523"/>
              <a:gd name="connsiteY667" fmla="*/ 3055460 h 4419916"/>
              <a:gd name="connsiteX668" fmla="*/ 1637186 w 2568523"/>
              <a:gd name="connsiteY668" fmla="*/ 3287783 h 4419916"/>
              <a:gd name="connsiteX669" fmla="*/ 1475498 w 2568523"/>
              <a:gd name="connsiteY669" fmla="*/ 3187437 h 4419916"/>
              <a:gd name="connsiteX670" fmla="*/ 1731140 w 2568523"/>
              <a:gd name="connsiteY670" fmla="*/ 3055460 h 4419916"/>
              <a:gd name="connsiteX671" fmla="*/ 1652845 w 2568523"/>
              <a:gd name="connsiteY671" fmla="*/ 3534648 h 4419916"/>
              <a:gd name="connsiteX672" fmla="*/ 1648475 w 2568523"/>
              <a:gd name="connsiteY672" fmla="*/ 3312506 h 4419916"/>
              <a:gd name="connsiteX673" fmla="*/ 1844030 w 2568523"/>
              <a:gd name="connsiteY673" fmla="*/ 3443392 h 4419916"/>
              <a:gd name="connsiteX674" fmla="*/ 1652845 w 2568523"/>
              <a:gd name="connsiteY674" fmla="*/ 3534648 h 4419916"/>
              <a:gd name="connsiteX675" fmla="*/ 1851313 w 2568523"/>
              <a:gd name="connsiteY675" fmla="*/ 3455753 h 4419916"/>
              <a:gd name="connsiteX676" fmla="*/ 1851313 w 2568523"/>
              <a:gd name="connsiteY676" fmla="*/ 3695347 h 4419916"/>
              <a:gd name="connsiteX677" fmla="*/ 1659400 w 2568523"/>
              <a:gd name="connsiteY677" fmla="*/ 3547737 h 4419916"/>
              <a:gd name="connsiteX678" fmla="*/ 1851313 w 2568523"/>
              <a:gd name="connsiteY678" fmla="*/ 3455753 h 4419916"/>
              <a:gd name="connsiteX679" fmla="*/ 1925238 w 2568523"/>
              <a:gd name="connsiteY679" fmla="*/ 3904038 h 4419916"/>
              <a:gd name="connsiteX680" fmla="*/ 1695816 w 2568523"/>
              <a:gd name="connsiteY680" fmla="*/ 3834959 h 4419916"/>
              <a:gd name="connsiteX681" fmla="*/ 1854955 w 2568523"/>
              <a:gd name="connsiteY681" fmla="*/ 3721525 h 4419916"/>
              <a:gd name="connsiteX682" fmla="*/ 1925238 w 2568523"/>
              <a:gd name="connsiteY682" fmla="*/ 3904038 h 4419916"/>
              <a:gd name="connsiteX683" fmla="*/ 1865879 w 2568523"/>
              <a:gd name="connsiteY683" fmla="*/ 3704073 h 4419916"/>
              <a:gd name="connsiteX684" fmla="*/ 1865879 w 2568523"/>
              <a:gd name="connsiteY684" fmla="*/ 3475023 h 4419916"/>
              <a:gd name="connsiteX685" fmla="*/ 1994064 w 2568523"/>
              <a:gd name="connsiteY685" fmla="*/ 3726978 h 4419916"/>
              <a:gd name="connsiteX686" fmla="*/ 1865879 w 2568523"/>
              <a:gd name="connsiteY686" fmla="*/ 3704073 h 4419916"/>
              <a:gd name="connsiteX687" fmla="*/ 1893192 w 2568523"/>
              <a:gd name="connsiteY687" fmla="*/ 3452845 h 4419916"/>
              <a:gd name="connsiteX688" fmla="*/ 2226400 w 2568523"/>
              <a:gd name="connsiteY688" fmla="*/ 3465933 h 4419916"/>
              <a:gd name="connsiteX689" fmla="*/ 2222030 w 2568523"/>
              <a:gd name="connsiteY689" fmla="*/ 3612453 h 4419916"/>
              <a:gd name="connsiteX690" fmla="*/ 1893192 w 2568523"/>
              <a:gd name="connsiteY690" fmla="*/ 3452845 h 4419916"/>
              <a:gd name="connsiteX691" fmla="*/ 2239145 w 2568523"/>
              <a:gd name="connsiteY691" fmla="*/ 3449209 h 4419916"/>
              <a:gd name="connsiteX692" fmla="*/ 2167041 w 2568523"/>
              <a:gd name="connsiteY692" fmla="*/ 3151080 h 4419916"/>
              <a:gd name="connsiteX693" fmla="*/ 2268278 w 2568523"/>
              <a:gd name="connsiteY693" fmla="*/ 3302689 h 4419916"/>
              <a:gd name="connsiteX694" fmla="*/ 2268642 w 2568523"/>
              <a:gd name="connsiteY694" fmla="*/ 3303053 h 4419916"/>
              <a:gd name="connsiteX695" fmla="*/ 2269006 w 2568523"/>
              <a:gd name="connsiteY695" fmla="*/ 3303416 h 4419916"/>
              <a:gd name="connsiteX696" fmla="*/ 2269371 w 2568523"/>
              <a:gd name="connsiteY696" fmla="*/ 3303780 h 4419916"/>
              <a:gd name="connsiteX697" fmla="*/ 2269735 w 2568523"/>
              <a:gd name="connsiteY697" fmla="*/ 3304144 h 4419916"/>
              <a:gd name="connsiteX698" fmla="*/ 2389180 w 2568523"/>
              <a:gd name="connsiteY698" fmla="*/ 3393219 h 4419916"/>
              <a:gd name="connsiteX699" fmla="*/ 2239145 w 2568523"/>
              <a:gd name="connsiteY699" fmla="*/ 3449209 h 4419916"/>
              <a:gd name="connsiteX700" fmla="*/ 2467839 w 2568523"/>
              <a:gd name="connsiteY700" fmla="*/ 3103815 h 4419916"/>
              <a:gd name="connsiteX701" fmla="*/ 2417584 w 2568523"/>
              <a:gd name="connsiteY701" fmla="*/ 2752968 h 4419916"/>
              <a:gd name="connsiteX702" fmla="*/ 2555602 w 2568523"/>
              <a:gd name="connsiteY702" fmla="*/ 3020557 h 4419916"/>
              <a:gd name="connsiteX703" fmla="*/ 2467839 w 2568523"/>
              <a:gd name="connsiteY703" fmla="*/ 3103815 h 4419916"/>
              <a:gd name="connsiteX704" fmla="*/ 1893192 w 2568523"/>
              <a:gd name="connsiteY704" fmla="*/ 2553731 h 4419916"/>
              <a:gd name="connsiteX705" fmla="*/ 1833833 w 2568523"/>
              <a:gd name="connsiteY705" fmla="*/ 2617356 h 4419916"/>
              <a:gd name="connsiteX706" fmla="*/ 1736602 w 2568523"/>
              <a:gd name="connsiteY706" fmla="*/ 2478835 h 4419916"/>
              <a:gd name="connsiteX707" fmla="*/ 1813076 w 2568523"/>
              <a:gd name="connsiteY707" fmla="*/ 2475926 h 4419916"/>
              <a:gd name="connsiteX708" fmla="*/ 1893192 w 2568523"/>
              <a:gd name="connsiteY708" fmla="*/ 2553731 h 4419916"/>
              <a:gd name="connsiteX709" fmla="*/ 1462752 w 2568523"/>
              <a:gd name="connsiteY709" fmla="*/ 2583544 h 4419916"/>
              <a:gd name="connsiteX710" fmla="*/ 1550880 w 2568523"/>
              <a:gd name="connsiteY710" fmla="*/ 2490833 h 4419916"/>
              <a:gd name="connsiteX711" fmla="*/ 1600770 w 2568523"/>
              <a:gd name="connsiteY711" fmla="*/ 2601359 h 4419916"/>
              <a:gd name="connsiteX712" fmla="*/ 1441631 w 2568523"/>
              <a:gd name="connsiteY712" fmla="*/ 2696615 h 4419916"/>
              <a:gd name="connsiteX713" fmla="*/ 1462752 w 2568523"/>
              <a:gd name="connsiteY713" fmla="*/ 2583544 h 4419916"/>
              <a:gd name="connsiteX714" fmla="*/ 1654666 w 2568523"/>
              <a:gd name="connsiteY714" fmla="*/ 3562643 h 4419916"/>
              <a:gd name="connsiteX715" fmla="*/ 1846215 w 2568523"/>
              <a:gd name="connsiteY715" fmla="*/ 3709890 h 4419916"/>
              <a:gd name="connsiteX716" fmla="*/ 1685255 w 2568523"/>
              <a:gd name="connsiteY716" fmla="*/ 3824415 h 4419916"/>
              <a:gd name="connsiteX717" fmla="*/ 1654666 w 2568523"/>
              <a:gd name="connsiteY717" fmla="*/ 3562643 h 4419916"/>
              <a:gd name="connsiteX718" fmla="*/ 2010816 w 2568523"/>
              <a:gd name="connsiteY718" fmla="*/ 4405767 h 4419916"/>
              <a:gd name="connsiteX719" fmla="*/ 1845122 w 2568523"/>
              <a:gd name="connsiteY719" fmla="*/ 4366501 h 4419916"/>
              <a:gd name="connsiteX720" fmla="*/ 1872798 w 2568523"/>
              <a:gd name="connsiteY720" fmla="*/ 4291606 h 4419916"/>
              <a:gd name="connsiteX721" fmla="*/ 2010816 w 2568523"/>
              <a:gd name="connsiteY721" fmla="*/ 4405767 h 4419916"/>
              <a:gd name="connsiteX722" fmla="*/ 1933613 w 2568523"/>
              <a:gd name="connsiteY722" fmla="*/ 4158174 h 4419916"/>
              <a:gd name="connsiteX723" fmla="*/ 1878989 w 2568523"/>
              <a:gd name="connsiteY723" fmla="*/ 4249068 h 4419916"/>
              <a:gd name="connsiteX724" fmla="*/ 1889914 w 2568523"/>
              <a:gd name="connsiteY724" fmla="*/ 4100003 h 4419916"/>
              <a:gd name="connsiteX725" fmla="*/ 1933613 w 2568523"/>
              <a:gd name="connsiteY725" fmla="*/ 4158174 h 4419916"/>
              <a:gd name="connsiteX726" fmla="*/ 1881174 w 2568523"/>
              <a:gd name="connsiteY726" fmla="*/ 4065464 h 4419916"/>
              <a:gd name="connsiteX727" fmla="*/ 1701278 w 2568523"/>
              <a:gd name="connsiteY727" fmla="*/ 3851683 h 4419916"/>
              <a:gd name="connsiteX728" fmla="*/ 1928515 w 2568523"/>
              <a:gd name="connsiteY728" fmla="*/ 3920035 h 4419916"/>
              <a:gd name="connsiteX729" fmla="*/ 1881174 w 2568523"/>
              <a:gd name="connsiteY729" fmla="*/ 4065464 h 4419916"/>
              <a:gd name="connsiteX730" fmla="*/ 2073452 w 2568523"/>
              <a:gd name="connsiteY730" fmla="*/ 3778605 h 4419916"/>
              <a:gd name="connsiteX731" fmla="*/ 2048324 w 2568523"/>
              <a:gd name="connsiteY731" fmla="*/ 3801874 h 4419916"/>
              <a:gd name="connsiteX732" fmla="*/ 2019920 w 2568523"/>
              <a:gd name="connsiteY732" fmla="*/ 3746247 h 4419916"/>
              <a:gd name="connsiteX733" fmla="*/ 2091660 w 2568523"/>
              <a:gd name="connsiteY733" fmla="*/ 3758972 h 4419916"/>
              <a:gd name="connsiteX734" fmla="*/ 2073452 w 2568523"/>
              <a:gd name="connsiteY734" fmla="*/ 3778605 h 441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Lst>
            <a:rect l="l" t="t" r="r" b="b"/>
            <a:pathLst>
              <a:path w="2568523" h="4419916">
                <a:moveTo>
                  <a:pt x="2566162" y="2742788"/>
                </a:moveTo>
                <a:lnTo>
                  <a:pt x="2405567" y="2703886"/>
                </a:lnTo>
                <a:cubicBezTo>
                  <a:pt x="2405567" y="2703886"/>
                  <a:pt x="2405567" y="2703886"/>
                  <a:pt x="2405567" y="2703886"/>
                </a:cubicBezTo>
                <a:cubicBezTo>
                  <a:pt x="2405567" y="2703886"/>
                  <a:pt x="2405567" y="2703886"/>
                  <a:pt x="2405567" y="2703886"/>
                </a:cubicBezTo>
                <a:lnTo>
                  <a:pt x="2405203" y="2703886"/>
                </a:lnTo>
                <a:lnTo>
                  <a:pt x="2211105" y="2674800"/>
                </a:lnTo>
                <a:lnTo>
                  <a:pt x="1999163" y="2636625"/>
                </a:lnTo>
                <a:lnTo>
                  <a:pt x="1820723" y="2463565"/>
                </a:lnTo>
                <a:cubicBezTo>
                  <a:pt x="1819267" y="2462111"/>
                  <a:pt x="1817446" y="2461384"/>
                  <a:pt x="1815261" y="2461384"/>
                </a:cubicBezTo>
                <a:lnTo>
                  <a:pt x="1552700" y="2471200"/>
                </a:lnTo>
                <a:cubicBezTo>
                  <a:pt x="1552700" y="2471200"/>
                  <a:pt x="1552700" y="2471200"/>
                  <a:pt x="1552700" y="2471200"/>
                </a:cubicBezTo>
                <a:lnTo>
                  <a:pt x="1552700" y="2471200"/>
                </a:lnTo>
                <a:cubicBezTo>
                  <a:pt x="1550880" y="2471200"/>
                  <a:pt x="1549059" y="2471927"/>
                  <a:pt x="1547602" y="2473381"/>
                </a:cubicBezTo>
                <a:lnTo>
                  <a:pt x="1547602" y="2473381"/>
                </a:lnTo>
                <a:cubicBezTo>
                  <a:pt x="1547602" y="2473381"/>
                  <a:pt x="1547602" y="2473381"/>
                  <a:pt x="1547602" y="2473381"/>
                </a:cubicBezTo>
                <a:lnTo>
                  <a:pt x="1455469" y="2569728"/>
                </a:lnTo>
                <a:lnTo>
                  <a:pt x="1412134" y="2526463"/>
                </a:lnTo>
                <a:cubicBezTo>
                  <a:pt x="1410677" y="2525008"/>
                  <a:pt x="1408857" y="2524282"/>
                  <a:pt x="1407036" y="2524282"/>
                </a:cubicBezTo>
                <a:lnTo>
                  <a:pt x="1348041" y="2524282"/>
                </a:lnTo>
                <a:lnTo>
                  <a:pt x="1313446" y="2472291"/>
                </a:lnTo>
                <a:lnTo>
                  <a:pt x="1341487" y="2393395"/>
                </a:lnTo>
                <a:cubicBezTo>
                  <a:pt x="1342215" y="2391941"/>
                  <a:pt x="1342215" y="2390123"/>
                  <a:pt x="1341487" y="2388669"/>
                </a:cubicBezTo>
                <a:cubicBezTo>
                  <a:pt x="1341487" y="2388669"/>
                  <a:pt x="1341487" y="2388669"/>
                  <a:pt x="1341487" y="2388669"/>
                </a:cubicBezTo>
                <a:cubicBezTo>
                  <a:pt x="1341487" y="2388305"/>
                  <a:pt x="1341122" y="2387942"/>
                  <a:pt x="1341122" y="2387942"/>
                </a:cubicBezTo>
                <a:cubicBezTo>
                  <a:pt x="1341122" y="2387942"/>
                  <a:pt x="1341122" y="2387942"/>
                  <a:pt x="1341122" y="2387942"/>
                </a:cubicBezTo>
                <a:cubicBezTo>
                  <a:pt x="1340394" y="2386488"/>
                  <a:pt x="1339302" y="2385397"/>
                  <a:pt x="1337845" y="2384670"/>
                </a:cubicBezTo>
                <a:lnTo>
                  <a:pt x="1337845" y="2384670"/>
                </a:lnTo>
                <a:cubicBezTo>
                  <a:pt x="1337845" y="2384670"/>
                  <a:pt x="1337845" y="2384670"/>
                  <a:pt x="1337845" y="2384670"/>
                </a:cubicBezTo>
                <a:cubicBezTo>
                  <a:pt x="1337845" y="2384670"/>
                  <a:pt x="1337845" y="2384670"/>
                  <a:pt x="1337845" y="2384670"/>
                </a:cubicBezTo>
                <a:cubicBezTo>
                  <a:pt x="1337481" y="2384670"/>
                  <a:pt x="1337481" y="2384306"/>
                  <a:pt x="1337117" y="2384306"/>
                </a:cubicBezTo>
                <a:lnTo>
                  <a:pt x="1337117" y="2384306"/>
                </a:lnTo>
                <a:cubicBezTo>
                  <a:pt x="1337117" y="2384306"/>
                  <a:pt x="1337117" y="2384306"/>
                  <a:pt x="1337117" y="2384306"/>
                </a:cubicBezTo>
                <a:cubicBezTo>
                  <a:pt x="1337117" y="2384306"/>
                  <a:pt x="1337117" y="2384306"/>
                  <a:pt x="1337117" y="2384306"/>
                </a:cubicBezTo>
                <a:cubicBezTo>
                  <a:pt x="1336753" y="2384306"/>
                  <a:pt x="1336388" y="2383943"/>
                  <a:pt x="1336024" y="2383943"/>
                </a:cubicBezTo>
                <a:lnTo>
                  <a:pt x="1204198" y="2361401"/>
                </a:lnTo>
                <a:lnTo>
                  <a:pt x="1278487" y="2190159"/>
                </a:lnTo>
                <a:cubicBezTo>
                  <a:pt x="1279215" y="2187977"/>
                  <a:pt x="1279215" y="2185796"/>
                  <a:pt x="1278123" y="2183978"/>
                </a:cubicBezTo>
                <a:cubicBezTo>
                  <a:pt x="1277030" y="2182160"/>
                  <a:pt x="1275209" y="2180706"/>
                  <a:pt x="1273024" y="2180342"/>
                </a:cubicBezTo>
                <a:lnTo>
                  <a:pt x="1195094" y="2165799"/>
                </a:lnTo>
                <a:cubicBezTo>
                  <a:pt x="1194729" y="2165799"/>
                  <a:pt x="1194365" y="2165799"/>
                  <a:pt x="1194001" y="2165799"/>
                </a:cubicBezTo>
                <a:cubicBezTo>
                  <a:pt x="1194001" y="2165799"/>
                  <a:pt x="1193637" y="2165799"/>
                  <a:pt x="1193637" y="2165799"/>
                </a:cubicBezTo>
                <a:cubicBezTo>
                  <a:pt x="1193637" y="2165799"/>
                  <a:pt x="1193637" y="2165799"/>
                  <a:pt x="1193273" y="2165799"/>
                </a:cubicBezTo>
                <a:cubicBezTo>
                  <a:pt x="1192545" y="2165799"/>
                  <a:pt x="1191452" y="2165799"/>
                  <a:pt x="1190724" y="2166163"/>
                </a:cubicBezTo>
                <a:cubicBezTo>
                  <a:pt x="1190724" y="2166163"/>
                  <a:pt x="1190360" y="2166163"/>
                  <a:pt x="1190360" y="2166527"/>
                </a:cubicBezTo>
                <a:cubicBezTo>
                  <a:pt x="1189631" y="2166890"/>
                  <a:pt x="1189267" y="2167254"/>
                  <a:pt x="1188539" y="2167617"/>
                </a:cubicBezTo>
                <a:cubicBezTo>
                  <a:pt x="1188539" y="2167617"/>
                  <a:pt x="1188175" y="2167981"/>
                  <a:pt x="1188175" y="2167981"/>
                </a:cubicBezTo>
                <a:cubicBezTo>
                  <a:pt x="1188175" y="2167981"/>
                  <a:pt x="1187810" y="2168344"/>
                  <a:pt x="1187810" y="2168344"/>
                </a:cubicBezTo>
                <a:lnTo>
                  <a:pt x="1155036" y="2210519"/>
                </a:lnTo>
                <a:lnTo>
                  <a:pt x="1096406" y="2237423"/>
                </a:lnTo>
                <a:lnTo>
                  <a:pt x="1027215" y="2207246"/>
                </a:lnTo>
                <a:lnTo>
                  <a:pt x="1054527" y="2083632"/>
                </a:lnTo>
                <a:lnTo>
                  <a:pt x="1173972" y="1945474"/>
                </a:lnTo>
                <a:lnTo>
                  <a:pt x="1248990" y="1912753"/>
                </a:lnTo>
                <a:lnTo>
                  <a:pt x="1351683" y="1903664"/>
                </a:lnTo>
                <a:lnTo>
                  <a:pt x="1351683" y="2080360"/>
                </a:lnTo>
                <a:cubicBezTo>
                  <a:pt x="1351683" y="2083268"/>
                  <a:pt x="1353504" y="2085813"/>
                  <a:pt x="1356053" y="2086904"/>
                </a:cubicBezTo>
                <a:cubicBezTo>
                  <a:pt x="1358602" y="2087995"/>
                  <a:pt x="1361880" y="2087631"/>
                  <a:pt x="1364065" y="2085450"/>
                </a:cubicBezTo>
                <a:lnTo>
                  <a:pt x="1454013" y="2002919"/>
                </a:lnTo>
                <a:cubicBezTo>
                  <a:pt x="1455469" y="2001465"/>
                  <a:pt x="1456198" y="1999647"/>
                  <a:pt x="1456198" y="1997465"/>
                </a:cubicBezTo>
                <a:lnTo>
                  <a:pt x="1456198" y="1888757"/>
                </a:lnTo>
                <a:lnTo>
                  <a:pt x="1529030" y="1808771"/>
                </a:lnTo>
                <a:cubicBezTo>
                  <a:pt x="1529030" y="1808771"/>
                  <a:pt x="1529030" y="1808771"/>
                  <a:pt x="1529030" y="1808771"/>
                </a:cubicBezTo>
                <a:lnTo>
                  <a:pt x="1529394" y="1808408"/>
                </a:lnTo>
                <a:lnTo>
                  <a:pt x="1679064" y="1649527"/>
                </a:lnTo>
                <a:lnTo>
                  <a:pt x="1794504" y="1601535"/>
                </a:lnTo>
                <a:cubicBezTo>
                  <a:pt x="1796324" y="1600808"/>
                  <a:pt x="1797417" y="1599717"/>
                  <a:pt x="1798145" y="1597899"/>
                </a:cubicBezTo>
                <a:lnTo>
                  <a:pt x="1849492" y="1490282"/>
                </a:lnTo>
                <a:lnTo>
                  <a:pt x="1966388" y="1490282"/>
                </a:lnTo>
                <a:cubicBezTo>
                  <a:pt x="1970394" y="1490282"/>
                  <a:pt x="1973671" y="1487010"/>
                  <a:pt x="1973671" y="1483011"/>
                </a:cubicBezTo>
                <a:lnTo>
                  <a:pt x="1973671" y="1281228"/>
                </a:lnTo>
                <a:lnTo>
                  <a:pt x="2140457" y="1272503"/>
                </a:lnTo>
                <a:lnTo>
                  <a:pt x="2096030" y="1388118"/>
                </a:lnTo>
                <a:cubicBezTo>
                  <a:pt x="2095301" y="1390300"/>
                  <a:pt x="2095301" y="1392845"/>
                  <a:pt x="2096758" y="1394663"/>
                </a:cubicBezTo>
                <a:lnTo>
                  <a:pt x="2155024" y="1487010"/>
                </a:lnTo>
                <a:cubicBezTo>
                  <a:pt x="2156116" y="1488828"/>
                  <a:pt x="2158301" y="1490282"/>
                  <a:pt x="2160486" y="1490282"/>
                </a:cubicBezTo>
                <a:cubicBezTo>
                  <a:pt x="2162671" y="1490646"/>
                  <a:pt x="2164856" y="1489919"/>
                  <a:pt x="2166313" y="1488101"/>
                </a:cubicBezTo>
                <a:lnTo>
                  <a:pt x="2215110" y="1439382"/>
                </a:lnTo>
                <a:cubicBezTo>
                  <a:pt x="2217660" y="1436837"/>
                  <a:pt x="2218024" y="1432838"/>
                  <a:pt x="2215839" y="1429929"/>
                </a:cubicBezTo>
                <a:lnTo>
                  <a:pt x="2178330" y="1378302"/>
                </a:lnTo>
                <a:lnTo>
                  <a:pt x="2173960" y="1310314"/>
                </a:lnTo>
                <a:lnTo>
                  <a:pt x="2215839" y="1259050"/>
                </a:lnTo>
                <a:cubicBezTo>
                  <a:pt x="2218388" y="1256142"/>
                  <a:pt x="2218024" y="1251415"/>
                  <a:pt x="2215110" y="1248870"/>
                </a:cubicBezTo>
                <a:lnTo>
                  <a:pt x="2143371" y="1187063"/>
                </a:lnTo>
                <a:lnTo>
                  <a:pt x="2105498" y="1092171"/>
                </a:lnTo>
                <a:lnTo>
                  <a:pt x="2086197" y="986008"/>
                </a:lnTo>
                <a:cubicBezTo>
                  <a:pt x="2085833" y="983826"/>
                  <a:pt x="2084376" y="982008"/>
                  <a:pt x="2082556" y="980918"/>
                </a:cubicBezTo>
                <a:lnTo>
                  <a:pt x="1867700" y="854758"/>
                </a:lnTo>
                <a:lnTo>
                  <a:pt x="1944174" y="786770"/>
                </a:lnTo>
                <a:lnTo>
                  <a:pt x="2124798" y="862757"/>
                </a:lnTo>
                <a:cubicBezTo>
                  <a:pt x="2127348" y="863847"/>
                  <a:pt x="2129897" y="863484"/>
                  <a:pt x="2132082" y="861666"/>
                </a:cubicBezTo>
                <a:cubicBezTo>
                  <a:pt x="2134267" y="859848"/>
                  <a:pt x="2135359" y="857303"/>
                  <a:pt x="2134631" y="854758"/>
                </a:cubicBezTo>
                <a:lnTo>
                  <a:pt x="2111689" y="717691"/>
                </a:lnTo>
                <a:lnTo>
                  <a:pt x="2210012" y="717691"/>
                </a:lnTo>
                <a:cubicBezTo>
                  <a:pt x="2212561" y="717691"/>
                  <a:pt x="2214746" y="716601"/>
                  <a:pt x="2215839" y="714783"/>
                </a:cubicBezTo>
                <a:cubicBezTo>
                  <a:pt x="2217296" y="712965"/>
                  <a:pt x="2217660" y="710420"/>
                  <a:pt x="2216931" y="708239"/>
                </a:cubicBezTo>
                <a:lnTo>
                  <a:pt x="2187798" y="625708"/>
                </a:lnTo>
                <a:cubicBezTo>
                  <a:pt x="2187434" y="624981"/>
                  <a:pt x="2187070" y="624253"/>
                  <a:pt x="2186706" y="623526"/>
                </a:cubicBezTo>
                <a:lnTo>
                  <a:pt x="2122613" y="546085"/>
                </a:lnTo>
                <a:lnTo>
                  <a:pt x="2049781" y="468281"/>
                </a:lnTo>
                <a:cubicBezTo>
                  <a:pt x="2049053" y="467554"/>
                  <a:pt x="2048324" y="467190"/>
                  <a:pt x="2047596" y="466827"/>
                </a:cubicBezTo>
                <a:lnTo>
                  <a:pt x="1894284" y="395203"/>
                </a:lnTo>
                <a:lnTo>
                  <a:pt x="1837111" y="285768"/>
                </a:lnTo>
                <a:cubicBezTo>
                  <a:pt x="1836018" y="283223"/>
                  <a:pt x="1833469" y="281768"/>
                  <a:pt x="1830556" y="281768"/>
                </a:cubicBezTo>
                <a:cubicBezTo>
                  <a:pt x="1830556" y="281768"/>
                  <a:pt x="1830556" y="281768"/>
                  <a:pt x="1830556" y="281768"/>
                </a:cubicBezTo>
                <a:cubicBezTo>
                  <a:pt x="1827642" y="281768"/>
                  <a:pt x="1825457" y="283223"/>
                  <a:pt x="1824001" y="285768"/>
                </a:cubicBezTo>
                <a:lnTo>
                  <a:pt x="1736602" y="460646"/>
                </a:lnTo>
                <a:cubicBezTo>
                  <a:pt x="1735510" y="462827"/>
                  <a:pt x="1735510" y="465736"/>
                  <a:pt x="1736966" y="467917"/>
                </a:cubicBezTo>
                <a:cubicBezTo>
                  <a:pt x="1738423" y="470099"/>
                  <a:pt x="1740608" y="471189"/>
                  <a:pt x="1743521" y="471189"/>
                </a:cubicBezTo>
                <a:lnTo>
                  <a:pt x="1862238" y="467190"/>
                </a:lnTo>
                <a:lnTo>
                  <a:pt x="1710746" y="560992"/>
                </a:lnTo>
                <a:lnTo>
                  <a:pt x="1593122" y="420289"/>
                </a:lnTo>
                <a:cubicBezTo>
                  <a:pt x="1592758" y="419926"/>
                  <a:pt x="1592394" y="419562"/>
                  <a:pt x="1592030" y="419562"/>
                </a:cubicBezTo>
                <a:cubicBezTo>
                  <a:pt x="1592030" y="419562"/>
                  <a:pt x="1591666" y="419199"/>
                  <a:pt x="1591666" y="419199"/>
                </a:cubicBezTo>
                <a:cubicBezTo>
                  <a:pt x="1590209" y="418108"/>
                  <a:pt x="1588388" y="417744"/>
                  <a:pt x="1586567" y="418108"/>
                </a:cubicBezTo>
                <a:cubicBezTo>
                  <a:pt x="1586567" y="418108"/>
                  <a:pt x="1586567" y="418108"/>
                  <a:pt x="1586203" y="418108"/>
                </a:cubicBezTo>
                <a:cubicBezTo>
                  <a:pt x="1585839" y="418108"/>
                  <a:pt x="1585839" y="418108"/>
                  <a:pt x="1585839" y="418472"/>
                </a:cubicBezTo>
                <a:cubicBezTo>
                  <a:pt x="1585475" y="418472"/>
                  <a:pt x="1585111" y="418472"/>
                  <a:pt x="1584747" y="418835"/>
                </a:cubicBezTo>
                <a:lnTo>
                  <a:pt x="1321822" y="523907"/>
                </a:lnTo>
                <a:lnTo>
                  <a:pt x="1033406" y="240685"/>
                </a:lnTo>
                <a:cubicBezTo>
                  <a:pt x="1033406" y="240685"/>
                  <a:pt x="1033406" y="240685"/>
                  <a:pt x="1033406" y="240685"/>
                </a:cubicBezTo>
                <a:cubicBezTo>
                  <a:pt x="1033406" y="240685"/>
                  <a:pt x="1033042" y="240321"/>
                  <a:pt x="1033042" y="240321"/>
                </a:cubicBezTo>
                <a:cubicBezTo>
                  <a:pt x="1033042" y="240321"/>
                  <a:pt x="1032677" y="240321"/>
                  <a:pt x="1032677" y="239958"/>
                </a:cubicBezTo>
                <a:cubicBezTo>
                  <a:pt x="1032313" y="239594"/>
                  <a:pt x="1031949" y="239594"/>
                  <a:pt x="1031585" y="239230"/>
                </a:cubicBezTo>
                <a:cubicBezTo>
                  <a:pt x="1031221" y="239230"/>
                  <a:pt x="1030857" y="238867"/>
                  <a:pt x="1030857" y="238867"/>
                </a:cubicBezTo>
                <a:cubicBezTo>
                  <a:pt x="1030492" y="238867"/>
                  <a:pt x="1030492" y="238867"/>
                  <a:pt x="1030128" y="238503"/>
                </a:cubicBezTo>
                <a:lnTo>
                  <a:pt x="744990" y="170879"/>
                </a:lnTo>
                <a:lnTo>
                  <a:pt x="551984" y="2181"/>
                </a:lnTo>
                <a:cubicBezTo>
                  <a:pt x="551620" y="1818"/>
                  <a:pt x="551256" y="1818"/>
                  <a:pt x="550892" y="1454"/>
                </a:cubicBezTo>
                <a:cubicBezTo>
                  <a:pt x="550527" y="1091"/>
                  <a:pt x="550163" y="1091"/>
                  <a:pt x="549799" y="727"/>
                </a:cubicBezTo>
                <a:cubicBezTo>
                  <a:pt x="549435" y="364"/>
                  <a:pt x="548707" y="364"/>
                  <a:pt x="548342" y="364"/>
                </a:cubicBezTo>
                <a:cubicBezTo>
                  <a:pt x="547978" y="364"/>
                  <a:pt x="547614" y="0"/>
                  <a:pt x="547250" y="0"/>
                </a:cubicBezTo>
                <a:cubicBezTo>
                  <a:pt x="547250" y="0"/>
                  <a:pt x="546886" y="0"/>
                  <a:pt x="546886" y="0"/>
                </a:cubicBezTo>
                <a:lnTo>
                  <a:pt x="240626" y="0"/>
                </a:lnTo>
                <a:cubicBezTo>
                  <a:pt x="238077" y="0"/>
                  <a:pt x="235892" y="1091"/>
                  <a:pt x="234799" y="3272"/>
                </a:cubicBezTo>
                <a:cubicBezTo>
                  <a:pt x="233343" y="5090"/>
                  <a:pt x="232978" y="7635"/>
                  <a:pt x="234071" y="9816"/>
                </a:cubicBezTo>
                <a:lnTo>
                  <a:pt x="304354" y="201419"/>
                </a:lnTo>
                <a:lnTo>
                  <a:pt x="122273" y="252683"/>
                </a:lnTo>
                <a:cubicBezTo>
                  <a:pt x="120088" y="253410"/>
                  <a:pt x="118632" y="254500"/>
                  <a:pt x="117539" y="256682"/>
                </a:cubicBezTo>
                <a:lnTo>
                  <a:pt x="39609" y="421744"/>
                </a:lnTo>
                <a:cubicBezTo>
                  <a:pt x="39244" y="422107"/>
                  <a:pt x="39244" y="422834"/>
                  <a:pt x="39244" y="423198"/>
                </a:cubicBezTo>
                <a:lnTo>
                  <a:pt x="279" y="588260"/>
                </a:lnTo>
                <a:cubicBezTo>
                  <a:pt x="-449" y="590441"/>
                  <a:pt x="279" y="592986"/>
                  <a:pt x="2100" y="594804"/>
                </a:cubicBezTo>
                <a:lnTo>
                  <a:pt x="109163" y="711147"/>
                </a:lnTo>
                <a:cubicBezTo>
                  <a:pt x="109528" y="711874"/>
                  <a:pt x="110256" y="712238"/>
                  <a:pt x="110984" y="712601"/>
                </a:cubicBezTo>
                <a:cubicBezTo>
                  <a:pt x="110984" y="712601"/>
                  <a:pt x="110984" y="712601"/>
                  <a:pt x="110984" y="712601"/>
                </a:cubicBezTo>
                <a:cubicBezTo>
                  <a:pt x="110984" y="712601"/>
                  <a:pt x="110984" y="712601"/>
                  <a:pt x="110984" y="712601"/>
                </a:cubicBezTo>
                <a:cubicBezTo>
                  <a:pt x="110984" y="712601"/>
                  <a:pt x="110984" y="712601"/>
                  <a:pt x="110984" y="712601"/>
                </a:cubicBezTo>
                <a:cubicBezTo>
                  <a:pt x="111713" y="712965"/>
                  <a:pt x="112077" y="712965"/>
                  <a:pt x="112805" y="713329"/>
                </a:cubicBezTo>
                <a:cubicBezTo>
                  <a:pt x="113169" y="713329"/>
                  <a:pt x="113169" y="713329"/>
                  <a:pt x="113533" y="713329"/>
                </a:cubicBezTo>
                <a:cubicBezTo>
                  <a:pt x="113898" y="713329"/>
                  <a:pt x="113898" y="713329"/>
                  <a:pt x="114262" y="713329"/>
                </a:cubicBezTo>
                <a:cubicBezTo>
                  <a:pt x="114626" y="713329"/>
                  <a:pt x="114990" y="713329"/>
                  <a:pt x="114990" y="713329"/>
                </a:cubicBezTo>
                <a:cubicBezTo>
                  <a:pt x="115354" y="713329"/>
                  <a:pt x="115354" y="713329"/>
                  <a:pt x="115718" y="713329"/>
                </a:cubicBezTo>
                <a:cubicBezTo>
                  <a:pt x="116447" y="713329"/>
                  <a:pt x="117175" y="712965"/>
                  <a:pt x="117903" y="712601"/>
                </a:cubicBezTo>
                <a:cubicBezTo>
                  <a:pt x="117903" y="712601"/>
                  <a:pt x="117903" y="712601"/>
                  <a:pt x="117903" y="712601"/>
                </a:cubicBezTo>
                <a:lnTo>
                  <a:pt x="117903" y="712601"/>
                </a:lnTo>
                <a:cubicBezTo>
                  <a:pt x="117903" y="712601"/>
                  <a:pt x="117903" y="712601"/>
                  <a:pt x="117903" y="712601"/>
                </a:cubicBezTo>
                <a:lnTo>
                  <a:pt x="266481" y="626435"/>
                </a:lnTo>
                <a:lnTo>
                  <a:pt x="422342" y="650067"/>
                </a:lnTo>
                <a:lnTo>
                  <a:pt x="573834" y="777681"/>
                </a:lnTo>
                <a:lnTo>
                  <a:pt x="583302" y="1017275"/>
                </a:lnTo>
                <a:cubicBezTo>
                  <a:pt x="583302" y="1018729"/>
                  <a:pt x="584030" y="1020183"/>
                  <a:pt x="584759" y="1021638"/>
                </a:cubicBezTo>
                <a:lnTo>
                  <a:pt x="707481" y="1172520"/>
                </a:lnTo>
                <a:lnTo>
                  <a:pt x="559996" y="1376484"/>
                </a:lnTo>
                <a:lnTo>
                  <a:pt x="487163" y="1473558"/>
                </a:lnTo>
                <a:cubicBezTo>
                  <a:pt x="486071" y="1474649"/>
                  <a:pt x="485707" y="1476466"/>
                  <a:pt x="485707" y="1477921"/>
                </a:cubicBezTo>
                <a:lnTo>
                  <a:pt x="485707" y="1647709"/>
                </a:lnTo>
                <a:cubicBezTo>
                  <a:pt x="485707" y="1649163"/>
                  <a:pt x="486071" y="1650254"/>
                  <a:pt x="486799" y="1651345"/>
                </a:cubicBezTo>
                <a:lnTo>
                  <a:pt x="582938" y="1809862"/>
                </a:lnTo>
                <a:lnTo>
                  <a:pt x="582938" y="2026188"/>
                </a:lnTo>
                <a:cubicBezTo>
                  <a:pt x="582938" y="2028005"/>
                  <a:pt x="583666" y="2029823"/>
                  <a:pt x="585123" y="2031278"/>
                </a:cubicBezTo>
                <a:lnTo>
                  <a:pt x="652493" y="2098538"/>
                </a:lnTo>
                <a:lnTo>
                  <a:pt x="700562" y="2175616"/>
                </a:lnTo>
                <a:cubicBezTo>
                  <a:pt x="700926" y="2176343"/>
                  <a:pt x="701655" y="2177070"/>
                  <a:pt x="702747" y="2177797"/>
                </a:cubicBezTo>
                <a:lnTo>
                  <a:pt x="806533" y="2249421"/>
                </a:lnTo>
                <a:cubicBezTo>
                  <a:pt x="806533" y="2249421"/>
                  <a:pt x="806533" y="2249421"/>
                  <a:pt x="806533" y="2249421"/>
                </a:cubicBezTo>
                <a:lnTo>
                  <a:pt x="829475" y="2265418"/>
                </a:lnTo>
                <a:lnTo>
                  <a:pt x="1003909" y="2371945"/>
                </a:lnTo>
                <a:lnTo>
                  <a:pt x="1085845" y="2453748"/>
                </a:lnTo>
                <a:cubicBezTo>
                  <a:pt x="1087666" y="2455566"/>
                  <a:pt x="1089851" y="2456293"/>
                  <a:pt x="1092036" y="2455930"/>
                </a:cubicBezTo>
                <a:lnTo>
                  <a:pt x="1253724" y="2429026"/>
                </a:lnTo>
                <a:lnTo>
                  <a:pt x="1239886" y="2459929"/>
                </a:lnTo>
                <a:lnTo>
                  <a:pt x="1191452" y="2532280"/>
                </a:lnTo>
                <a:cubicBezTo>
                  <a:pt x="1189631" y="2535189"/>
                  <a:pt x="1189995" y="2539188"/>
                  <a:pt x="1192545" y="2541733"/>
                </a:cubicBezTo>
                <a:lnTo>
                  <a:pt x="1309076" y="2653350"/>
                </a:lnTo>
                <a:cubicBezTo>
                  <a:pt x="1310533" y="2654804"/>
                  <a:pt x="1312718" y="2655531"/>
                  <a:pt x="1314539" y="2655531"/>
                </a:cubicBezTo>
                <a:cubicBezTo>
                  <a:pt x="1316724" y="2655531"/>
                  <a:pt x="1318544" y="2654440"/>
                  <a:pt x="1319637" y="2652622"/>
                </a:cubicBezTo>
                <a:lnTo>
                  <a:pt x="1352047" y="2610812"/>
                </a:lnTo>
                <a:lnTo>
                  <a:pt x="1445637" y="2589724"/>
                </a:lnTo>
                <a:lnTo>
                  <a:pt x="1424515" y="2709340"/>
                </a:lnTo>
                <a:lnTo>
                  <a:pt x="1356417" y="2966749"/>
                </a:lnTo>
                <a:cubicBezTo>
                  <a:pt x="1356053" y="2967476"/>
                  <a:pt x="1356053" y="2968567"/>
                  <a:pt x="1356053" y="2969294"/>
                </a:cubicBezTo>
                <a:cubicBezTo>
                  <a:pt x="1356053" y="2969294"/>
                  <a:pt x="1356053" y="2969294"/>
                  <a:pt x="1356053" y="2969294"/>
                </a:cubicBezTo>
                <a:cubicBezTo>
                  <a:pt x="1356053" y="2969657"/>
                  <a:pt x="1356053" y="2969657"/>
                  <a:pt x="1356053" y="2970021"/>
                </a:cubicBezTo>
                <a:cubicBezTo>
                  <a:pt x="1356053" y="2970748"/>
                  <a:pt x="1356417" y="2971112"/>
                  <a:pt x="1356417" y="2971839"/>
                </a:cubicBezTo>
                <a:lnTo>
                  <a:pt x="1453648" y="3190346"/>
                </a:lnTo>
                <a:cubicBezTo>
                  <a:pt x="1453648" y="3190346"/>
                  <a:pt x="1453648" y="3190709"/>
                  <a:pt x="1454013" y="3190709"/>
                </a:cubicBezTo>
                <a:cubicBezTo>
                  <a:pt x="1454013" y="3191073"/>
                  <a:pt x="1454377" y="3191436"/>
                  <a:pt x="1454741" y="3191436"/>
                </a:cubicBezTo>
                <a:cubicBezTo>
                  <a:pt x="1455105" y="3191800"/>
                  <a:pt x="1455105" y="3192164"/>
                  <a:pt x="1455469" y="3192527"/>
                </a:cubicBezTo>
                <a:cubicBezTo>
                  <a:pt x="1455469" y="3192527"/>
                  <a:pt x="1455469" y="3192890"/>
                  <a:pt x="1455833" y="3192890"/>
                </a:cubicBezTo>
                <a:cubicBezTo>
                  <a:pt x="1455833" y="3192890"/>
                  <a:pt x="1456198" y="3193254"/>
                  <a:pt x="1456562" y="3193254"/>
                </a:cubicBezTo>
                <a:cubicBezTo>
                  <a:pt x="1456926" y="3193254"/>
                  <a:pt x="1456926" y="3193618"/>
                  <a:pt x="1456926" y="3193618"/>
                </a:cubicBezTo>
                <a:lnTo>
                  <a:pt x="1633544" y="3303053"/>
                </a:lnTo>
                <a:lnTo>
                  <a:pt x="1638278" y="3547373"/>
                </a:lnTo>
                <a:lnTo>
                  <a:pt x="1672145" y="3838231"/>
                </a:lnTo>
                <a:lnTo>
                  <a:pt x="1657579" y="4206530"/>
                </a:lnTo>
                <a:cubicBezTo>
                  <a:pt x="1657579" y="4206530"/>
                  <a:pt x="1657579" y="4206893"/>
                  <a:pt x="1657579" y="4206893"/>
                </a:cubicBezTo>
                <a:cubicBezTo>
                  <a:pt x="1657579" y="4207257"/>
                  <a:pt x="1657579" y="4207257"/>
                  <a:pt x="1657579" y="4207621"/>
                </a:cubicBezTo>
                <a:cubicBezTo>
                  <a:pt x="1657579" y="4208348"/>
                  <a:pt x="1657943" y="4209075"/>
                  <a:pt x="1657943" y="4209802"/>
                </a:cubicBezTo>
                <a:lnTo>
                  <a:pt x="1657943" y="4209802"/>
                </a:lnTo>
                <a:cubicBezTo>
                  <a:pt x="1658307" y="4210529"/>
                  <a:pt x="1658671" y="4211256"/>
                  <a:pt x="1659400" y="4211983"/>
                </a:cubicBezTo>
                <a:cubicBezTo>
                  <a:pt x="1659400" y="4211983"/>
                  <a:pt x="1659400" y="4212347"/>
                  <a:pt x="1659764" y="4212347"/>
                </a:cubicBezTo>
                <a:lnTo>
                  <a:pt x="1829827" y="4377409"/>
                </a:lnTo>
                <a:cubicBezTo>
                  <a:pt x="1829827" y="4377409"/>
                  <a:pt x="1829827" y="4377409"/>
                  <a:pt x="1829827" y="4377409"/>
                </a:cubicBezTo>
                <a:cubicBezTo>
                  <a:pt x="1829827" y="4377409"/>
                  <a:pt x="1829827" y="4377409"/>
                  <a:pt x="1830192" y="4377409"/>
                </a:cubicBezTo>
                <a:cubicBezTo>
                  <a:pt x="1830920" y="4377772"/>
                  <a:pt x="1831284" y="4378499"/>
                  <a:pt x="1832012" y="4378499"/>
                </a:cubicBezTo>
                <a:cubicBezTo>
                  <a:pt x="1832012" y="4378499"/>
                  <a:pt x="1832377" y="4378499"/>
                  <a:pt x="1832377" y="4378863"/>
                </a:cubicBezTo>
                <a:cubicBezTo>
                  <a:pt x="1832377" y="4378863"/>
                  <a:pt x="1832741" y="4378863"/>
                  <a:pt x="1832741" y="4378863"/>
                </a:cubicBezTo>
                <a:cubicBezTo>
                  <a:pt x="1832741" y="4378863"/>
                  <a:pt x="1833105" y="4378863"/>
                  <a:pt x="1833105" y="4379226"/>
                </a:cubicBezTo>
                <a:lnTo>
                  <a:pt x="2037400" y="4427945"/>
                </a:lnTo>
                <a:cubicBezTo>
                  <a:pt x="2038128" y="4427945"/>
                  <a:pt x="2038492" y="4428309"/>
                  <a:pt x="2039220" y="4428309"/>
                </a:cubicBezTo>
                <a:cubicBezTo>
                  <a:pt x="2041770" y="4428309"/>
                  <a:pt x="2044319" y="4426855"/>
                  <a:pt x="2045775" y="4424309"/>
                </a:cubicBezTo>
                <a:cubicBezTo>
                  <a:pt x="2047232" y="4421401"/>
                  <a:pt x="2046504" y="4417765"/>
                  <a:pt x="2043954" y="4415584"/>
                </a:cubicBezTo>
                <a:lnTo>
                  <a:pt x="1878625" y="4278881"/>
                </a:lnTo>
                <a:lnTo>
                  <a:pt x="1948180" y="4162901"/>
                </a:lnTo>
                <a:cubicBezTo>
                  <a:pt x="1949637" y="4160356"/>
                  <a:pt x="1949637" y="4157084"/>
                  <a:pt x="1947816" y="4154902"/>
                </a:cubicBezTo>
                <a:lnTo>
                  <a:pt x="1891735" y="4080370"/>
                </a:lnTo>
                <a:lnTo>
                  <a:pt x="1943446" y="3920762"/>
                </a:lnTo>
                <a:lnTo>
                  <a:pt x="2083648" y="3789149"/>
                </a:lnTo>
                <a:lnTo>
                  <a:pt x="2234411" y="3628813"/>
                </a:lnTo>
                <a:cubicBezTo>
                  <a:pt x="2234411" y="3628813"/>
                  <a:pt x="2234411" y="3628813"/>
                  <a:pt x="2234411" y="3628813"/>
                </a:cubicBezTo>
                <a:cubicBezTo>
                  <a:pt x="2234775" y="3628450"/>
                  <a:pt x="2235139" y="3627723"/>
                  <a:pt x="2235503" y="3626996"/>
                </a:cubicBezTo>
                <a:cubicBezTo>
                  <a:pt x="2235503" y="3626996"/>
                  <a:pt x="2235503" y="3626996"/>
                  <a:pt x="2235503" y="3626632"/>
                </a:cubicBezTo>
                <a:cubicBezTo>
                  <a:pt x="2235868" y="3625905"/>
                  <a:pt x="2235868" y="3625541"/>
                  <a:pt x="2235868" y="3624814"/>
                </a:cubicBezTo>
                <a:cubicBezTo>
                  <a:pt x="2235868" y="3624451"/>
                  <a:pt x="2235868" y="3624451"/>
                  <a:pt x="2235868" y="3624087"/>
                </a:cubicBezTo>
                <a:cubicBezTo>
                  <a:pt x="2235868" y="3624087"/>
                  <a:pt x="2235868" y="3624087"/>
                  <a:pt x="2235868" y="3624087"/>
                </a:cubicBezTo>
                <a:lnTo>
                  <a:pt x="2240602" y="3464115"/>
                </a:lnTo>
                <a:lnTo>
                  <a:pt x="2406295" y="3402672"/>
                </a:lnTo>
                <a:cubicBezTo>
                  <a:pt x="2406295" y="3402672"/>
                  <a:pt x="2406660" y="3402672"/>
                  <a:pt x="2406660" y="3402308"/>
                </a:cubicBezTo>
                <a:cubicBezTo>
                  <a:pt x="2406660" y="3402308"/>
                  <a:pt x="2407024" y="3402308"/>
                  <a:pt x="2407024" y="3401944"/>
                </a:cubicBezTo>
                <a:cubicBezTo>
                  <a:pt x="2407752" y="3401581"/>
                  <a:pt x="2408844" y="3400854"/>
                  <a:pt x="2409209" y="3400127"/>
                </a:cubicBezTo>
                <a:cubicBezTo>
                  <a:pt x="2409209" y="3400127"/>
                  <a:pt x="2409209" y="3400127"/>
                  <a:pt x="2409209" y="3400127"/>
                </a:cubicBezTo>
                <a:cubicBezTo>
                  <a:pt x="2409209" y="3400127"/>
                  <a:pt x="2409209" y="3399763"/>
                  <a:pt x="2409209" y="3399763"/>
                </a:cubicBezTo>
                <a:cubicBezTo>
                  <a:pt x="2409573" y="3399036"/>
                  <a:pt x="2409937" y="3398309"/>
                  <a:pt x="2410301" y="3397582"/>
                </a:cubicBezTo>
                <a:cubicBezTo>
                  <a:pt x="2410301" y="3397582"/>
                  <a:pt x="2410301" y="3397218"/>
                  <a:pt x="2410301" y="3397218"/>
                </a:cubicBezTo>
                <a:cubicBezTo>
                  <a:pt x="2410301" y="3397218"/>
                  <a:pt x="2410301" y="3397218"/>
                  <a:pt x="2410301" y="3397218"/>
                </a:cubicBezTo>
                <a:lnTo>
                  <a:pt x="2468203" y="3122721"/>
                </a:lnTo>
                <a:lnTo>
                  <a:pt x="2568711" y="3027102"/>
                </a:lnTo>
                <a:cubicBezTo>
                  <a:pt x="2568711" y="3027102"/>
                  <a:pt x="2568711" y="3026738"/>
                  <a:pt x="2569076" y="3026738"/>
                </a:cubicBezTo>
                <a:cubicBezTo>
                  <a:pt x="2569440" y="3026375"/>
                  <a:pt x="2569804" y="3026011"/>
                  <a:pt x="2569804" y="3025284"/>
                </a:cubicBezTo>
                <a:cubicBezTo>
                  <a:pt x="2570168" y="3024920"/>
                  <a:pt x="2570168" y="3024557"/>
                  <a:pt x="2570532" y="3024193"/>
                </a:cubicBezTo>
                <a:cubicBezTo>
                  <a:pt x="2570896" y="3023829"/>
                  <a:pt x="2570896" y="3023102"/>
                  <a:pt x="2570896" y="3022739"/>
                </a:cubicBezTo>
                <a:cubicBezTo>
                  <a:pt x="2570896" y="3022375"/>
                  <a:pt x="2571261" y="3022012"/>
                  <a:pt x="2571261" y="3021648"/>
                </a:cubicBezTo>
                <a:lnTo>
                  <a:pt x="2571261" y="2749696"/>
                </a:lnTo>
                <a:cubicBezTo>
                  <a:pt x="2571989" y="2746788"/>
                  <a:pt x="2569440" y="2743879"/>
                  <a:pt x="2566162" y="2742788"/>
                </a:cubicBezTo>
                <a:close/>
                <a:moveTo>
                  <a:pt x="1200556" y="2331225"/>
                </a:moveTo>
                <a:lnTo>
                  <a:pt x="1200556" y="2181069"/>
                </a:lnTo>
                <a:lnTo>
                  <a:pt x="1260643" y="2192340"/>
                </a:lnTo>
                <a:lnTo>
                  <a:pt x="1200556" y="2331225"/>
                </a:lnTo>
                <a:close/>
                <a:moveTo>
                  <a:pt x="1042146" y="2075270"/>
                </a:moveTo>
                <a:cubicBezTo>
                  <a:pt x="1041417" y="2076360"/>
                  <a:pt x="1040689" y="2077451"/>
                  <a:pt x="1040689" y="2078542"/>
                </a:cubicBezTo>
                <a:lnTo>
                  <a:pt x="1012649" y="2204701"/>
                </a:lnTo>
                <a:lnTo>
                  <a:pt x="821464" y="2234878"/>
                </a:lnTo>
                <a:lnTo>
                  <a:pt x="940180" y="1818951"/>
                </a:lnTo>
                <a:lnTo>
                  <a:pt x="1157585" y="1941112"/>
                </a:lnTo>
                <a:lnTo>
                  <a:pt x="1042146" y="2075270"/>
                </a:lnTo>
                <a:close/>
                <a:moveTo>
                  <a:pt x="636105" y="248320"/>
                </a:moveTo>
                <a:lnTo>
                  <a:pt x="267938" y="427197"/>
                </a:lnTo>
                <a:lnTo>
                  <a:pt x="318921" y="214144"/>
                </a:lnTo>
                <a:lnTo>
                  <a:pt x="636105" y="248320"/>
                </a:lnTo>
                <a:close/>
                <a:moveTo>
                  <a:pt x="652857" y="256682"/>
                </a:moveTo>
                <a:lnTo>
                  <a:pt x="575655" y="758775"/>
                </a:lnTo>
                <a:lnTo>
                  <a:pt x="269395" y="442831"/>
                </a:lnTo>
                <a:lnTo>
                  <a:pt x="652857" y="256682"/>
                </a:lnTo>
                <a:close/>
                <a:moveTo>
                  <a:pt x="1805064" y="519181"/>
                </a:moveTo>
                <a:lnTo>
                  <a:pt x="1846579" y="571535"/>
                </a:lnTo>
                <a:lnTo>
                  <a:pt x="1808706" y="659156"/>
                </a:lnTo>
                <a:lnTo>
                  <a:pt x="1720579" y="571899"/>
                </a:lnTo>
                <a:lnTo>
                  <a:pt x="1805064" y="519181"/>
                </a:lnTo>
                <a:close/>
                <a:moveTo>
                  <a:pt x="1242070" y="1899664"/>
                </a:moveTo>
                <a:lnTo>
                  <a:pt x="1169602" y="1931295"/>
                </a:lnTo>
                <a:lnTo>
                  <a:pt x="950741" y="1808408"/>
                </a:lnTo>
                <a:lnTo>
                  <a:pt x="1511186" y="1495736"/>
                </a:lnTo>
                <a:lnTo>
                  <a:pt x="1242070" y="1899664"/>
                </a:lnTo>
                <a:close/>
                <a:moveTo>
                  <a:pt x="1118620" y="1237963"/>
                </a:moveTo>
                <a:lnTo>
                  <a:pt x="1519198" y="1474285"/>
                </a:lnTo>
                <a:lnTo>
                  <a:pt x="948192" y="1793138"/>
                </a:lnTo>
                <a:lnTo>
                  <a:pt x="1118620" y="1237963"/>
                </a:lnTo>
                <a:close/>
                <a:moveTo>
                  <a:pt x="1728955" y="1219784"/>
                </a:moveTo>
                <a:lnTo>
                  <a:pt x="1132094" y="1219784"/>
                </a:lnTo>
                <a:lnTo>
                  <a:pt x="1448550" y="906385"/>
                </a:lnTo>
                <a:lnTo>
                  <a:pt x="1728955" y="1219784"/>
                </a:lnTo>
                <a:close/>
                <a:moveTo>
                  <a:pt x="1431070" y="902750"/>
                </a:moveTo>
                <a:lnTo>
                  <a:pt x="1119712" y="1211422"/>
                </a:lnTo>
                <a:lnTo>
                  <a:pt x="1078926" y="902750"/>
                </a:lnTo>
                <a:lnTo>
                  <a:pt x="1431070" y="902750"/>
                </a:lnTo>
                <a:close/>
                <a:moveTo>
                  <a:pt x="1084388" y="888207"/>
                </a:moveTo>
                <a:lnTo>
                  <a:pt x="1317816" y="547176"/>
                </a:lnTo>
                <a:lnTo>
                  <a:pt x="1438354" y="888207"/>
                </a:lnTo>
                <a:lnTo>
                  <a:pt x="1084388" y="888207"/>
                </a:lnTo>
                <a:close/>
                <a:moveTo>
                  <a:pt x="939088" y="1772778"/>
                </a:moveTo>
                <a:lnTo>
                  <a:pt x="914325" y="1556452"/>
                </a:lnTo>
                <a:lnTo>
                  <a:pt x="1091672" y="1276865"/>
                </a:lnTo>
                <a:lnTo>
                  <a:pt x="939088" y="1772778"/>
                </a:lnTo>
                <a:close/>
                <a:moveTo>
                  <a:pt x="1540683" y="1493918"/>
                </a:moveTo>
                <a:lnTo>
                  <a:pt x="1665226" y="1642982"/>
                </a:lnTo>
                <a:lnTo>
                  <a:pt x="1531943" y="1784412"/>
                </a:lnTo>
                <a:lnTo>
                  <a:pt x="1540683" y="1493918"/>
                </a:lnTo>
                <a:close/>
                <a:moveTo>
                  <a:pt x="1532307" y="1465196"/>
                </a:moveTo>
                <a:lnTo>
                  <a:pt x="1141198" y="1234327"/>
                </a:lnTo>
                <a:lnTo>
                  <a:pt x="1729683" y="1234327"/>
                </a:lnTo>
                <a:lnTo>
                  <a:pt x="1532307" y="1465196"/>
                </a:lnTo>
                <a:close/>
                <a:moveTo>
                  <a:pt x="1742064" y="1212150"/>
                </a:moveTo>
                <a:lnTo>
                  <a:pt x="1463845" y="901295"/>
                </a:lnTo>
                <a:lnTo>
                  <a:pt x="1844758" y="864938"/>
                </a:lnTo>
                <a:lnTo>
                  <a:pt x="1742064" y="1212150"/>
                </a:lnTo>
                <a:close/>
                <a:moveTo>
                  <a:pt x="1332383" y="545358"/>
                </a:moveTo>
                <a:lnTo>
                  <a:pt x="1613515" y="674426"/>
                </a:lnTo>
                <a:lnTo>
                  <a:pt x="1451099" y="880572"/>
                </a:lnTo>
                <a:lnTo>
                  <a:pt x="1332383" y="545358"/>
                </a:lnTo>
                <a:close/>
                <a:moveTo>
                  <a:pt x="1629539" y="654430"/>
                </a:moveTo>
                <a:lnTo>
                  <a:pt x="1598221" y="449375"/>
                </a:lnTo>
                <a:lnTo>
                  <a:pt x="1699093" y="570445"/>
                </a:lnTo>
                <a:lnTo>
                  <a:pt x="1629539" y="654430"/>
                </a:lnTo>
                <a:close/>
                <a:moveTo>
                  <a:pt x="1615700" y="659520"/>
                </a:moveTo>
                <a:lnTo>
                  <a:pt x="1338209" y="531906"/>
                </a:lnTo>
                <a:lnTo>
                  <a:pt x="1581469" y="434832"/>
                </a:lnTo>
                <a:lnTo>
                  <a:pt x="1615700" y="659520"/>
                </a:lnTo>
                <a:close/>
                <a:moveTo>
                  <a:pt x="1076377" y="874027"/>
                </a:moveTo>
                <a:lnTo>
                  <a:pt x="1036319" y="263590"/>
                </a:lnTo>
                <a:lnTo>
                  <a:pt x="1310169" y="532270"/>
                </a:lnTo>
                <a:lnTo>
                  <a:pt x="1076377" y="874027"/>
                </a:lnTo>
                <a:close/>
                <a:moveTo>
                  <a:pt x="668516" y="251228"/>
                </a:moveTo>
                <a:lnTo>
                  <a:pt x="1012649" y="252319"/>
                </a:lnTo>
                <a:lnTo>
                  <a:pt x="592042" y="749686"/>
                </a:lnTo>
                <a:lnTo>
                  <a:pt x="668516" y="251228"/>
                </a:lnTo>
                <a:close/>
                <a:moveTo>
                  <a:pt x="1022117" y="263590"/>
                </a:moveTo>
                <a:lnTo>
                  <a:pt x="1062903" y="886025"/>
                </a:lnTo>
                <a:lnTo>
                  <a:pt x="594227" y="770046"/>
                </a:lnTo>
                <a:lnTo>
                  <a:pt x="1022117" y="263590"/>
                </a:lnTo>
                <a:close/>
                <a:moveTo>
                  <a:pt x="1105874" y="1218330"/>
                </a:moveTo>
                <a:lnTo>
                  <a:pt x="734793" y="1167430"/>
                </a:lnTo>
                <a:lnTo>
                  <a:pt x="1065088" y="909294"/>
                </a:lnTo>
                <a:lnTo>
                  <a:pt x="1105874" y="1218330"/>
                </a:lnTo>
                <a:close/>
                <a:moveTo>
                  <a:pt x="1102232" y="1232510"/>
                </a:moveTo>
                <a:lnTo>
                  <a:pt x="907406" y="1539728"/>
                </a:lnTo>
                <a:lnTo>
                  <a:pt x="729695" y="1181246"/>
                </a:lnTo>
                <a:lnTo>
                  <a:pt x="1102232" y="1232510"/>
                </a:lnTo>
                <a:close/>
                <a:moveTo>
                  <a:pt x="927435" y="1801136"/>
                </a:moveTo>
                <a:lnTo>
                  <a:pt x="610978" y="1801136"/>
                </a:lnTo>
                <a:lnTo>
                  <a:pt x="900487" y="1568814"/>
                </a:lnTo>
                <a:lnTo>
                  <a:pt x="927435" y="1801136"/>
                </a:lnTo>
                <a:close/>
                <a:moveTo>
                  <a:pt x="1443452" y="1881122"/>
                </a:moveTo>
                <a:cubicBezTo>
                  <a:pt x="1442359" y="1882577"/>
                  <a:pt x="1441631" y="1884394"/>
                  <a:pt x="1441631" y="1885849"/>
                </a:cubicBezTo>
                <a:lnTo>
                  <a:pt x="1441631" y="1994193"/>
                </a:lnTo>
                <a:lnTo>
                  <a:pt x="1366250" y="2063272"/>
                </a:lnTo>
                <a:lnTo>
                  <a:pt x="1366250" y="1895302"/>
                </a:lnTo>
                <a:cubicBezTo>
                  <a:pt x="1366250" y="1893120"/>
                  <a:pt x="1365521" y="1891302"/>
                  <a:pt x="1364065" y="1889848"/>
                </a:cubicBezTo>
                <a:cubicBezTo>
                  <a:pt x="1362608" y="1888394"/>
                  <a:pt x="1360423" y="1887667"/>
                  <a:pt x="1358602" y="1888030"/>
                </a:cubicBezTo>
                <a:lnTo>
                  <a:pt x="1261735" y="1896392"/>
                </a:lnTo>
                <a:lnTo>
                  <a:pt x="1526117" y="1499372"/>
                </a:lnTo>
                <a:lnTo>
                  <a:pt x="1517377" y="1800046"/>
                </a:lnTo>
                <a:lnTo>
                  <a:pt x="1443452" y="1881122"/>
                </a:lnTo>
                <a:close/>
                <a:moveTo>
                  <a:pt x="1786128" y="1589174"/>
                </a:moveTo>
                <a:lnTo>
                  <a:pt x="1676879" y="1634620"/>
                </a:lnTo>
                <a:lnTo>
                  <a:pt x="1543232" y="1474649"/>
                </a:lnTo>
                <a:lnTo>
                  <a:pt x="1742793" y="1240872"/>
                </a:lnTo>
                <a:lnTo>
                  <a:pt x="1836746" y="1482647"/>
                </a:lnTo>
                <a:lnTo>
                  <a:pt x="1786128" y="1589174"/>
                </a:lnTo>
                <a:close/>
                <a:moveTo>
                  <a:pt x="1849856" y="1475739"/>
                </a:moveTo>
                <a:lnTo>
                  <a:pt x="1756995" y="1236872"/>
                </a:lnTo>
                <a:lnTo>
                  <a:pt x="1959105" y="1280137"/>
                </a:lnTo>
                <a:lnTo>
                  <a:pt x="1959105" y="1475739"/>
                </a:lnTo>
                <a:lnTo>
                  <a:pt x="1849856" y="1475739"/>
                </a:lnTo>
                <a:close/>
                <a:moveTo>
                  <a:pt x="2071631" y="992552"/>
                </a:moveTo>
                <a:lnTo>
                  <a:pt x="2090567" y="1096170"/>
                </a:lnTo>
                <a:cubicBezTo>
                  <a:pt x="2090567" y="1096534"/>
                  <a:pt x="2090931" y="1097261"/>
                  <a:pt x="2090931" y="1097624"/>
                </a:cubicBezTo>
                <a:lnTo>
                  <a:pt x="2129897" y="1194698"/>
                </a:lnTo>
                <a:cubicBezTo>
                  <a:pt x="2130261" y="1195789"/>
                  <a:pt x="2130989" y="1196880"/>
                  <a:pt x="2131718" y="1197607"/>
                </a:cubicBezTo>
                <a:lnTo>
                  <a:pt x="2199452" y="1256142"/>
                </a:lnTo>
                <a:lnTo>
                  <a:pt x="2160122" y="1303770"/>
                </a:lnTo>
                <a:cubicBezTo>
                  <a:pt x="2159030" y="1305224"/>
                  <a:pt x="2158301" y="1307042"/>
                  <a:pt x="2158665" y="1308860"/>
                </a:cubicBezTo>
                <a:lnTo>
                  <a:pt x="2163400" y="1381574"/>
                </a:lnTo>
                <a:cubicBezTo>
                  <a:pt x="2163400" y="1383028"/>
                  <a:pt x="2164128" y="1384119"/>
                  <a:pt x="2164856" y="1385210"/>
                </a:cubicBezTo>
                <a:lnTo>
                  <a:pt x="2200180" y="1433565"/>
                </a:lnTo>
                <a:lnTo>
                  <a:pt x="2162307" y="1471376"/>
                </a:lnTo>
                <a:lnTo>
                  <a:pt x="2110960" y="1389936"/>
                </a:lnTo>
                <a:lnTo>
                  <a:pt x="2158301" y="1267049"/>
                </a:lnTo>
                <a:cubicBezTo>
                  <a:pt x="2159030" y="1264867"/>
                  <a:pt x="2159030" y="1262322"/>
                  <a:pt x="2157573" y="1260141"/>
                </a:cubicBezTo>
                <a:cubicBezTo>
                  <a:pt x="2156116" y="1257960"/>
                  <a:pt x="2153931" y="1256869"/>
                  <a:pt x="2151382" y="1257233"/>
                </a:cubicBezTo>
                <a:lnTo>
                  <a:pt x="1967481" y="1267049"/>
                </a:lnTo>
                <a:lnTo>
                  <a:pt x="1754810" y="1221602"/>
                </a:lnTo>
                <a:lnTo>
                  <a:pt x="1859324" y="867847"/>
                </a:lnTo>
                <a:lnTo>
                  <a:pt x="2071631" y="992552"/>
                </a:lnTo>
                <a:close/>
                <a:moveTo>
                  <a:pt x="2117515" y="844942"/>
                </a:moveTo>
                <a:lnTo>
                  <a:pt x="1953642" y="776227"/>
                </a:lnTo>
                <a:lnTo>
                  <a:pt x="2057064" y="641705"/>
                </a:lnTo>
                <a:lnTo>
                  <a:pt x="2095665" y="713692"/>
                </a:lnTo>
                <a:lnTo>
                  <a:pt x="2117515" y="844942"/>
                </a:lnTo>
                <a:close/>
                <a:moveTo>
                  <a:pt x="2199452" y="703876"/>
                </a:moveTo>
                <a:lnTo>
                  <a:pt x="2107319" y="703876"/>
                </a:lnTo>
                <a:lnTo>
                  <a:pt x="2067261" y="628616"/>
                </a:lnTo>
                <a:lnTo>
                  <a:pt x="2117879" y="562810"/>
                </a:lnTo>
                <a:lnTo>
                  <a:pt x="2174324" y="632252"/>
                </a:lnTo>
                <a:lnTo>
                  <a:pt x="2199452" y="703876"/>
                </a:lnTo>
                <a:close/>
                <a:moveTo>
                  <a:pt x="1754810" y="455919"/>
                </a:moveTo>
                <a:lnTo>
                  <a:pt x="1830556" y="304673"/>
                </a:lnTo>
                <a:lnTo>
                  <a:pt x="1882267" y="403565"/>
                </a:lnTo>
                <a:cubicBezTo>
                  <a:pt x="1882995" y="405019"/>
                  <a:pt x="1884087" y="406110"/>
                  <a:pt x="1885544" y="406837"/>
                </a:cubicBezTo>
                <a:lnTo>
                  <a:pt x="2039949" y="479188"/>
                </a:lnTo>
                <a:lnTo>
                  <a:pt x="2107683" y="551175"/>
                </a:lnTo>
                <a:lnTo>
                  <a:pt x="2058521" y="615164"/>
                </a:lnTo>
                <a:lnTo>
                  <a:pt x="1893920" y="453011"/>
                </a:lnTo>
                <a:cubicBezTo>
                  <a:pt x="1893920" y="453011"/>
                  <a:pt x="1893556" y="453011"/>
                  <a:pt x="1893556" y="452647"/>
                </a:cubicBezTo>
                <a:cubicBezTo>
                  <a:pt x="1893192" y="452284"/>
                  <a:pt x="1892463" y="451920"/>
                  <a:pt x="1892099" y="451557"/>
                </a:cubicBezTo>
                <a:cubicBezTo>
                  <a:pt x="1891735" y="451557"/>
                  <a:pt x="1891735" y="451193"/>
                  <a:pt x="1891371" y="451193"/>
                </a:cubicBezTo>
                <a:cubicBezTo>
                  <a:pt x="1890642" y="450829"/>
                  <a:pt x="1890278" y="450829"/>
                  <a:pt x="1889550" y="450829"/>
                </a:cubicBezTo>
                <a:cubicBezTo>
                  <a:pt x="1889186" y="450829"/>
                  <a:pt x="1889186" y="450829"/>
                  <a:pt x="1888822" y="450829"/>
                </a:cubicBezTo>
                <a:cubicBezTo>
                  <a:pt x="1888822" y="450829"/>
                  <a:pt x="1888822" y="450829"/>
                  <a:pt x="1888822" y="450829"/>
                </a:cubicBezTo>
                <a:lnTo>
                  <a:pt x="1754810" y="455919"/>
                </a:lnTo>
                <a:close/>
                <a:moveTo>
                  <a:pt x="1887729" y="467917"/>
                </a:moveTo>
                <a:lnTo>
                  <a:pt x="2049417" y="626798"/>
                </a:lnTo>
                <a:lnTo>
                  <a:pt x="2049417" y="627162"/>
                </a:lnTo>
                <a:lnTo>
                  <a:pt x="1936891" y="774045"/>
                </a:lnTo>
                <a:lnTo>
                  <a:pt x="1851677" y="849668"/>
                </a:lnTo>
                <a:lnTo>
                  <a:pt x="1464937" y="886752"/>
                </a:lnTo>
                <a:lnTo>
                  <a:pt x="1630631" y="676244"/>
                </a:lnTo>
                <a:lnTo>
                  <a:pt x="1709290" y="580988"/>
                </a:lnTo>
                <a:lnTo>
                  <a:pt x="1805793" y="676608"/>
                </a:lnTo>
                <a:cubicBezTo>
                  <a:pt x="1807614" y="678426"/>
                  <a:pt x="1809799" y="679153"/>
                  <a:pt x="1812348" y="678426"/>
                </a:cubicBezTo>
                <a:cubicBezTo>
                  <a:pt x="1814897" y="678062"/>
                  <a:pt x="1816718" y="676244"/>
                  <a:pt x="1817810" y="674063"/>
                </a:cubicBezTo>
                <a:lnTo>
                  <a:pt x="1861510" y="572626"/>
                </a:lnTo>
                <a:cubicBezTo>
                  <a:pt x="1862602" y="570081"/>
                  <a:pt x="1862238" y="567173"/>
                  <a:pt x="1860417" y="565355"/>
                </a:cubicBezTo>
                <a:lnTo>
                  <a:pt x="1817446" y="511182"/>
                </a:lnTo>
                <a:lnTo>
                  <a:pt x="1887729" y="467917"/>
                </a:lnTo>
                <a:close/>
                <a:moveTo>
                  <a:pt x="739527" y="184331"/>
                </a:moveTo>
                <a:lnTo>
                  <a:pt x="964943" y="237776"/>
                </a:lnTo>
                <a:lnTo>
                  <a:pt x="662689" y="236685"/>
                </a:lnTo>
                <a:lnTo>
                  <a:pt x="330938" y="201055"/>
                </a:lnTo>
                <a:lnTo>
                  <a:pt x="546522" y="17088"/>
                </a:lnTo>
                <a:lnTo>
                  <a:pt x="736250" y="182513"/>
                </a:lnTo>
                <a:cubicBezTo>
                  <a:pt x="737342" y="183240"/>
                  <a:pt x="738435" y="183967"/>
                  <a:pt x="739527" y="184331"/>
                </a:cubicBezTo>
                <a:close/>
                <a:moveTo>
                  <a:pt x="250822" y="14543"/>
                </a:moveTo>
                <a:lnTo>
                  <a:pt x="526857" y="14543"/>
                </a:lnTo>
                <a:lnTo>
                  <a:pt x="316371" y="193784"/>
                </a:lnTo>
                <a:lnTo>
                  <a:pt x="250822" y="14543"/>
                </a:lnTo>
                <a:close/>
                <a:moveTo>
                  <a:pt x="128828" y="265771"/>
                </a:moveTo>
                <a:lnTo>
                  <a:pt x="303262" y="216689"/>
                </a:lnTo>
                <a:lnTo>
                  <a:pt x="251915" y="431560"/>
                </a:lnTo>
                <a:lnTo>
                  <a:pt x="70926" y="388295"/>
                </a:lnTo>
                <a:lnTo>
                  <a:pt x="128828" y="265771"/>
                </a:lnTo>
                <a:close/>
                <a:moveTo>
                  <a:pt x="52718" y="427197"/>
                </a:moveTo>
                <a:lnTo>
                  <a:pt x="64736" y="402111"/>
                </a:lnTo>
                <a:lnTo>
                  <a:pt x="246452" y="445739"/>
                </a:lnTo>
                <a:lnTo>
                  <a:pt x="112441" y="694059"/>
                </a:lnTo>
                <a:lnTo>
                  <a:pt x="14846" y="587896"/>
                </a:lnTo>
                <a:lnTo>
                  <a:pt x="52718" y="427197"/>
                </a:lnTo>
                <a:close/>
                <a:moveTo>
                  <a:pt x="426348" y="635888"/>
                </a:moveTo>
                <a:lnTo>
                  <a:pt x="265753" y="611528"/>
                </a:lnTo>
                <a:cubicBezTo>
                  <a:pt x="264296" y="611165"/>
                  <a:pt x="262476" y="611528"/>
                  <a:pt x="261019" y="612255"/>
                </a:cubicBezTo>
                <a:lnTo>
                  <a:pt x="132470" y="686788"/>
                </a:lnTo>
                <a:lnTo>
                  <a:pt x="258834" y="452284"/>
                </a:lnTo>
                <a:lnTo>
                  <a:pt x="475146" y="675517"/>
                </a:lnTo>
                <a:lnTo>
                  <a:pt x="429626" y="637342"/>
                </a:lnTo>
                <a:cubicBezTo>
                  <a:pt x="428897" y="636615"/>
                  <a:pt x="427441" y="636251"/>
                  <a:pt x="426348" y="635888"/>
                </a:cubicBezTo>
                <a:close/>
                <a:moveTo>
                  <a:pt x="597504" y="1014366"/>
                </a:moveTo>
                <a:lnTo>
                  <a:pt x="588400" y="783862"/>
                </a:lnTo>
                <a:lnTo>
                  <a:pt x="1054527" y="899114"/>
                </a:lnTo>
                <a:lnTo>
                  <a:pt x="718042" y="1162340"/>
                </a:lnTo>
                <a:lnTo>
                  <a:pt x="597504" y="1014366"/>
                </a:lnTo>
                <a:close/>
                <a:moveTo>
                  <a:pt x="715857" y="1186336"/>
                </a:moveTo>
                <a:lnTo>
                  <a:pt x="891019" y="1539728"/>
                </a:lnTo>
                <a:lnTo>
                  <a:pt x="565822" y="1393936"/>
                </a:lnTo>
                <a:lnTo>
                  <a:pt x="572013" y="1385573"/>
                </a:lnTo>
                <a:lnTo>
                  <a:pt x="715857" y="1186336"/>
                </a:lnTo>
                <a:close/>
                <a:moveTo>
                  <a:pt x="500637" y="1645891"/>
                </a:moveTo>
                <a:lnTo>
                  <a:pt x="500637" y="1480466"/>
                </a:lnTo>
                <a:lnTo>
                  <a:pt x="557082" y="1405570"/>
                </a:lnTo>
                <a:lnTo>
                  <a:pt x="892839" y="1556452"/>
                </a:lnTo>
                <a:lnTo>
                  <a:pt x="592406" y="1797501"/>
                </a:lnTo>
                <a:lnTo>
                  <a:pt x="500637" y="1645891"/>
                </a:lnTo>
                <a:close/>
                <a:moveTo>
                  <a:pt x="664874" y="2090903"/>
                </a:moveTo>
                <a:cubicBezTo>
                  <a:pt x="664510" y="2090540"/>
                  <a:pt x="664146" y="2090176"/>
                  <a:pt x="663782" y="2089449"/>
                </a:cubicBezTo>
                <a:lnTo>
                  <a:pt x="597868" y="2023642"/>
                </a:lnTo>
                <a:lnTo>
                  <a:pt x="597868" y="1815316"/>
                </a:lnTo>
                <a:lnTo>
                  <a:pt x="925978" y="1815316"/>
                </a:lnTo>
                <a:lnTo>
                  <a:pt x="806533" y="2231969"/>
                </a:lnTo>
                <a:lnTo>
                  <a:pt x="712579" y="2166890"/>
                </a:lnTo>
                <a:lnTo>
                  <a:pt x="664874" y="2090903"/>
                </a:lnTo>
                <a:close/>
                <a:moveTo>
                  <a:pt x="829839" y="2248330"/>
                </a:moveTo>
                <a:lnTo>
                  <a:pt x="1010464" y="2219608"/>
                </a:lnTo>
                <a:lnTo>
                  <a:pt x="1002088" y="2353766"/>
                </a:lnTo>
                <a:lnTo>
                  <a:pt x="837851" y="2253420"/>
                </a:lnTo>
                <a:lnTo>
                  <a:pt x="829839" y="2248330"/>
                </a:lnTo>
                <a:close/>
                <a:moveTo>
                  <a:pt x="1016290" y="2363583"/>
                </a:moveTo>
                <a:lnTo>
                  <a:pt x="1025030" y="2221789"/>
                </a:lnTo>
                <a:lnTo>
                  <a:pt x="1090215" y="2250148"/>
                </a:lnTo>
                <a:lnTo>
                  <a:pt x="1145203" y="2432298"/>
                </a:lnTo>
                <a:lnTo>
                  <a:pt x="1093857" y="2440660"/>
                </a:lnTo>
                <a:lnTo>
                  <a:pt x="1016290" y="2363583"/>
                </a:lnTo>
                <a:close/>
                <a:moveTo>
                  <a:pt x="1159406" y="2430480"/>
                </a:moveTo>
                <a:lnTo>
                  <a:pt x="1104781" y="2249421"/>
                </a:lnTo>
                <a:lnTo>
                  <a:pt x="1162319" y="2222880"/>
                </a:lnTo>
                <a:cubicBezTo>
                  <a:pt x="1163412" y="2222516"/>
                  <a:pt x="1164140" y="2221789"/>
                  <a:pt x="1164868" y="2220699"/>
                </a:cubicBezTo>
                <a:lnTo>
                  <a:pt x="1185990" y="2193794"/>
                </a:lnTo>
                <a:lnTo>
                  <a:pt x="1185990" y="2366855"/>
                </a:lnTo>
                <a:cubicBezTo>
                  <a:pt x="1185990" y="2366855"/>
                  <a:pt x="1185990" y="2366855"/>
                  <a:pt x="1185990" y="2366855"/>
                </a:cubicBezTo>
                <a:cubicBezTo>
                  <a:pt x="1185990" y="2367218"/>
                  <a:pt x="1185990" y="2367582"/>
                  <a:pt x="1186354" y="2367945"/>
                </a:cubicBezTo>
                <a:cubicBezTo>
                  <a:pt x="1186354" y="2368673"/>
                  <a:pt x="1186718" y="2369400"/>
                  <a:pt x="1187082" y="2370127"/>
                </a:cubicBezTo>
                <a:cubicBezTo>
                  <a:pt x="1187082" y="2370127"/>
                  <a:pt x="1187082" y="2370490"/>
                  <a:pt x="1187082" y="2370490"/>
                </a:cubicBezTo>
                <a:cubicBezTo>
                  <a:pt x="1187082" y="2370854"/>
                  <a:pt x="1187446" y="2370854"/>
                  <a:pt x="1187446" y="2371218"/>
                </a:cubicBezTo>
                <a:cubicBezTo>
                  <a:pt x="1187810" y="2371945"/>
                  <a:pt x="1188175" y="2372308"/>
                  <a:pt x="1188903" y="2372672"/>
                </a:cubicBezTo>
                <a:cubicBezTo>
                  <a:pt x="1189267" y="2373036"/>
                  <a:pt x="1189631" y="2373036"/>
                  <a:pt x="1189995" y="2373399"/>
                </a:cubicBezTo>
                <a:cubicBezTo>
                  <a:pt x="1190360" y="2373762"/>
                  <a:pt x="1191088" y="2374126"/>
                  <a:pt x="1191816" y="2374126"/>
                </a:cubicBezTo>
                <a:cubicBezTo>
                  <a:pt x="1192180" y="2374126"/>
                  <a:pt x="1192180" y="2374490"/>
                  <a:pt x="1192545" y="2374490"/>
                </a:cubicBezTo>
                <a:lnTo>
                  <a:pt x="1309440" y="2394486"/>
                </a:lnTo>
                <a:lnTo>
                  <a:pt x="1264648" y="2413755"/>
                </a:lnTo>
                <a:lnTo>
                  <a:pt x="1159406" y="2430480"/>
                </a:lnTo>
                <a:close/>
                <a:moveTo>
                  <a:pt x="1252995" y="2467564"/>
                </a:moveTo>
                <a:cubicBezTo>
                  <a:pt x="1252995" y="2467200"/>
                  <a:pt x="1253360" y="2467200"/>
                  <a:pt x="1253360" y="2466837"/>
                </a:cubicBezTo>
                <a:lnTo>
                  <a:pt x="1241342" y="2567547"/>
                </a:lnTo>
                <a:lnTo>
                  <a:pt x="1207839" y="2535189"/>
                </a:lnTo>
                <a:lnTo>
                  <a:pt x="1252995" y="2467564"/>
                </a:lnTo>
                <a:close/>
                <a:moveTo>
                  <a:pt x="1314174" y="2637352"/>
                </a:moveTo>
                <a:lnTo>
                  <a:pt x="1254452" y="2580272"/>
                </a:lnTo>
                <a:lnTo>
                  <a:pt x="1273024" y="2425026"/>
                </a:lnTo>
                <a:lnTo>
                  <a:pt x="1321822" y="2403939"/>
                </a:lnTo>
                <a:lnTo>
                  <a:pt x="1298151" y="2470836"/>
                </a:lnTo>
                <a:cubicBezTo>
                  <a:pt x="1297423" y="2473018"/>
                  <a:pt x="1297787" y="2475563"/>
                  <a:pt x="1298880" y="2477381"/>
                </a:cubicBezTo>
                <a:lnTo>
                  <a:pt x="1336753" y="2534098"/>
                </a:lnTo>
                <a:lnTo>
                  <a:pt x="1341122" y="2602086"/>
                </a:lnTo>
                <a:lnTo>
                  <a:pt x="1314174" y="2637352"/>
                </a:lnTo>
                <a:close/>
                <a:moveTo>
                  <a:pt x="1355689" y="2595542"/>
                </a:moveTo>
                <a:lnTo>
                  <a:pt x="1352047" y="2538824"/>
                </a:lnTo>
                <a:lnTo>
                  <a:pt x="1404487" y="2538824"/>
                </a:lnTo>
                <a:lnTo>
                  <a:pt x="1441631" y="2575909"/>
                </a:lnTo>
                <a:lnTo>
                  <a:pt x="1355689" y="2595542"/>
                </a:lnTo>
                <a:close/>
                <a:moveTo>
                  <a:pt x="2557423" y="2991835"/>
                </a:moveTo>
                <a:lnTo>
                  <a:pt x="2417949" y="2722065"/>
                </a:lnTo>
                <a:lnTo>
                  <a:pt x="2557423" y="2755877"/>
                </a:lnTo>
                <a:lnTo>
                  <a:pt x="2557423" y="2991835"/>
                </a:lnTo>
                <a:close/>
                <a:moveTo>
                  <a:pt x="2399376" y="3383039"/>
                </a:moveTo>
                <a:lnTo>
                  <a:pt x="2285394" y="3297963"/>
                </a:lnTo>
                <a:lnTo>
                  <a:pt x="2450723" y="3140536"/>
                </a:lnTo>
                <a:lnTo>
                  <a:pt x="2399376" y="3383039"/>
                </a:lnTo>
                <a:close/>
                <a:moveTo>
                  <a:pt x="2103677" y="3746611"/>
                </a:moveTo>
                <a:lnTo>
                  <a:pt x="2011908" y="3730250"/>
                </a:lnTo>
                <a:lnTo>
                  <a:pt x="1874983" y="3460480"/>
                </a:lnTo>
                <a:lnTo>
                  <a:pt x="2216931" y="3626269"/>
                </a:lnTo>
                <a:lnTo>
                  <a:pt x="2103677" y="3746611"/>
                </a:lnTo>
                <a:close/>
                <a:moveTo>
                  <a:pt x="1940168" y="3902583"/>
                </a:moveTo>
                <a:lnTo>
                  <a:pt x="1869885" y="3719707"/>
                </a:lnTo>
                <a:lnTo>
                  <a:pt x="2002076" y="3743339"/>
                </a:lnTo>
                <a:lnTo>
                  <a:pt x="2037035" y="3812417"/>
                </a:lnTo>
                <a:lnTo>
                  <a:pt x="1940168" y="3902583"/>
                </a:lnTo>
                <a:close/>
                <a:moveTo>
                  <a:pt x="1682342" y="4204712"/>
                </a:moveTo>
                <a:lnTo>
                  <a:pt x="1875712" y="4093095"/>
                </a:lnTo>
                <a:lnTo>
                  <a:pt x="1862966" y="4268701"/>
                </a:lnTo>
                <a:lnTo>
                  <a:pt x="1682342" y="4204712"/>
                </a:lnTo>
                <a:close/>
                <a:moveTo>
                  <a:pt x="1832377" y="4358503"/>
                </a:moveTo>
                <a:lnTo>
                  <a:pt x="1694359" y="4224708"/>
                </a:lnTo>
                <a:lnTo>
                  <a:pt x="1860053" y="4283607"/>
                </a:lnTo>
                <a:lnTo>
                  <a:pt x="1832377" y="4358503"/>
                </a:lnTo>
                <a:close/>
                <a:moveTo>
                  <a:pt x="1678700" y="4049467"/>
                </a:moveTo>
                <a:lnTo>
                  <a:pt x="1863330" y="4083642"/>
                </a:lnTo>
                <a:lnTo>
                  <a:pt x="1673238" y="4193441"/>
                </a:lnTo>
                <a:lnTo>
                  <a:pt x="1678700" y="4049467"/>
                </a:lnTo>
                <a:close/>
                <a:moveTo>
                  <a:pt x="1679064" y="4034560"/>
                </a:moveTo>
                <a:lnTo>
                  <a:pt x="1685983" y="3856410"/>
                </a:lnTo>
                <a:lnTo>
                  <a:pt x="1865151" y="4069099"/>
                </a:lnTo>
                <a:lnTo>
                  <a:pt x="1679064" y="4034560"/>
                </a:lnTo>
                <a:close/>
                <a:moveTo>
                  <a:pt x="1374261" y="2974747"/>
                </a:moveTo>
                <a:lnTo>
                  <a:pt x="1547966" y="2957659"/>
                </a:lnTo>
                <a:lnTo>
                  <a:pt x="1460568" y="3168531"/>
                </a:lnTo>
                <a:lnTo>
                  <a:pt x="1374261" y="2974747"/>
                </a:lnTo>
                <a:close/>
                <a:moveTo>
                  <a:pt x="1433984" y="2730790"/>
                </a:moveTo>
                <a:lnTo>
                  <a:pt x="1547602" y="2942753"/>
                </a:lnTo>
                <a:lnTo>
                  <a:pt x="1373169" y="2960204"/>
                </a:lnTo>
                <a:lnTo>
                  <a:pt x="1433984" y="2730790"/>
                </a:lnTo>
                <a:close/>
                <a:moveTo>
                  <a:pt x="1975856" y="2634080"/>
                </a:moveTo>
                <a:lnTo>
                  <a:pt x="1848400" y="2622809"/>
                </a:lnTo>
                <a:lnTo>
                  <a:pt x="1903388" y="2563911"/>
                </a:lnTo>
                <a:lnTo>
                  <a:pt x="1975856" y="2634080"/>
                </a:lnTo>
                <a:close/>
                <a:moveTo>
                  <a:pt x="2381532" y="2715157"/>
                </a:moveTo>
                <a:lnTo>
                  <a:pt x="2124434" y="2854405"/>
                </a:lnTo>
                <a:lnTo>
                  <a:pt x="2213654" y="2690070"/>
                </a:lnTo>
                <a:lnTo>
                  <a:pt x="2381532" y="2715157"/>
                </a:lnTo>
                <a:close/>
                <a:moveTo>
                  <a:pt x="2275197" y="3287419"/>
                </a:moveTo>
                <a:lnTo>
                  <a:pt x="2163764" y="3120540"/>
                </a:lnTo>
                <a:lnTo>
                  <a:pt x="2444532" y="3125993"/>
                </a:lnTo>
                <a:lnTo>
                  <a:pt x="2275197" y="3287419"/>
                </a:lnTo>
                <a:close/>
                <a:moveTo>
                  <a:pt x="2102220" y="2890762"/>
                </a:moveTo>
                <a:lnTo>
                  <a:pt x="2141914" y="3108178"/>
                </a:lnTo>
                <a:lnTo>
                  <a:pt x="1878261" y="3204161"/>
                </a:lnTo>
                <a:lnTo>
                  <a:pt x="2102220" y="2890762"/>
                </a:lnTo>
                <a:close/>
                <a:moveTo>
                  <a:pt x="1858960" y="3205979"/>
                </a:moveTo>
                <a:lnTo>
                  <a:pt x="1755903" y="3043099"/>
                </a:lnTo>
                <a:lnTo>
                  <a:pt x="2084376" y="2890762"/>
                </a:lnTo>
                <a:lnTo>
                  <a:pt x="1858960" y="3205979"/>
                </a:lnTo>
                <a:close/>
                <a:moveTo>
                  <a:pt x="2114602" y="2876583"/>
                </a:moveTo>
                <a:lnTo>
                  <a:pt x="2383353" y="2731154"/>
                </a:lnTo>
                <a:lnTo>
                  <a:pt x="2154296" y="3093635"/>
                </a:lnTo>
                <a:lnTo>
                  <a:pt x="2114602" y="2876583"/>
                </a:lnTo>
                <a:close/>
                <a:moveTo>
                  <a:pt x="2070174" y="2881309"/>
                </a:moveTo>
                <a:lnTo>
                  <a:pt x="1763914" y="3023466"/>
                </a:lnTo>
                <a:lnTo>
                  <a:pt x="1844394" y="2890762"/>
                </a:lnTo>
                <a:lnTo>
                  <a:pt x="2070174" y="2881309"/>
                </a:lnTo>
                <a:close/>
                <a:moveTo>
                  <a:pt x="1854955" y="2875492"/>
                </a:moveTo>
                <a:lnTo>
                  <a:pt x="2011180" y="2660985"/>
                </a:lnTo>
                <a:lnTo>
                  <a:pt x="2095665" y="2865676"/>
                </a:lnTo>
                <a:lnTo>
                  <a:pt x="1854955" y="2875492"/>
                </a:lnTo>
                <a:close/>
                <a:moveTo>
                  <a:pt x="1832377" y="2862404"/>
                </a:moveTo>
                <a:lnTo>
                  <a:pt x="1627353" y="2613357"/>
                </a:lnTo>
                <a:lnTo>
                  <a:pt x="1825822" y="2635171"/>
                </a:lnTo>
                <a:lnTo>
                  <a:pt x="1832377" y="2862404"/>
                </a:lnTo>
                <a:close/>
                <a:moveTo>
                  <a:pt x="1615336" y="2621719"/>
                </a:moveTo>
                <a:lnTo>
                  <a:pt x="1827278" y="2879128"/>
                </a:lnTo>
                <a:lnTo>
                  <a:pt x="1568359" y="2939481"/>
                </a:lnTo>
                <a:lnTo>
                  <a:pt x="1615336" y="2621719"/>
                </a:lnTo>
                <a:close/>
                <a:moveTo>
                  <a:pt x="1563261" y="2959114"/>
                </a:moveTo>
                <a:lnTo>
                  <a:pt x="1729319" y="3040190"/>
                </a:lnTo>
                <a:lnTo>
                  <a:pt x="1475498" y="3171076"/>
                </a:lnTo>
                <a:lnTo>
                  <a:pt x="1563261" y="2959114"/>
                </a:lnTo>
                <a:close/>
                <a:moveTo>
                  <a:pt x="1580741" y="2951479"/>
                </a:moveTo>
                <a:lnTo>
                  <a:pt x="1824729" y="2894398"/>
                </a:lnTo>
                <a:lnTo>
                  <a:pt x="1742429" y="3030374"/>
                </a:lnTo>
                <a:lnTo>
                  <a:pt x="1580741" y="2951479"/>
                </a:lnTo>
                <a:close/>
                <a:moveTo>
                  <a:pt x="1746799" y="3056187"/>
                </a:moveTo>
                <a:lnTo>
                  <a:pt x="1847671" y="3215796"/>
                </a:lnTo>
                <a:lnTo>
                  <a:pt x="1653573" y="3286329"/>
                </a:lnTo>
                <a:lnTo>
                  <a:pt x="1746799" y="3056187"/>
                </a:lnTo>
                <a:close/>
                <a:moveTo>
                  <a:pt x="1851313" y="3229611"/>
                </a:moveTo>
                <a:lnTo>
                  <a:pt x="1851313" y="3430667"/>
                </a:lnTo>
                <a:lnTo>
                  <a:pt x="1656851" y="3300508"/>
                </a:lnTo>
                <a:lnTo>
                  <a:pt x="1851313" y="3229611"/>
                </a:lnTo>
                <a:close/>
                <a:moveTo>
                  <a:pt x="1865879" y="3232520"/>
                </a:moveTo>
                <a:lnTo>
                  <a:pt x="2207463" y="3450663"/>
                </a:lnTo>
                <a:lnTo>
                  <a:pt x="1865879" y="3437575"/>
                </a:lnTo>
                <a:lnTo>
                  <a:pt x="1865879" y="3232520"/>
                </a:lnTo>
                <a:close/>
                <a:moveTo>
                  <a:pt x="1874983" y="3220886"/>
                </a:moveTo>
                <a:lnTo>
                  <a:pt x="2144827" y="3122358"/>
                </a:lnTo>
                <a:lnTo>
                  <a:pt x="2222394" y="3442665"/>
                </a:lnTo>
                <a:lnTo>
                  <a:pt x="1874983" y="3220886"/>
                </a:lnTo>
                <a:close/>
                <a:moveTo>
                  <a:pt x="2163035" y="3105997"/>
                </a:moveTo>
                <a:lnTo>
                  <a:pt x="2399740" y="2731881"/>
                </a:lnTo>
                <a:lnTo>
                  <a:pt x="2454001" y="3111450"/>
                </a:lnTo>
                <a:lnTo>
                  <a:pt x="2163035" y="3105997"/>
                </a:lnTo>
                <a:close/>
                <a:moveTo>
                  <a:pt x="2107319" y="2855859"/>
                </a:moveTo>
                <a:lnTo>
                  <a:pt x="2024654" y="2655895"/>
                </a:lnTo>
                <a:lnTo>
                  <a:pt x="2198359" y="2687525"/>
                </a:lnTo>
                <a:lnTo>
                  <a:pt x="2107319" y="2855859"/>
                </a:lnTo>
                <a:close/>
                <a:moveTo>
                  <a:pt x="1846943" y="2862040"/>
                </a:moveTo>
                <a:lnTo>
                  <a:pt x="1840388" y="2636625"/>
                </a:lnTo>
                <a:lnTo>
                  <a:pt x="1994793" y="2650441"/>
                </a:lnTo>
                <a:lnTo>
                  <a:pt x="1999891" y="2651532"/>
                </a:lnTo>
                <a:lnTo>
                  <a:pt x="1846943" y="2862040"/>
                </a:lnTo>
                <a:close/>
                <a:moveTo>
                  <a:pt x="1625533" y="2598814"/>
                </a:moveTo>
                <a:lnTo>
                  <a:pt x="1726406" y="2489742"/>
                </a:lnTo>
                <a:lnTo>
                  <a:pt x="1817810" y="2619537"/>
                </a:lnTo>
                <a:lnTo>
                  <a:pt x="1625533" y="2598814"/>
                </a:lnTo>
                <a:close/>
                <a:moveTo>
                  <a:pt x="1612423" y="2591542"/>
                </a:moveTo>
                <a:lnTo>
                  <a:pt x="1564354" y="2485379"/>
                </a:lnTo>
                <a:lnTo>
                  <a:pt x="1715845" y="2479925"/>
                </a:lnTo>
                <a:lnTo>
                  <a:pt x="1612423" y="2591542"/>
                </a:lnTo>
                <a:close/>
                <a:moveTo>
                  <a:pt x="1555249" y="2926392"/>
                </a:moveTo>
                <a:lnTo>
                  <a:pt x="1441267" y="2714066"/>
                </a:lnTo>
                <a:lnTo>
                  <a:pt x="1600770" y="2618810"/>
                </a:lnTo>
                <a:lnTo>
                  <a:pt x="1555249" y="2926392"/>
                </a:lnTo>
                <a:close/>
                <a:moveTo>
                  <a:pt x="1731140" y="3055460"/>
                </a:moveTo>
                <a:lnTo>
                  <a:pt x="1637186" y="3287783"/>
                </a:lnTo>
                <a:lnTo>
                  <a:pt x="1475498" y="3187437"/>
                </a:lnTo>
                <a:lnTo>
                  <a:pt x="1731140" y="3055460"/>
                </a:lnTo>
                <a:close/>
                <a:moveTo>
                  <a:pt x="1652845" y="3534648"/>
                </a:moveTo>
                <a:lnTo>
                  <a:pt x="1648475" y="3312506"/>
                </a:lnTo>
                <a:lnTo>
                  <a:pt x="1844030" y="3443392"/>
                </a:lnTo>
                <a:lnTo>
                  <a:pt x="1652845" y="3534648"/>
                </a:lnTo>
                <a:close/>
                <a:moveTo>
                  <a:pt x="1851313" y="3455753"/>
                </a:moveTo>
                <a:lnTo>
                  <a:pt x="1851313" y="3695347"/>
                </a:lnTo>
                <a:lnTo>
                  <a:pt x="1659400" y="3547737"/>
                </a:lnTo>
                <a:lnTo>
                  <a:pt x="1851313" y="3455753"/>
                </a:lnTo>
                <a:close/>
                <a:moveTo>
                  <a:pt x="1925238" y="3904038"/>
                </a:moveTo>
                <a:lnTo>
                  <a:pt x="1695816" y="3834959"/>
                </a:lnTo>
                <a:lnTo>
                  <a:pt x="1854955" y="3721525"/>
                </a:lnTo>
                <a:lnTo>
                  <a:pt x="1925238" y="3904038"/>
                </a:lnTo>
                <a:close/>
                <a:moveTo>
                  <a:pt x="1865879" y="3704073"/>
                </a:moveTo>
                <a:lnTo>
                  <a:pt x="1865879" y="3475023"/>
                </a:lnTo>
                <a:lnTo>
                  <a:pt x="1994064" y="3726978"/>
                </a:lnTo>
                <a:lnTo>
                  <a:pt x="1865879" y="3704073"/>
                </a:lnTo>
                <a:close/>
                <a:moveTo>
                  <a:pt x="1893192" y="3452845"/>
                </a:moveTo>
                <a:lnTo>
                  <a:pt x="2226400" y="3465933"/>
                </a:lnTo>
                <a:lnTo>
                  <a:pt x="2222030" y="3612453"/>
                </a:lnTo>
                <a:lnTo>
                  <a:pt x="1893192" y="3452845"/>
                </a:lnTo>
                <a:close/>
                <a:moveTo>
                  <a:pt x="2239145" y="3449209"/>
                </a:moveTo>
                <a:lnTo>
                  <a:pt x="2167041" y="3151080"/>
                </a:lnTo>
                <a:lnTo>
                  <a:pt x="2268278" y="3302689"/>
                </a:lnTo>
                <a:cubicBezTo>
                  <a:pt x="2268278" y="3303053"/>
                  <a:pt x="2268642" y="3303053"/>
                  <a:pt x="2268642" y="3303053"/>
                </a:cubicBezTo>
                <a:cubicBezTo>
                  <a:pt x="2268642" y="3303053"/>
                  <a:pt x="2268642" y="3303416"/>
                  <a:pt x="2269006" y="3303416"/>
                </a:cubicBezTo>
                <a:cubicBezTo>
                  <a:pt x="2269006" y="3303416"/>
                  <a:pt x="2269371" y="3303416"/>
                  <a:pt x="2269371" y="3303780"/>
                </a:cubicBezTo>
                <a:cubicBezTo>
                  <a:pt x="2269371" y="3303780"/>
                  <a:pt x="2269735" y="3304144"/>
                  <a:pt x="2269735" y="3304144"/>
                </a:cubicBezTo>
                <a:lnTo>
                  <a:pt x="2389180" y="3393219"/>
                </a:lnTo>
                <a:lnTo>
                  <a:pt x="2239145" y="3449209"/>
                </a:lnTo>
                <a:close/>
                <a:moveTo>
                  <a:pt x="2467839" y="3103815"/>
                </a:moveTo>
                <a:lnTo>
                  <a:pt x="2417584" y="2752968"/>
                </a:lnTo>
                <a:lnTo>
                  <a:pt x="2555602" y="3020557"/>
                </a:lnTo>
                <a:lnTo>
                  <a:pt x="2467839" y="3103815"/>
                </a:lnTo>
                <a:close/>
                <a:moveTo>
                  <a:pt x="1893192" y="2553731"/>
                </a:moveTo>
                <a:lnTo>
                  <a:pt x="1833833" y="2617356"/>
                </a:lnTo>
                <a:lnTo>
                  <a:pt x="1736602" y="2478835"/>
                </a:lnTo>
                <a:lnTo>
                  <a:pt x="1813076" y="2475926"/>
                </a:lnTo>
                <a:lnTo>
                  <a:pt x="1893192" y="2553731"/>
                </a:lnTo>
                <a:close/>
                <a:moveTo>
                  <a:pt x="1462752" y="2583544"/>
                </a:moveTo>
                <a:lnTo>
                  <a:pt x="1550880" y="2490833"/>
                </a:lnTo>
                <a:lnTo>
                  <a:pt x="1600770" y="2601359"/>
                </a:lnTo>
                <a:lnTo>
                  <a:pt x="1441631" y="2696615"/>
                </a:lnTo>
                <a:lnTo>
                  <a:pt x="1462752" y="2583544"/>
                </a:lnTo>
                <a:close/>
                <a:moveTo>
                  <a:pt x="1654666" y="3562643"/>
                </a:moveTo>
                <a:lnTo>
                  <a:pt x="1846215" y="3709890"/>
                </a:lnTo>
                <a:lnTo>
                  <a:pt x="1685255" y="3824415"/>
                </a:lnTo>
                <a:lnTo>
                  <a:pt x="1654666" y="3562643"/>
                </a:lnTo>
                <a:close/>
                <a:moveTo>
                  <a:pt x="2010816" y="4405767"/>
                </a:moveTo>
                <a:lnTo>
                  <a:pt x="1845122" y="4366501"/>
                </a:lnTo>
                <a:lnTo>
                  <a:pt x="1872798" y="4291606"/>
                </a:lnTo>
                <a:lnTo>
                  <a:pt x="2010816" y="4405767"/>
                </a:lnTo>
                <a:close/>
                <a:moveTo>
                  <a:pt x="1933613" y="4158174"/>
                </a:moveTo>
                <a:lnTo>
                  <a:pt x="1878989" y="4249068"/>
                </a:lnTo>
                <a:lnTo>
                  <a:pt x="1889914" y="4100003"/>
                </a:lnTo>
                <a:lnTo>
                  <a:pt x="1933613" y="4158174"/>
                </a:lnTo>
                <a:close/>
                <a:moveTo>
                  <a:pt x="1881174" y="4065464"/>
                </a:moveTo>
                <a:lnTo>
                  <a:pt x="1701278" y="3851683"/>
                </a:lnTo>
                <a:lnTo>
                  <a:pt x="1928515" y="3920035"/>
                </a:lnTo>
                <a:lnTo>
                  <a:pt x="1881174" y="4065464"/>
                </a:lnTo>
                <a:close/>
                <a:moveTo>
                  <a:pt x="2073452" y="3778605"/>
                </a:moveTo>
                <a:lnTo>
                  <a:pt x="2048324" y="3801874"/>
                </a:lnTo>
                <a:lnTo>
                  <a:pt x="2019920" y="3746247"/>
                </a:lnTo>
                <a:lnTo>
                  <a:pt x="2091660" y="3758972"/>
                </a:lnTo>
                <a:lnTo>
                  <a:pt x="2073452" y="3778605"/>
                </a:lnTo>
                <a:close/>
              </a:path>
            </a:pathLst>
          </a:custGeom>
          <a:solidFill>
            <a:schemeClr val="bg2"/>
          </a:solidFill>
          <a:ln w="9513" cap="flat">
            <a:noFill/>
            <a:prstDash val="solid"/>
            <a:miter/>
          </a:ln>
        </p:spPr>
        <p:txBody>
          <a:bodyPr rtlCol="0" anchor="ctr"/>
          <a:lstStyle/>
          <a:p>
            <a:endParaRPr sz="900"/>
          </a:p>
        </p:txBody>
      </p:sp>
    </p:spTree>
    <p:extLst>
      <p:ext uri="{BB962C8B-B14F-4D97-AF65-F5344CB8AC3E}">
        <p14:creationId xmlns:p14="http://schemas.microsoft.com/office/powerpoint/2010/main" val="1142364743"/>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2E201E6-38FB-0143-8AC7-5BB4E14C8D1D}"/>
              </a:ext>
            </a:extLst>
          </p:cNvPr>
          <p:cNvSpPr>
            <a:spLocks noGrp="1"/>
          </p:cNvSpPr>
          <p:nvPr>
            <p:ph type="pic" sz="quarter" idx="16" hasCustomPrompt="1"/>
          </p:nvPr>
        </p:nvSpPr>
        <p:spPr>
          <a:xfrm rot="20700000">
            <a:off x="-480303" y="2705138"/>
            <a:ext cx="3003952" cy="6363060"/>
          </a:xfrm>
          <a:custGeom>
            <a:avLst/>
            <a:gdLst>
              <a:gd name="connsiteX0" fmla="*/ 816674 w 6006731"/>
              <a:gd name="connsiteY0" fmla="*/ 0 h 12726119"/>
              <a:gd name="connsiteX1" fmla="*/ 5190055 w 6006731"/>
              <a:gd name="connsiteY1" fmla="*/ 0 h 12726119"/>
              <a:gd name="connsiteX2" fmla="*/ 6006731 w 6006731"/>
              <a:gd name="connsiteY2" fmla="*/ 816676 h 12726119"/>
              <a:gd name="connsiteX3" fmla="*/ 6006731 w 6006731"/>
              <a:gd name="connsiteY3" fmla="*/ 11909443 h 12726119"/>
              <a:gd name="connsiteX4" fmla="*/ 5190055 w 6006731"/>
              <a:gd name="connsiteY4" fmla="*/ 12726119 h 12726119"/>
              <a:gd name="connsiteX5" fmla="*/ 816674 w 6006731"/>
              <a:gd name="connsiteY5" fmla="*/ 12726119 h 12726119"/>
              <a:gd name="connsiteX6" fmla="*/ 0 w 6006731"/>
              <a:gd name="connsiteY6" fmla="*/ 11909443 h 12726119"/>
              <a:gd name="connsiteX7" fmla="*/ 0 w 6006731"/>
              <a:gd name="connsiteY7" fmla="*/ 816676 h 12726119"/>
              <a:gd name="connsiteX8" fmla="*/ 816674 w 6006731"/>
              <a:gd name="connsiteY8" fmla="*/ 0 h 12726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6731" h="12726119">
                <a:moveTo>
                  <a:pt x="816674" y="0"/>
                </a:moveTo>
                <a:lnTo>
                  <a:pt x="5190055" y="0"/>
                </a:lnTo>
                <a:cubicBezTo>
                  <a:pt x="5641095" y="0"/>
                  <a:pt x="6006731" y="365638"/>
                  <a:pt x="6006731" y="816676"/>
                </a:cubicBezTo>
                <a:lnTo>
                  <a:pt x="6006731" y="11909443"/>
                </a:lnTo>
                <a:cubicBezTo>
                  <a:pt x="6006731" y="12360481"/>
                  <a:pt x="5641095" y="12726119"/>
                  <a:pt x="5190055" y="12726119"/>
                </a:cubicBezTo>
                <a:lnTo>
                  <a:pt x="816674" y="12726119"/>
                </a:lnTo>
                <a:cubicBezTo>
                  <a:pt x="365637" y="12726119"/>
                  <a:pt x="0" y="12360481"/>
                  <a:pt x="0" y="11909443"/>
                </a:cubicBezTo>
                <a:lnTo>
                  <a:pt x="0" y="816676"/>
                </a:lnTo>
                <a:cubicBezTo>
                  <a:pt x="0" y="365638"/>
                  <a:pt x="365637" y="0"/>
                  <a:pt x="816674" y="0"/>
                </a:cubicBezTo>
                <a:close/>
              </a:path>
            </a:pathLst>
          </a:cu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4" name="Picture Placeholder 3">
            <a:extLst>
              <a:ext uri="{FF2B5EF4-FFF2-40B4-BE49-F238E27FC236}">
                <a16:creationId xmlns:a16="http://schemas.microsoft.com/office/drawing/2014/main" id="{92E201E6-38FB-0143-8AC7-5BB4E14C8D1D}"/>
              </a:ext>
            </a:extLst>
          </p:cNvPr>
          <p:cNvSpPr>
            <a:spLocks noGrp="1"/>
          </p:cNvSpPr>
          <p:nvPr>
            <p:ph type="pic" sz="quarter" idx="17" hasCustomPrompt="1"/>
          </p:nvPr>
        </p:nvSpPr>
        <p:spPr>
          <a:xfrm rot="20700000">
            <a:off x="2503248" y="280257"/>
            <a:ext cx="3003952" cy="6363060"/>
          </a:xfrm>
          <a:custGeom>
            <a:avLst/>
            <a:gdLst>
              <a:gd name="connsiteX0" fmla="*/ 816674 w 6006731"/>
              <a:gd name="connsiteY0" fmla="*/ 0 h 12726119"/>
              <a:gd name="connsiteX1" fmla="*/ 5190055 w 6006731"/>
              <a:gd name="connsiteY1" fmla="*/ 0 h 12726119"/>
              <a:gd name="connsiteX2" fmla="*/ 6006731 w 6006731"/>
              <a:gd name="connsiteY2" fmla="*/ 816676 h 12726119"/>
              <a:gd name="connsiteX3" fmla="*/ 6006731 w 6006731"/>
              <a:gd name="connsiteY3" fmla="*/ 11909443 h 12726119"/>
              <a:gd name="connsiteX4" fmla="*/ 5190055 w 6006731"/>
              <a:gd name="connsiteY4" fmla="*/ 12726119 h 12726119"/>
              <a:gd name="connsiteX5" fmla="*/ 816674 w 6006731"/>
              <a:gd name="connsiteY5" fmla="*/ 12726119 h 12726119"/>
              <a:gd name="connsiteX6" fmla="*/ 0 w 6006731"/>
              <a:gd name="connsiteY6" fmla="*/ 11909443 h 12726119"/>
              <a:gd name="connsiteX7" fmla="*/ 0 w 6006731"/>
              <a:gd name="connsiteY7" fmla="*/ 816676 h 12726119"/>
              <a:gd name="connsiteX8" fmla="*/ 816674 w 6006731"/>
              <a:gd name="connsiteY8" fmla="*/ 0 h 12726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6731" h="12726119">
                <a:moveTo>
                  <a:pt x="816674" y="0"/>
                </a:moveTo>
                <a:lnTo>
                  <a:pt x="5190055" y="0"/>
                </a:lnTo>
                <a:cubicBezTo>
                  <a:pt x="5641095" y="0"/>
                  <a:pt x="6006731" y="365638"/>
                  <a:pt x="6006731" y="816676"/>
                </a:cubicBezTo>
                <a:lnTo>
                  <a:pt x="6006731" y="11909443"/>
                </a:lnTo>
                <a:cubicBezTo>
                  <a:pt x="6006731" y="12360481"/>
                  <a:pt x="5641095" y="12726119"/>
                  <a:pt x="5190055" y="12726119"/>
                </a:cubicBezTo>
                <a:lnTo>
                  <a:pt x="816674" y="12726119"/>
                </a:lnTo>
                <a:cubicBezTo>
                  <a:pt x="365637" y="12726119"/>
                  <a:pt x="0" y="12360481"/>
                  <a:pt x="0" y="11909443"/>
                </a:cubicBezTo>
                <a:lnTo>
                  <a:pt x="0" y="816676"/>
                </a:lnTo>
                <a:cubicBezTo>
                  <a:pt x="0" y="365638"/>
                  <a:pt x="365637" y="0"/>
                  <a:pt x="816674" y="0"/>
                </a:cubicBezTo>
                <a:close/>
              </a:path>
            </a:pathLst>
          </a:cu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5" name="Graphic 2">
            <a:extLst>
              <a:ext uri="{FF2B5EF4-FFF2-40B4-BE49-F238E27FC236}">
                <a16:creationId xmlns:a16="http://schemas.microsoft.com/office/drawing/2014/main" id="{AD359C77-6CAE-9349-B8A3-214678473AAC}"/>
              </a:ext>
            </a:extLst>
          </p:cNvPr>
          <p:cNvSpPr/>
          <p:nvPr userDrawn="1"/>
        </p:nvSpPr>
        <p:spPr>
          <a:xfrm rot="16200000">
            <a:off x="-37016" y="37017"/>
            <a:ext cx="1560787" cy="1486754"/>
          </a:xfrm>
          <a:custGeom>
            <a:avLst/>
            <a:gdLst>
              <a:gd name="connsiteX0" fmla="*/ 2066925 w 2066925"/>
              <a:gd name="connsiteY0" fmla="*/ 0 h 1968499"/>
              <a:gd name="connsiteX1" fmla="*/ 2066925 w 2066925"/>
              <a:gd name="connsiteY1" fmla="*/ 1968500 h 1968499"/>
              <a:gd name="connsiteX2" fmla="*/ 1206012 w 2066925"/>
              <a:gd name="connsiteY2" fmla="*/ 984250 h 1968499"/>
              <a:gd name="connsiteX3" fmla="*/ 0 w 2066925"/>
              <a:gd name="connsiteY3" fmla="*/ 0 h 1968499"/>
              <a:gd name="connsiteX4" fmla="*/ 2066925 w 2066925"/>
              <a:gd name="connsiteY4" fmla="*/ 0 h 1968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6925" h="1968499">
                <a:moveTo>
                  <a:pt x="2066925" y="0"/>
                </a:moveTo>
                <a:lnTo>
                  <a:pt x="2066925" y="1968500"/>
                </a:lnTo>
                <a:cubicBezTo>
                  <a:pt x="1492983" y="1900154"/>
                  <a:pt x="1206012" y="1572071"/>
                  <a:pt x="1206012" y="984250"/>
                </a:cubicBezTo>
                <a:cubicBezTo>
                  <a:pt x="1206012" y="396429"/>
                  <a:pt x="804008" y="68346"/>
                  <a:pt x="0" y="0"/>
                </a:cubicBezTo>
                <a:lnTo>
                  <a:pt x="2066925" y="0"/>
                </a:lnTo>
                <a:close/>
              </a:path>
            </a:pathLst>
          </a:custGeom>
          <a:solidFill>
            <a:srgbClr val="002FA6"/>
          </a:solidFill>
          <a:ln w="9525" cap="flat">
            <a:noFill/>
            <a:prstDash val="solid"/>
            <a:miter/>
          </a:ln>
        </p:spPr>
        <p:txBody>
          <a:bodyPr rtlCol="0" anchor="ctr"/>
          <a:lstStyle/>
          <a:p>
            <a:endParaRPr sz="900"/>
          </a:p>
        </p:txBody>
      </p:sp>
      <p:sp>
        <p:nvSpPr>
          <p:cNvPr id="7" name="Freeform 6">
            <a:extLst>
              <a:ext uri="{FF2B5EF4-FFF2-40B4-BE49-F238E27FC236}">
                <a16:creationId xmlns:a16="http://schemas.microsoft.com/office/drawing/2014/main" id="{196C5FE8-1E43-A740-A01D-EED191D3C5A9}"/>
              </a:ext>
            </a:extLst>
          </p:cNvPr>
          <p:cNvSpPr/>
          <p:nvPr userDrawn="1"/>
        </p:nvSpPr>
        <p:spPr>
          <a:xfrm>
            <a:off x="10867509" y="371637"/>
            <a:ext cx="3592226" cy="6180300"/>
          </a:xfrm>
          <a:custGeom>
            <a:avLst/>
            <a:gdLst>
              <a:gd name="connsiteX0" fmla="*/ 2566162 w 2568523"/>
              <a:gd name="connsiteY0" fmla="*/ 2742788 h 4419916"/>
              <a:gd name="connsiteX1" fmla="*/ 2405567 w 2568523"/>
              <a:gd name="connsiteY1" fmla="*/ 2703886 h 4419916"/>
              <a:gd name="connsiteX2" fmla="*/ 2405567 w 2568523"/>
              <a:gd name="connsiteY2" fmla="*/ 2703886 h 4419916"/>
              <a:gd name="connsiteX3" fmla="*/ 2405567 w 2568523"/>
              <a:gd name="connsiteY3" fmla="*/ 2703886 h 4419916"/>
              <a:gd name="connsiteX4" fmla="*/ 2405203 w 2568523"/>
              <a:gd name="connsiteY4" fmla="*/ 2703886 h 4419916"/>
              <a:gd name="connsiteX5" fmla="*/ 2211105 w 2568523"/>
              <a:gd name="connsiteY5" fmla="*/ 2674800 h 4419916"/>
              <a:gd name="connsiteX6" fmla="*/ 1999163 w 2568523"/>
              <a:gd name="connsiteY6" fmla="*/ 2636625 h 4419916"/>
              <a:gd name="connsiteX7" fmla="*/ 1820723 w 2568523"/>
              <a:gd name="connsiteY7" fmla="*/ 2463565 h 4419916"/>
              <a:gd name="connsiteX8" fmla="*/ 1815261 w 2568523"/>
              <a:gd name="connsiteY8" fmla="*/ 2461384 h 4419916"/>
              <a:gd name="connsiteX9" fmla="*/ 1552700 w 2568523"/>
              <a:gd name="connsiteY9" fmla="*/ 2471200 h 4419916"/>
              <a:gd name="connsiteX10" fmla="*/ 1552700 w 2568523"/>
              <a:gd name="connsiteY10" fmla="*/ 2471200 h 4419916"/>
              <a:gd name="connsiteX11" fmla="*/ 1552700 w 2568523"/>
              <a:gd name="connsiteY11" fmla="*/ 2471200 h 4419916"/>
              <a:gd name="connsiteX12" fmla="*/ 1547602 w 2568523"/>
              <a:gd name="connsiteY12" fmla="*/ 2473381 h 4419916"/>
              <a:gd name="connsiteX13" fmla="*/ 1547602 w 2568523"/>
              <a:gd name="connsiteY13" fmla="*/ 2473381 h 4419916"/>
              <a:gd name="connsiteX14" fmla="*/ 1547602 w 2568523"/>
              <a:gd name="connsiteY14" fmla="*/ 2473381 h 4419916"/>
              <a:gd name="connsiteX15" fmla="*/ 1455469 w 2568523"/>
              <a:gd name="connsiteY15" fmla="*/ 2569728 h 4419916"/>
              <a:gd name="connsiteX16" fmla="*/ 1412134 w 2568523"/>
              <a:gd name="connsiteY16" fmla="*/ 2526463 h 4419916"/>
              <a:gd name="connsiteX17" fmla="*/ 1407036 w 2568523"/>
              <a:gd name="connsiteY17" fmla="*/ 2524282 h 4419916"/>
              <a:gd name="connsiteX18" fmla="*/ 1348041 w 2568523"/>
              <a:gd name="connsiteY18" fmla="*/ 2524282 h 4419916"/>
              <a:gd name="connsiteX19" fmla="*/ 1313446 w 2568523"/>
              <a:gd name="connsiteY19" fmla="*/ 2472291 h 4419916"/>
              <a:gd name="connsiteX20" fmla="*/ 1341487 w 2568523"/>
              <a:gd name="connsiteY20" fmla="*/ 2393395 h 4419916"/>
              <a:gd name="connsiteX21" fmla="*/ 1341487 w 2568523"/>
              <a:gd name="connsiteY21" fmla="*/ 2388669 h 4419916"/>
              <a:gd name="connsiteX22" fmla="*/ 1341487 w 2568523"/>
              <a:gd name="connsiteY22" fmla="*/ 2388669 h 4419916"/>
              <a:gd name="connsiteX23" fmla="*/ 1341122 w 2568523"/>
              <a:gd name="connsiteY23" fmla="*/ 2387942 h 4419916"/>
              <a:gd name="connsiteX24" fmla="*/ 1341122 w 2568523"/>
              <a:gd name="connsiteY24" fmla="*/ 2387942 h 4419916"/>
              <a:gd name="connsiteX25" fmla="*/ 1337845 w 2568523"/>
              <a:gd name="connsiteY25" fmla="*/ 2384670 h 4419916"/>
              <a:gd name="connsiteX26" fmla="*/ 1337845 w 2568523"/>
              <a:gd name="connsiteY26" fmla="*/ 2384670 h 4419916"/>
              <a:gd name="connsiteX27" fmla="*/ 1337845 w 2568523"/>
              <a:gd name="connsiteY27" fmla="*/ 2384670 h 4419916"/>
              <a:gd name="connsiteX28" fmla="*/ 1337845 w 2568523"/>
              <a:gd name="connsiteY28" fmla="*/ 2384670 h 4419916"/>
              <a:gd name="connsiteX29" fmla="*/ 1337117 w 2568523"/>
              <a:gd name="connsiteY29" fmla="*/ 2384306 h 4419916"/>
              <a:gd name="connsiteX30" fmla="*/ 1337117 w 2568523"/>
              <a:gd name="connsiteY30" fmla="*/ 2384306 h 4419916"/>
              <a:gd name="connsiteX31" fmla="*/ 1337117 w 2568523"/>
              <a:gd name="connsiteY31" fmla="*/ 2384306 h 4419916"/>
              <a:gd name="connsiteX32" fmla="*/ 1337117 w 2568523"/>
              <a:gd name="connsiteY32" fmla="*/ 2384306 h 4419916"/>
              <a:gd name="connsiteX33" fmla="*/ 1336024 w 2568523"/>
              <a:gd name="connsiteY33" fmla="*/ 2383943 h 4419916"/>
              <a:gd name="connsiteX34" fmla="*/ 1204198 w 2568523"/>
              <a:gd name="connsiteY34" fmla="*/ 2361401 h 4419916"/>
              <a:gd name="connsiteX35" fmla="*/ 1278487 w 2568523"/>
              <a:gd name="connsiteY35" fmla="*/ 2190159 h 4419916"/>
              <a:gd name="connsiteX36" fmla="*/ 1278123 w 2568523"/>
              <a:gd name="connsiteY36" fmla="*/ 2183978 h 4419916"/>
              <a:gd name="connsiteX37" fmla="*/ 1273024 w 2568523"/>
              <a:gd name="connsiteY37" fmla="*/ 2180342 h 4419916"/>
              <a:gd name="connsiteX38" fmla="*/ 1195094 w 2568523"/>
              <a:gd name="connsiteY38" fmla="*/ 2165799 h 4419916"/>
              <a:gd name="connsiteX39" fmla="*/ 1194001 w 2568523"/>
              <a:gd name="connsiteY39" fmla="*/ 2165799 h 4419916"/>
              <a:gd name="connsiteX40" fmla="*/ 1193637 w 2568523"/>
              <a:gd name="connsiteY40" fmla="*/ 2165799 h 4419916"/>
              <a:gd name="connsiteX41" fmla="*/ 1193273 w 2568523"/>
              <a:gd name="connsiteY41" fmla="*/ 2165799 h 4419916"/>
              <a:gd name="connsiteX42" fmla="*/ 1190724 w 2568523"/>
              <a:gd name="connsiteY42" fmla="*/ 2166163 h 4419916"/>
              <a:gd name="connsiteX43" fmla="*/ 1190360 w 2568523"/>
              <a:gd name="connsiteY43" fmla="*/ 2166527 h 4419916"/>
              <a:gd name="connsiteX44" fmla="*/ 1188539 w 2568523"/>
              <a:gd name="connsiteY44" fmla="*/ 2167617 h 4419916"/>
              <a:gd name="connsiteX45" fmla="*/ 1188175 w 2568523"/>
              <a:gd name="connsiteY45" fmla="*/ 2167981 h 4419916"/>
              <a:gd name="connsiteX46" fmla="*/ 1187810 w 2568523"/>
              <a:gd name="connsiteY46" fmla="*/ 2168344 h 4419916"/>
              <a:gd name="connsiteX47" fmla="*/ 1155036 w 2568523"/>
              <a:gd name="connsiteY47" fmla="*/ 2210519 h 4419916"/>
              <a:gd name="connsiteX48" fmla="*/ 1096406 w 2568523"/>
              <a:gd name="connsiteY48" fmla="*/ 2237423 h 4419916"/>
              <a:gd name="connsiteX49" fmla="*/ 1027215 w 2568523"/>
              <a:gd name="connsiteY49" fmla="*/ 2207246 h 4419916"/>
              <a:gd name="connsiteX50" fmla="*/ 1054527 w 2568523"/>
              <a:gd name="connsiteY50" fmla="*/ 2083632 h 4419916"/>
              <a:gd name="connsiteX51" fmla="*/ 1173972 w 2568523"/>
              <a:gd name="connsiteY51" fmla="*/ 1945474 h 4419916"/>
              <a:gd name="connsiteX52" fmla="*/ 1248990 w 2568523"/>
              <a:gd name="connsiteY52" fmla="*/ 1912753 h 4419916"/>
              <a:gd name="connsiteX53" fmla="*/ 1351683 w 2568523"/>
              <a:gd name="connsiteY53" fmla="*/ 1903664 h 4419916"/>
              <a:gd name="connsiteX54" fmla="*/ 1351683 w 2568523"/>
              <a:gd name="connsiteY54" fmla="*/ 2080360 h 4419916"/>
              <a:gd name="connsiteX55" fmla="*/ 1356053 w 2568523"/>
              <a:gd name="connsiteY55" fmla="*/ 2086904 h 4419916"/>
              <a:gd name="connsiteX56" fmla="*/ 1364065 w 2568523"/>
              <a:gd name="connsiteY56" fmla="*/ 2085450 h 4419916"/>
              <a:gd name="connsiteX57" fmla="*/ 1454013 w 2568523"/>
              <a:gd name="connsiteY57" fmla="*/ 2002919 h 4419916"/>
              <a:gd name="connsiteX58" fmla="*/ 1456198 w 2568523"/>
              <a:gd name="connsiteY58" fmla="*/ 1997465 h 4419916"/>
              <a:gd name="connsiteX59" fmla="*/ 1456198 w 2568523"/>
              <a:gd name="connsiteY59" fmla="*/ 1888757 h 4419916"/>
              <a:gd name="connsiteX60" fmla="*/ 1529030 w 2568523"/>
              <a:gd name="connsiteY60" fmla="*/ 1808771 h 4419916"/>
              <a:gd name="connsiteX61" fmla="*/ 1529030 w 2568523"/>
              <a:gd name="connsiteY61" fmla="*/ 1808771 h 4419916"/>
              <a:gd name="connsiteX62" fmla="*/ 1529394 w 2568523"/>
              <a:gd name="connsiteY62" fmla="*/ 1808408 h 4419916"/>
              <a:gd name="connsiteX63" fmla="*/ 1679064 w 2568523"/>
              <a:gd name="connsiteY63" fmla="*/ 1649527 h 4419916"/>
              <a:gd name="connsiteX64" fmla="*/ 1794504 w 2568523"/>
              <a:gd name="connsiteY64" fmla="*/ 1601535 h 4419916"/>
              <a:gd name="connsiteX65" fmla="*/ 1798145 w 2568523"/>
              <a:gd name="connsiteY65" fmla="*/ 1597899 h 4419916"/>
              <a:gd name="connsiteX66" fmla="*/ 1849492 w 2568523"/>
              <a:gd name="connsiteY66" fmla="*/ 1490282 h 4419916"/>
              <a:gd name="connsiteX67" fmla="*/ 1966388 w 2568523"/>
              <a:gd name="connsiteY67" fmla="*/ 1490282 h 4419916"/>
              <a:gd name="connsiteX68" fmla="*/ 1973671 w 2568523"/>
              <a:gd name="connsiteY68" fmla="*/ 1483011 h 4419916"/>
              <a:gd name="connsiteX69" fmla="*/ 1973671 w 2568523"/>
              <a:gd name="connsiteY69" fmla="*/ 1281228 h 4419916"/>
              <a:gd name="connsiteX70" fmla="*/ 2140457 w 2568523"/>
              <a:gd name="connsiteY70" fmla="*/ 1272503 h 4419916"/>
              <a:gd name="connsiteX71" fmla="*/ 2096030 w 2568523"/>
              <a:gd name="connsiteY71" fmla="*/ 1388118 h 4419916"/>
              <a:gd name="connsiteX72" fmla="*/ 2096758 w 2568523"/>
              <a:gd name="connsiteY72" fmla="*/ 1394663 h 4419916"/>
              <a:gd name="connsiteX73" fmla="*/ 2155024 w 2568523"/>
              <a:gd name="connsiteY73" fmla="*/ 1487010 h 4419916"/>
              <a:gd name="connsiteX74" fmla="*/ 2160486 w 2568523"/>
              <a:gd name="connsiteY74" fmla="*/ 1490282 h 4419916"/>
              <a:gd name="connsiteX75" fmla="*/ 2166313 w 2568523"/>
              <a:gd name="connsiteY75" fmla="*/ 1488101 h 4419916"/>
              <a:gd name="connsiteX76" fmla="*/ 2215110 w 2568523"/>
              <a:gd name="connsiteY76" fmla="*/ 1439382 h 4419916"/>
              <a:gd name="connsiteX77" fmla="*/ 2215839 w 2568523"/>
              <a:gd name="connsiteY77" fmla="*/ 1429929 h 4419916"/>
              <a:gd name="connsiteX78" fmla="*/ 2178330 w 2568523"/>
              <a:gd name="connsiteY78" fmla="*/ 1378302 h 4419916"/>
              <a:gd name="connsiteX79" fmla="*/ 2173960 w 2568523"/>
              <a:gd name="connsiteY79" fmla="*/ 1310314 h 4419916"/>
              <a:gd name="connsiteX80" fmla="*/ 2215839 w 2568523"/>
              <a:gd name="connsiteY80" fmla="*/ 1259050 h 4419916"/>
              <a:gd name="connsiteX81" fmla="*/ 2215110 w 2568523"/>
              <a:gd name="connsiteY81" fmla="*/ 1248870 h 4419916"/>
              <a:gd name="connsiteX82" fmla="*/ 2143371 w 2568523"/>
              <a:gd name="connsiteY82" fmla="*/ 1187063 h 4419916"/>
              <a:gd name="connsiteX83" fmla="*/ 2105498 w 2568523"/>
              <a:gd name="connsiteY83" fmla="*/ 1092171 h 4419916"/>
              <a:gd name="connsiteX84" fmla="*/ 2086197 w 2568523"/>
              <a:gd name="connsiteY84" fmla="*/ 986008 h 4419916"/>
              <a:gd name="connsiteX85" fmla="*/ 2082556 w 2568523"/>
              <a:gd name="connsiteY85" fmla="*/ 980918 h 4419916"/>
              <a:gd name="connsiteX86" fmla="*/ 1867700 w 2568523"/>
              <a:gd name="connsiteY86" fmla="*/ 854758 h 4419916"/>
              <a:gd name="connsiteX87" fmla="*/ 1944174 w 2568523"/>
              <a:gd name="connsiteY87" fmla="*/ 786770 h 4419916"/>
              <a:gd name="connsiteX88" fmla="*/ 2124798 w 2568523"/>
              <a:gd name="connsiteY88" fmla="*/ 862757 h 4419916"/>
              <a:gd name="connsiteX89" fmla="*/ 2132082 w 2568523"/>
              <a:gd name="connsiteY89" fmla="*/ 861666 h 4419916"/>
              <a:gd name="connsiteX90" fmla="*/ 2134631 w 2568523"/>
              <a:gd name="connsiteY90" fmla="*/ 854758 h 4419916"/>
              <a:gd name="connsiteX91" fmla="*/ 2111689 w 2568523"/>
              <a:gd name="connsiteY91" fmla="*/ 717691 h 4419916"/>
              <a:gd name="connsiteX92" fmla="*/ 2210012 w 2568523"/>
              <a:gd name="connsiteY92" fmla="*/ 717691 h 4419916"/>
              <a:gd name="connsiteX93" fmla="*/ 2215839 w 2568523"/>
              <a:gd name="connsiteY93" fmla="*/ 714783 h 4419916"/>
              <a:gd name="connsiteX94" fmla="*/ 2216931 w 2568523"/>
              <a:gd name="connsiteY94" fmla="*/ 708239 h 4419916"/>
              <a:gd name="connsiteX95" fmla="*/ 2187798 w 2568523"/>
              <a:gd name="connsiteY95" fmla="*/ 625708 h 4419916"/>
              <a:gd name="connsiteX96" fmla="*/ 2186706 w 2568523"/>
              <a:gd name="connsiteY96" fmla="*/ 623526 h 4419916"/>
              <a:gd name="connsiteX97" fmla="*/ 2122613 w 2568523"/>
              <a:gd name="connsiteY97" fmla="*/ 546085 h 4419916"/>
              <a:gd name="connsiteX98" fmla="*/ 2049781 w 2568523"/>
              <a:gd name="connsiteY98" fmla="*/ 468281 h 4419916"/>
              <a:gd name="connsiteX99" fmla="*/ 2047596 w 2568523"/>
              <a:gd name="connsiteY99" fmla="*/ 466827 h 4419916"/>
              <a:gd name="connsiteX100" fmla="*/ 1894284 w 2568523"/>
              <a:gd name="connsiteY100" fmla="*/ 395203 h 4419916"/>
              <a:gd name="connsiteX101" fmla="*/ 1837111 w 2568523"/>
              <a:gd name="connsiteY101" fmla="*/ 285768 h 4419916"/>
              <a:gd name="connsiteX102" fmla="*/ 1830556 w 2568523"/>
              <a:gd name="connsiteY102" fmla="*/ 281768 h 4419916"/>
              <a:gd name="connsiteX103" fmla="*/ 1830556 w 2568523"/>
              <a:gd name="connsiteY103" fmla="*/ 281768 h 4419916"/>
              <a:gd name="connsiteX104" fmla="*/ 1824001 w 2568523"/>
              <a:gd name="connsiteY104" fmla="*/ 285768 h 4419916"/>
              <a:gd name="connsiteX105" fmla="*/ 1736602 w 2568523"/>
              <a:gd name="connsiteY105" fmla="*/ 460646 h 4419916"/>
              <a:gd name="connsiteX106" fmla="*/ 1736966 w 2568523"/>
              <a:gd name="connsiteY106" fmla="*/ 467917 h 4419916"/>
              <a:gd name="connsiteX107" fmla="*/ 1743521 w 2568523"/>
              <a:gd name="connsiteY107" fmla="*/ 471189 h 4419916"/>
              <a:gd name="connsiteX108" fmla="*/ 1862238 w 2568523"/>
              <a:gd name="connsiteY108" fmla="*/ 467190 h 4419916"/>
              <a:gd name="connsiteX109" fmla="*/ 1710746 w 2568523"/>
              <a:gd name="connsiteY109" fmla="*/ 560992 h 4419916"/>
              <a:gd name="connsiteX110" fmla="*/ 1593122 w 2568523"/>
              <a:gd name="connsiteY110" fmla="*/ 420289 h 4419916"/>
              <a:gd name="connsiteX111" fmla="*/ 1592030 w 2568523"/>
              <a:gd name="connsiteY111" fmla="*/ 419562 h 4419916"/>
              <a:gd name="connsiteX112" fmla="*/ 1591666 w 2568523"/>
              <a:gd name="connsiteY112" fmla="*/ 419199 h 4419916"/>
              <a:gd name="connsiteX113" fmla="*/ 1586567 w 2568523"/>
              <a:gd name="connsiteY113" fmla="*/ 418108 h 4419916"/>
              <a:gd name="connsiteX114" fmla="*/ 1586203 w 2568523"/>
              <a:gd name="connsiteY114" fmla="*/ 418108 h 4419916"/>
              <a:gd name="connsiteX115" fmla="*/ 1585839 w 2568523"/>
              <a:gd name="connsiteY115" fmla="*/ 418472 h 4419916"/>
              <a:gd name="connsiteX116" fmla="*/ 1584747 w 2568523"/>
              <a:gd name="connsiteY116" fmla="*/ 418835 h 4419916"/>
              <a:gd name="connsiteX117" fmla="*/ 1321822 w 2568523"/>
              <a:gd name="connsiteY117" fmla="*/ 523907 h 4419916"/>
              <a:gd name="connsiteX118" fmla="*/ 1033406 w 2568523"/>
              <a:gd name="connsiteY118" fmla="*/ 240685 h 4419916"/>
              <a:gd name="connsiteX119" fmla="*/ 1033406 w 2568523"/>
              <a:gd name="connsiteY119" fmla="*/ 240685 h 4419916"/>
              <a:gd name="connsiteX120" fmla="*/ 1033042 w 2568523"/>
              <a:gd name="connsiteY120" fmla="*/ 240321 h 4419916"/>
              <a:gd name="connsiteX121" fmla="*/ 1032677 w 2568523"/>
              <a:gd name="connsiteY121" fmla="*/ 239958 h 4419916"/>
              <a:gd name="connsiteX122" fmla="*/ 1031585 w 2568523"/>
              <a:gd name="connsiteY122" fmla="*/ 239230 h 4419916"/>
              <a:gd name="connsiteX123" fmla="*/ 1030857 w 2568523"/>
              <a:gd name="connsiteY123" fmla="*/ 238867 h 4419916"/>
              <a:gd name="connsiteX124" fmla="*/ 1030128 w 2568523"/>
              <a:gd name="connsiteY124" fmla="*/ 238503 h 4419916"/>
              <a:gd name="connsiteX125" fmla="*/ 744990 w 2568523"/>
              <a:gd name="connsiteY125" fmla="*/ 170879 h 4419916"/>
              <a:gd name="connsiteX126" fmla="*/ 551984 w 2568523"/>
              <a:gd name="connsiteY126" fmla="*/ 2181 h 4419916"/>
              <a:gd name="connsiteX127" fmla="*/ 550892 w 2568523"/>
              <a:gd name="connsiteY127" fmla="*/ 1454 h 4419916"/>
              <a:gd name="connsiteX128" fmla="*/ 549799 w 2568523"/>
              <a:gd name="connsiteY128" fmla="*/ 727 h 4419916"/>
              <a:gd name="connsiteX129" fmla="*/ 548342 w 2568523"/>
              <a:gd name="connsiteY129" fmla="*/ 364 h 4419916"/>
              <a:gd name="connsiteX130" fmla="*/ 547250 w 2568523"/>
              <a:gd name="connsiteY130" fmla="*/ 0 h 4419916"/>
              <a:gd name="connsiteX131" fmla="*/ 546886 w 2568523"/>
              <a:gd name="connsiteY131" fmla="*/ 0 h 4419916"/>
              <a:gd name="connsiteX132" fmla="*/ 240626 w 2568523"/>
              <a:gd name="connsiteY132" fmla="*/ 0 h 4419916"/>
              <a:gd name="connsiteX133" fmla="*/ 234799 w 2568523"/>
              <a:gd name="connsiteY133" fmla="*/ 3272 h 4419916"/>
              <a:gd name="connsiteX134" fmla="*/ 234071 w 2568523"/>
              <a:gd name="connsiteY134" fmla="*/ 9816 h 4419916"/>
              <a:gd name="connsiteX135" fmla="*/ 304354 w 2568523"/>
              <a:gd name="connsiteY135" fmla="*/ 201419 h 4419916"/>
              <a:gd name="connsiteX136" fmla="*/ 122273 w 2568523"/>
              <a:gd name="connsiteY136" fmla="*/ 252683 h 4419916"/>
              <a:gd name="connsiteX137" fmla="*/ 117539 w 2568523"/>
              <a:gd name="connsiteY137" fmla="*/ 256682 h 4419916"/>
              <a:gd name="connsiteX138" fmla="*/ 39609 w 2568523"/>
              <a:gd name="connsiteY138" fmla="*/ 421744 h 4419916"/>
              <a:gd name="connsiteX139" fmla="*/ 39244 w 2568523"/>
              <a:gd name="connsiteY139" fmla="*/ 423198 h 4419916"/>
              <a:gd name="connsiteX140" fmla="*/ 279 w 2568523"/>
              <a:gd name="connsiteY140" fmla="*/ 588260 h 4419916"/>
              <a:gd name="connsiteX141" fmla="*/ 2100 w 2568523"/>
              <a:gd name="connsiteY141" fmla="*/ 594804 h 4419916"/>
              <a:gd name="connsiteX142" fmla="*/ 109163 w 2568523"/>
              <a:gd name="connsiteY142" fmla="*/ 711147 h 4419916"/>
              <a:gd name="connsiteX143" fmla="*/ 110984 w 2568523"/>
              <a:gd name="connsiteY143" fmla="*/ 712601 h 4419916"/>
              <a:gd name="connsiteX144" fmla="*/ 110984 w 2568523"/>
              <a:gd name="connsiteY144" fmla="*/ 712601 h 4419916"/>
              <a:gd name="connsiteX145" fmla="*/ 110984 w 2568523"/>
              <a:gd name="connsiteY145" fmla="*/ 712601 h 4419916"/>
              <a:gd name="connsiteX146" fmla="*/ 110984 w 2568523"/>
              <a:gd name="connsiteY146" fmla="*/ 712601 h 4419916"/>
              <a:gd name="connsiteX147" fmla="*/ 112805 w 2568523"/>
              <a:gd name="connsiteY147" fmla="*/ 713329 h 4419916"/>
              <a:gd name="connsiteX148" fmla="*/ 113533 w 2568523"/>
              <a:gd name="connsiteY148" fmla="*/ 713329 h 4419916"/>
              <a:gd name="connsiteX149" fmla="*/ 114262 w 2568523"/>
              <a:gd name="connsiteY149" fmla="*/ 713329 h 4419916"/>
              <a:gd name="connsiteX150" fmla="*/ 114990 w 2568523"/>
              <a:gd name="connsiteY150" fmla="*/ 713329 h 4419916"/>
              <a:gd name="connsiteX151" fmla="*/ 115718 w 2568523"/>
              <a:gd name="connsiteY151" fmla="*/ 713329 h 4419916"/>
              <a:gd name="connsiteX152" fmla="*/ 117903 w 2568523"/>
              <a:gd name="connsiteY152" fmla="*/ 712601 h 4419916"/>
              <a:gd name="connsiteX153" fmla="*/ 117903 w 2568523"/>
              <a:gd name="connsiteY153" fmla="*/ 712601 h 4419916"/>
              <a:gd name="connsiteX154" fmla="*/ 117903 w 2568523"/>
              <a:gd name="connsiteY154" fmla="*/ 712601 h 4419916"/>
              <a:gd name="connsiteX155" fmla="*/ 117903 w 2568523"/>
              <a:gd name="connsiteY155" fmla="*/ 712601 h 4419916"/>
              <a:gd name="connsiteX156" fmla="*/ 266481 w 2568523"/>
              <a:gd name="connsiteY156" fmla="*/ 626435 h 4419916"/>
              <a:gd name="connsiteX157" fmla="*/ 422342 w 2568523"/>
              <a:gd name="connsiteY157" fmla="*/ 650067 h 4419916"/>
              <a:gd name="connsiteX158" fmla="*/ 573834 w 2568523"/>
              <a:gd name="connsiteY158" fmla="*/ 777681 h 4419916"/>
              <a:gd name="connsiteX159" fmla="*/ 583302 w 2568523"/>
              <a:gd name="connsiteY159" fmla="*/ 1017275 h 4419916"/>
              <a:gd name="connsiteX160" fmla="*/ 584759 w 2568523"/>
              <a:gd name="connsiteY160" fmla="*/ 1021638 h 4419916"/>
              <a:gd name="connsiteX161" fmla="*/ 707481 w 2568523"/>
              <a:gd name="connsiteY161" fmla="*/ 1172520 h 4419916"/>
              <a:gd name="connsiteX162" fmla="*/ 559996 w 2568523"/>
              <a:gd name="connsiteY162" fmla="*/ 1376484 h 4419916"/>
              <a:gd name="connsiteX163" fmla="*/ 487163 w 2568523"/>
              <a:gd name="connsiteY163" fmla="*/ 1473558 h 4419916"/>
              <a:gd name="connsiteX164" fmla="*/ 485707 w 2568523"/>
              <a:gd name="connsiteY164" fmla="*/ 1477921 h 4419916"/>
              <a:gd name="connsiteX165" fmla="*/ 485707 w 2568523"/>
              <a:gd name="connsiteY165" fmla="*/ 1647709 h 4419916"/>
              <a:gd name="connsiteX166" fmla="*/ 486799 w 2568523"/>
              <a:gd name="connsiteY166" fmla="*/ 1651345 h 4419916"/>
              <a:gd name="connsiteX167" fmla="*/ 582938 w 2568523"/>
              <a:gd name="connsiteY167" fmla="*/ 1809862 h 4419916"/>
              <a:gd name="connsiteX168" fmla="*/ 582938 w 2568523"/>
              <a:gd name="connsiteY168" fmla="*/ 2026188 h 4419916"/>
              <a:gd name="connsiteX169" fmla="*/ 585123 w 2568523"/>
              <a:gd name="connsiteY169" fmla="*/ 2031278 h 4419916"/>
              <a:gd name="connsiteX170" fmla="*/ 652493 w 2568523"/>
              <a:gd name="connsiteY170" fmla="*/ 2098538 h 4419916"/>
              <a:gd name="connsiteX171" fmla="*/ 700562 w 2568523"/>
              <a:gd name="connsiteY171" fmla="*/ 2175616 h 4419916"/>
              <a:gd name="connsiteX172" fmla="*/ 702747 w 2568523"/>
              <a:gd name="connsiteY172" fmla="*/ 2177797 h 4419916"/>
              <a:gd name="connsiteX173" fmla="*/ 806533 w 2568523"/>
              <a:gd name="connsiteY173" fmla="*/ 2249421 h 4419916"/>
              <a:gd name="connsiteX174" fmla="*/ 806533 w 2568523"/>
              <a:gd name="connsiteY174" fmla="*/ 2249421 h 4419916"/>
              <a:gd name="connsiteX175" fmla="*/ 829475 w 2568523"/>
              <a:gd name="connsiteY175" fmla="*/ 2265418 h 4419916"/>
              <a:gd name="connsiteX176" fmla="*/ 1003909 w 2568523"/>
              <a:gd name="connsiteY176" fmla="*/ 2371945 h 4419916"/>
              <a:gd name="connsiteX177" fmla="*/ 1085845 w 2568523"/>
              <a:gd name="connsiteY177" fmla="*/ 2453748 h 4419916"/>
              <a:gd name="connsiteX178" fmla="*/ 1092036 w 2568523"/>
              <a:gd name="connsiteY178" fmla="*/ 2455930 h 4419916"/>
              <a:gd name="connsiteX179" fmla="*/ 1253724 w 2568523"/>
              <a:gd name="connsiteY179" fmla="*/ 2429026 h 4419916"/>
              <a:gd name="connsiteX180" fmla="*/ 1239886 w 2568523"/>
              <a:gd name="connsiteY180" fmla="*/ 2459929 h 4419916"/>
              <a:gd name="connsiteX181" fmla="*/ 1191452 w 2568523"/>
              <a:gd name="connsiteY181" fmla="*/ 2532280 h 4419916"/>
              <a:gd name="connsiteX182" fmla="*/ 1192545 w 2568523"/>
              <a:gd name="connsiteY182" fmla="*/ 2541733 h 4419916"/>
              <a:gd name="connsiteX183" fmla="*/ 1309076 w 2568523"/>
              <a:gd name="connsiteY183" fmla="*/ 2653350 h 4419916"/>
              <a:gd name="connsiteX184" fmla="*/ 1314539 w 2568523"/>
              <a:gd name="connsiteY184" fmla="*/ 2655531 h 4419916"/>
              <a:gd name="connsiteX185" fmla="*/ 1319637 w 2568523"/>
              <a:gd name="connsiteY185" fmla="*/ 2652622 h 4419916"/>
              <a:gd name="connsiteX186" fmla="*/ 1352047 w 2568523"/>
              <a:gd name="connsiteY186" fmla="*/ 2610812 h 4419916"/>
              <a:gd name="connsiteX187" fmla="*/ 1445637 w 2568523"/>
              <a:gd name="connsiteY187" fmla="*/ 2589724 h 4419916"/>
              <a:gd name="connsiteX188" fmla="*/ 1424515 w 2568523"/>
              <a:gd name="connsiteY188" fmla="*/ 2709340 h 4419916"/>
              <a:gd name="connsiteX189" fmla="*/ 1356417 w 2568523"/>
              <a:gd name="connsiteY189" fmla="*/ 2966749 h 4419916"/>
              <a:gd name="connsiteX190" fmla="*/ 1356053 w 2568523"/>
              <a:gd name="connsiteY190" fmla="*/ 2969294 h 4419916"/>
              <a:gd name="connsiteX191" fmla="*/ 1356053 w 2568523"/>
              <a:gd name="connsiteY191" fmla="*/ 2969294 h 4419916"/>
              <a:gd name="connsiteX192" fmla="*/ 1356053 w 2568523"/>
              <a:gd name="connsiteY192" fmla="*/ 2970021 h 4419916"/>
              <a:gd name="connsiteX193" fmla="*/ 1356417 w 2568523"/>
              <a:gd name="connsiteY193" fmla="*/ 2971839 h 4419916"/>
              <a:gd name="connsiteX194" fmla="*/ 1453648 w 2568523"/>
              <a:gd name="connsiteY194" fmla="*/ 3190346 h 4419916"/>
              <a:gd name="connsiteX195" fmla="*/ 1454013 w 2568523"/>
              <a:gd name="connsiteY195" fmla="*/ 3190709 h 4419916"/>
              <a:gd name="connsiteX196" fmla="*/ 1454741 w 2568523"/>
              <a:gd name="connsiteY196" fmla="*/ 3191436 h 4419916"/>
              <a:gd name="connsiteX197" fmla="*/ 1455469 w 2568523"/>
              <a:gd name="connsiteY197" fmla="*/ 3192527 h 4419916"/>
              <a:gd name="connsiteX198" fmla="*/ 1455833 w 2568523"/>
              <a:gd name="connsiteY198" fmla="*/ 3192890 h 4419916"/>
              <a:gd name="connsiteX199" fmla="*/ 1456562 w 2568523"/>
              <a:gd name="connsiteY199" fmla="*/ 3193254 h 4419916"/>
              <a:gd name="connsiteX200" fmla="*/ 1456926 w 2568523"/>
              <a:gd name="connsiteY200" fmla="*/ 3193618 h 4419916"/>
              <a:gd name="connsiteX201" fmla="*/ 1633544 w 2568523"/>
              <a:gd name="connsiteY201" fmla="*/ 3303053 h 4419916"/>
              <a:gd name="connsiteX202" fmla="*/ 1638278 w 2568523"/>
              <a:gd name="connsiteY202" fmla="*/ 3547373 h 4419916"/>
              <a:gd name="connsiteX203" fmla="*/ 1672145 w 2568523"/>
              <a:gd name="connsiteY203" fmla="*/ 3838231 h 4419916"/>
              <a:gd name="connsiteX204" fmla="*/ 1657579 w 2568523"/>
              <a:gd name="connsiteY204" fmla="*/ 4206530 h 4419916"/>
              <a:gd name="connsiteX205" fmla="*/ 1657579 w 2568523"/>
              <a:gd name="connsiteY205" fmla="*/ 4206893 h 4419916"/>
              <a:gd name="connsiteX206" fmla="*/ 1657579 w 2568523"/>
              <a:gd name="connsiteY206" fmla="*/ 4207621 h 4419916"/>
              <a:gd name="connsiteX207" fmla="*/ 1657943 w 2568523"/>
              <a:gd name="connsiteY207" fmla="*/ 4209802 h 4419916"/>
              <a:gd name="connsiteX208" fmla="*/ 1657943 w 2568523"/>
              <a:gd name="connsiteY208" fmla="*/ 4209802 h 4419916"/>
              <a:gd name="connsiteX209" fmla="*/ 1659400 w 2568523"/>
              <a:gd name="connsiteY209" fmla="*/ 4211983 h 4419916"/>
              <a:gd name="connsiteX210" fmla="*/ 1659764 w 2568523"/>
              <a:gd name="connsiteY210" fmla="*/ 4212347 h 4419916"/>
              <a:gd name="connsiteX211" fmla="*/ 1829827 w 2568523"/>
              <a:gd name="connsiteY211" fmla="*/ 4377409 h 4419916"/>
              <a:gd name="connsiteX212" fmla="*/ 1829827 w 2568523"/>
              <a:gd name="connsiteY212" fmla="*/ 4377409 h 4419916"/>
              <a:gd name="connsiteX213" fmla="*/ 1830192 w 2568523"/>
              <a:gd name="connsiteY213" fmla="*/ 4377409 h 4419916"/>
              <a:gd name="connsiteX214" fmla="*/ 1832012 w 2568523"/>
              <a:gd name="connsiteY214" fmla="*/ 4378499 h 4419916"/>
              <a:gd name="connsiteX215" fmla="*/ 1832377 w 2568523"/>
              <a:gd name="connsiteY215" fmla="*/ 4378863 h 4419916"/>
              <a:gd name="connsiteX216" fmla="*/ 1832741 w 2568523"/>
              <a:gd name="connsiteY216" fmla="*/ 4378863 h 4419916"/>
              <a:gd name="connsiteX217" fmla="*/ 1833105 w 2568523"/>
              <a:gd name="connsiteY217" fmla="*/ 4379226 h 4419916"/>
              <a:gd name="connsiteX218" fmla="*/ 2037400 w 2568523"/>
              <a:gd name="connsiteY218" fmla="*/ 4427945 h 4419916"/>
              <a:gd name="connsiteX219" fmla="*/ 2039220 w 2568523"/>
              <a:gd name="connsiteY219" fmla="*/ 4428309 h 4419916"/>
              <a:gd name="connsiteX220" fmla="*/ 2045775 w 2568523"/>
              <a:gd name="connsiteY220" fmla="*/ 4424309 h 4419916"/>
              <a:gd name="connsiteX221" fmla="*/ 2043954 w 2568523"/>
              <a:gd name="connsiteY221" fmla="*/ 4415584 h 4419916"/>
              <a:gd name="connsiteX222" fmla="*/ 1878625 w 2568523"/>
              <a:gd name="connsiteY222" fmla="*/ 4278881 h 4419916"/>
              <a:gd name="connsiteX223" fmla="*/ 1948180 w 2568523"/>
              <a:gd name="connsiteY223" fmla="*/ 4162901 h 4419916"/>
              <a:gd name="connsiteX224" fmla="*/ 1947816 w 2568523"/>
              <a:gd name="connsiteY224" fmla="*/ 4154902 h 4419916"/>
              <a:gd name="connsiteX225" fmla="*/ 1891735 w 2568523"/>
              <a:gd name="connsiteY225" fmla="*/ 4080370 h 4419916"/>
              <a:gd name="connsiteX226" fmla="*/ 1943446 w 2568523"/>
              <a:gd name="connsiteY226" fmla="*/ 3920762 h 4419916"/>
              <a:gd name="connsiteX227" fmla="*/ 2083648 w 2568523"/>
              <a:gd name="connsiteY227" fmla="*/ 3789149 h 4419916"/>
              <a:gd name="connsiteX228" fmla="*/ 2234411 w 2568523"/>
              <a:gd name="connsiteY228" fmla="*/ 3628813 h 4419916"/>
              <a:gd name="connsiteX229" fmla="*/ 2234411 w 2568523"/>
              <a:gd name="connsiteY229" fmla="*/ 3628813 h 4419916"/>
              <a:gd name="connsiteX230" fmla="*/ 2235503 w 2568523"/>
              <a:gd name="connsiteY230" fmla="*/ 3626996 h 4419916"/>
              <a:gd name="connsiteX231" fmla="*/ 2235503 w 2568523"/>
              <a:gd name="connsiteY231" fmla="*/ 3626632 h 4419916"/>
              <a:gd name="connsiteX232" fmla="*/ 2235868 w 2568523"/>
              <a:gd name="connsiteY232" fmla="*/ 3624814 h 4419916"/>
              <a:gd name="connsiteX233" fmla="*/ 2235868 w 2568523"/>
              <a:gd name="connsiteY233" fmla="*/ 3624087 h 4419916"/>
              <a:gd name="connsiteX234" fmla="*/ 2235868 w 2568523"/>
              <a:gd name="connsiteY234" fmla="*/ 3624087 h 4419916"/>
              <a:gd name="connsiteX235" fmla="*/ 2240602 w 2568523"/>
              <a:gd name="connsiteY235" fmla="*/ 3464115 h 4419916"/>
              <a:gd name="connsiteX236" fmla="*/ 2406295 w 2568523"/>
              <a:gd name="connsiteY236" fmla="*/ 3402672 h 4419916"/>
              <a:gd name="connsiteX237" fmla="*/ 2406660 w 2568523"/>
              <a:gd name="connsiteY237" fmla="*/ 3402308 h 4419916"/>
              <a:gd name="connsiteX238" fmla="*/ 2407024 w 2568523"/>
              <a:gd name="connsiteY238" fmla="*/ 3401944 h 4419916"/>
              <a:gd name="connsiteX239" fmla="*/ 2409209 w 2568523"/>
              <a:gd name="connsiteY239" fmla="*/ 3400127 h 4419916"/>
              <a:gd name="connsiteX240" fmla="*/ 2409209 w 2568523"/>
              <a:gd name="connsiteY240" fmla="*/ 3400127 h 4419916"/>
              <a:gd name="connsiteX241" fmla="*/ 2409209 w 2568523"/>
              <a:gd name="connsiteY241" fmla="*/ 3399763 h 4419916"/>
              <a:gd name="connsiteX242" fmla="*/ 2410301 w 2568523"/>
              <a:gd name="connsiteY242" fmla="*/ 3397582 h 4419916"/>
              <a:gd name="connsiteX243" fmla="*/ 2410301 w 2568523"/>
              <a:gd name="connsiteY243" fmla="*/ 3397218 h 4419916"/>
              <a:gd name="connsiteX244" fmla="*/ 2410301 w 2568523"/>
              <a:gd name="connsiteY244" fmla="*/ 3397218 h 4419916"/>
              <a:gd name="connsiteX245" fmla="*/ 2468203 w 2568523"/>
              <a:gd name="connsiteY245" fmla="*/ 3122721 h 4419916"/>
              <a:gd name="connsiteX246" fmla="*/ 2568711 w 2568523"/>
              <a:gd name="connsiteY246" fmla="*/ 3027102 h 4419916"/>
              <a:gd name="connsiteX247" fmla="*/ 2569076 w 2568523"/>
              <a:gd name="connsiteY247" fmla="*/ 3026738 h 4419916"/>
              <a:gd name="connsiteX248" fmla="*/ 2569804 w 2568523"/>
              <a:gd name="connsiteY248" fmla="*/ 3025284 h 4419916"/>
              <a:gd name="connsiteX249" fmla="*/ 2570532 w 2568523"/>
              <a:gd name="connsiteY249" fmla="*/ 3024193 h 4419916"/>
              <a:gd name="connsiteX250" fmla="*/ 2570896 w 2568523"/>
              <a:gd name="connsiteY250" fmla="*/ 3022739 h 4419916"/>
              <a:gd name="connsiteX251" fmla="*/ 2571261 w 2568523"/>
              <a:gd name="connsiteY251" fmla="*/ 3021648 h 4419916"/>
              <a:gd name="connsiteX252" fmla="*/ 2571261 w 2568523"/>
              <a:gd name="connsiteY252" fmla="*/ 2749696 h 4419916"/>
              <a:gd name="connsiteX253" fmla="*/ 2566162 w 2568523"/>
              <a:gd name="connsiteY253" fmla="*/ 2742788 h 4419916"/>
              <a:gd name="connsiteX254" fmla="*/ 1200556 w 2568523"/>
              <a:gd name="connsiteY254" fmla="*/ 2331225 h 4419916"/>
              <a:gd name="connsiteX255" fmla="*/ 1200556 w 2568523"/>
              <a:gd name="connsiteY255" fmla="*/ 2181069 h 4419916"/>
              <a:gd name="connsiteX256" fmla="*/ 1260643 w 2568523"/>
              <a:gd name="connsiteY256" fmla="*/ 2192340 h 4419916"/>
              <a:gd name="connsiteX257" fmla="*/ 1200556 w 2568523"/>
              <a:gd name="connsiteY257" fmla="*/ 2331225 h 4419916"/>
              <a:gd name="connsiteX258" fmla="*/ 1042146 w 2568523"/>
              <a:gd name="connsiteY258" fmla="*/ 2075270 h 4419916"/>
              <a:gd name="connsiteX259" fmla="*/ 1040689 w 2568523"/>
              <a:gd name="connsiteY259" fmla="*/ 2078542 h 4419916"/>
              <a:gd name="connsiteX260" fmla="*/ 1012649 w 2568523"/>
              <a:gd name="connsiteY260" fmla="*/ 2204701 h 4419916"/>
              <a:gd name="connsiteX261" fmla="*/ 821464 w 2568523"/>
              <a:gd name="connsiteY261" fmla="*/ 2234878 h 4419916"/>
              <a:gd name="connsiteX262" fmla="*/ 940180 w 2568523"/>
              <a:gd name="connsiteY262" fmla="*/ 1818951 h 4419916"/>
              <a:gd name="connsiteX263" fmla="*/ 1157585 w 2568523"/>
              <a:gd name="connsiteY263" fmla="*/ 1941112 h 4419916"/>
              <a:gd name="connsiteX264" fmla="*/ 1042146 w 2568523"/>
              <a:gd name="connsiteY264" fmla="*/ 2075270 h 4419916"/>
              <a:gd name="connsiteX265" fmla="*/ 636105 w 2568523"/>
              <a:gd name="connsiteY265" fmla="*/ 248320 h 4419916"/>
              <a:gd name="connsiteX266" fmla="*/ 267938 w 2568523"/>
              <a:gd name="connsiteY266" fmla="*/ 427197 h 4419916"/>
              <a:gd name="connsiteX267" fmla="*/ 318921 w 2568523"/>
              <a:gd name="connsiteY267" fmla="*/ 214144 h 4419916"/>
              <a:gd name="connsiteX268" fmla="*/ 636105 w 2568523"/>
              <a:gd name="connsiteY268" fmla="*/ 248320 h 4419916"/>
              <a:gd name="connsiteX269" fmla="*/ 652857 w 2568523"/>
              <a:gd name="connsiteY269" fmla="*/ 256682 h 4419916"/>
              <a:gd name="connsiteX270" fmla="*/ 575655 w 2568523"/>
              <a:gd name="connsiteY270" fmla="*/ 758775 h 4419916"/>
              <a:gd name="connsiteX271" fmla="*/ 269395 w 2568523"/>
              <a:gd name="connsiteY271" fmla="*/ 442831 h 4419916"/>
              <a:gd name="connsiteX272" fmla="*/ 652857 w 2568523"/>
              <a:gd name="connsiteY272" fmla="*/ 256682 h 4419916"/>
              <a:gd name="connsiteX273" fmla="*/ 1805064 w 2568523"/>
              <a:gd name="connsiteY273" fmla="*/ 519181 h 4419916"/>
              <a:gd name="connsiteX274" fmla="*/ 1846579 w 2568523"/>
              <a:gd name="connsiteY274" fmla="*/ 571535 h 4419916"/>
              <a:gd name="connsiteX275" fmla="*/ 1808706 w 2568523"/>
              <a:gd name="connsiteY275" fmla="*/ 659156 h 4419916"/>
              <a:gd name="connsiteX276" fmla="*/ 1720579 w 2568523"/>
              <a:gd name="connsiteY276" fmla="*/ 571899 h 4419916"/>
              <a:gd name="connsiteX277" fmla="*/ 1805064 w 2568523"/>
              <a:gd name="connsiteY277" fmla="*/ 519181 h 4419916"/>
              <a:gd name="connsiteX278" fmla="*/ 1242070 w 2568523"/>
              <a:gd name="connsiteY278" fmla="*/ 1899664 h 4419916"/>
              <a:gd name="connsiteX279" fmla="*/ 1169602 w 2568523"/>
              <a:gd name="connsiteY279" fmla="*/ 1931295 h 4419916"/>
              <a:gd name="connsiteX280" fmla="*/ 950741 w 2568523"/>
              <a:gd name="connsiteY280" fmla="*/ 1808408 h 4419916"/>
              <a:gd name="connsiteX281" fmla="*/ 1511186 w 2568523"/>
              <a:gd name="connsiteY281" fmla="*/ 1495736 h 4419916"/>
              <a:gd name="connsiteX282" fmla="*/ 1242070 w 2568523"/>
              <a:gd name="connsiteY282" fmla="*/ 1899664 h 4419916"/>
              <a:gd name="connsiteX283" fmla="*/ 1118620 w 2568523"/>
              <a:gd name="connsiteY283" fmla="*/ 1237963 h 4419916"/>
              <a:gd name="connsiteX284" fmla="*/ 1519198 w 2568523"/>
              <a:gd name="connsiteY284" fmla="*/ 1474285 h 4419916"/>
              <a:gd name="connsiteX285" fmla="*/ 948192 w 2568523"/>
              <a:gd name="connsiteY285" fmla="*/ 1793138 h 4419916"/>
              <a:gd name="connsiteX286" fmla="*/ 1118620 w 2568523"/>
              <a:gd name="connsiteY286" fmla="*/ 1237963 h 4419916"/>
              <a:gd name="connsiteX287" fmla="*/ 1728955 w 2568523"/>
              <a:gd name="connsiteY287" fmla="*/ 1219784 h 4419916"/>
              <a:gd name="connsiteX288" fmla="*/ 1132094 w 2568523"/>
              <a:gd name="connsiteY288" fmla="*/ 1219784 h 4419916"/>
              <a:gd name="connsiteX289" fmla="*/ 1448550 w 2568523"/>
              <a:gd name="connsiteY289" fmla="*/ 906385 h 4419916"/>
              <a:gd name="connsiteX290" fmla="*/ 1728955 w 2568523"/>
              <a:gd name="connsiteY290" fmla="*/ 1219784 h 4419916"/>
              <a:gd name="connsiteX291" fmla="*/ 1431070 w 2568523"/>
              <a:gd name="connsiteY291" fmla="*/ 902750 h 4419916"/>
              <a:gd name="connsiteX292" fmla="*/ 1119712 w 2568523"/>
              <a:gd name="connsiteY292" fmla="*/ 1211422 h 4419916"/>
              <a:gd name="connsiteX293" fmla="*/ 1078926 w 2568523"/>
              <a:gd name="connsiteY293" fmla="*/ 902750 h 4419916"/>
              <a:gd name="connsiteX294" fmla="*/ 1431070 w 2568523"/>
              <a:gd name="connsiteY294" fmla="*/ 902750 h 4419916"/>
              <a:gd name="connsiteX295" fmla="*/ 1084388 w 2568523"/>
              <a:gd name="connsiteY295" fmla="*/ 888207 h 4419916"/>
              <a:gd name="connsiteX296" fmla="*/ 1317816 w 2568523"/>
              <a:gd name="connsiteY296" fmla="*/ 547176 h 4419916"/>
              <a:gd name="connsiteX297" fmla="*/ 1438354 w 2568523"/>
              <a:gd name="connsiteY297" fmla="*/ 888207 h 4419916"/>
              <a:gd name="connsiteX298" fmla="*/ 1084388 w 2568523"/>
              <a:gd name="connsiteY298" fmla="*/ 888207 h 4419916"/>
              <a:gd name="connsiteX299" fmla="*/ 939088 w 2568523"/>
              <a:gd name="connsiteY299" fmla="*/ 1772778 h 4419916"/>
              <a:gd name="connsiteX300" fmla="*/ 914325 w 2568523"/>
              <a:gd name="connsiteY300" fmla="*/ 1556452 h 4419916"/>
              <a:gd name="connsiteX301" fmla="*/ 1091672 w 2568523"/>
              <a:gd name="connsiteY301" fmla="*/ 1276865 h 4419916"/>
              <a:gd name="connsiteX302" fmla="*/ 939088 w 2568523"/>
              <a:gd name="connsiteY302" fmla="*/ 1772778 h 4419916"/>
              <a:gd name="connsiteX303" fmla="*/ 1540683 w 2568523"/>
              <a:gd name="connsiteY303" fmla="*/ 1493918 h 4419916"/>
              <a:gd name="connsiteX304" fmla="*/ 1665226 w 2568523"/>
              <a:gd name="connsiteY304" fmla="*/ 1642982 h 4419916"/>
              <a:gd name="connsiteX305" fmla="*/ 1531943 w 2568523"/>
              <a:gd name="connsiteY305" fmla="*/ 1784412 h 4419916"/>
              <a:gd name="connsiteX306" fmla="*/ 1540683 w 2568523"/>
              <a:gd name="connsiteY306" fmla="*/ 1493918 h 4419916"/>
              <a:gd name="connsiteX307" fmla="*/ 1532307 w 2568523"/>
              <a:gd name="connsiteY307" fmla="*/ 1465196 h 4419916"/>
              <a:gd name="connsiteX308" fmla="*/ 1141198 w 2568523"/>
              <a:gd name="connsiteY308" fmla="*/ 1234327 h 4419916"/>
              <a:gd name="connsiteX309" fmla="*/ 1729683 w 2568523"/>
              <a:gd name="connsiteY309" fmla="*/ 1234327 h 4419916"/>
              <a:gd name="connsiteX310" fmla="*/ 1532307 w 2568523"/>
              <a:gd name="connsiteY310" fmla="*/ 1465196 h 4419916"/>
              <a:gd name="connsiteX311" fmla="*/ 1742064 w 2568523"/>
              <a:gd name="connsiteY311" fmla="*/ 1212150 h 4419916"/>
              <a:gd name="connsiteX312" fmla="*/ 1463845 w 2568523"/>
              <a:gd name="connsiteY312" fmla="*/ 901295 h 4419916"/>
              <a:gd name="connsiteX313" fmla="*/ 1844758 w 2568523"/>
              <a:gd name="connsiteY313" fmla="*/ 864938 h 4419916"/>
              <a:gd name="connsiteX314" fmla="*/ 1742064 w 2568523"/>
              <a:gd name="connsiteY314" fmla="*/ 1212150 h 4419916"/>
              <a:gd name="connsiteX315" fmla="*/ 1332383 w 2568523"/>
              <a:gd name="connsiteY315" fmla="*/ 545358 h 4419916"/>
              <a:gd name="connsiteX316" fmla="*/ 1613515 w 2568523"/>
              <a:gd name="connsiteY316" fmla="*/ 674426 h 4419916"/>
              <a:gd name="connsiteX317" fmla="*/ 1451099 w 2568523"/>
              <a:gd name="connsiteY317" fmla="*/ 880572 h 4419916"/>
              <a:gd name="connsiteX318" fmla="*/ 1332383 w 2568523"/>
              <a:gd name="connsiteY318" fmla="*/ 545358 h 4419916"/>
              <a:gd name="connsiteX319" fmla="*/ 1629539 w 2568523"/>
              <a:gd name="connsiteY319" fmla="*/ 654430 h 4419916"/>
              <a:gd name="connsiteX320" fmla="*/ 1598221 w 2568523"/>
              <a:gd name="connsiteY320" fmla="*/ 449375 h 4419916"/>
              <a:gd name="connsiteX321" fmla="*/ 1699093 w 2568523"/>
              <a:gd name="connsiteY321" fmla="*/ 570445 h 4419916"/>
              <a:gd name="connsiteX322" fmla="*/ 1629539 w 2568523"/>
              <a:gd name="connsiteY322" fmla="*/ 654430 h 4419916"/>
              <a:gd name="connsiteX323" fmla="*/ 1615700 w 2568523"/>
              <a:gd name="connsiteY323" fmla="*/ 659520 h 4419916"/>
              <a:gd name="connsiteX324" fmla="*/ 1338209 w 2568523"/>
              <a:gd name="connsiteY324" fmla="*/ 531906 h 4419916"/>
              <a:gd name="connsiteX325" fmla="*/ 1581469 w 2568523"/>
              <a:gd name="connsiteY325" fmla="*/ 434832 h 4419916"/>
              <a:gd name="connsiteX326" fmla="*/ 1615700 w 2568523"/>
              <a:gd name="connsiteY326" fmla="*/ 659520 h 4419916"/>
              <a:gd name="connsiteX327" fmla="*/ 1076377 w 2568523"/>
              <a:gd name="connsiteY327" fmla="*/ 874027 h 4419916"/>
              <a:gd name="connsiteX328" fmla="*/ 1036319 w 2568523"/>
              <a:gd name="connsiteY328" fmla="*/ 263590 h 4419916"/>
              <a:gd name="connsiteX329" fmla="*/ 1310169 w 2568523"/>
              <a:gd name="connsiteY329" fmla="*/ 532270 h 4419916"/>
              <a:gd name="connsiteX330" fmla="*/ 1076377 w 2568523"/>
              <a:gd name="connsiteY330" fmla="*/ 874027 h 4419916"/>
              <a:gd name="connsiteX331" fmla="*/ 668516 w 2568523"/>
              <a:gd name="connsiteY331" fmla="*/ 251228 h 4419916"/>
              <a:gd name="connsiteX332" fmla="*/ 1012649 w 2568523"/>
              <a:gd name="connsiteY332" fmla="*/ 252319 h 4419916"/>
              <a:gd name="connsiteX333" fmla="*/ 592042 w 2568523"/>
              <a:gd name="connsiteY333" fmla="*/ 749686 h 4419916"/>
              <a:gd name="connsiteX334" fmla="*/ 668516 w 2568523"/>
              <a:gd name="connsiteY334" fmla="*/ 251228 h 4419916"/>
              <a:gd name="connsiteX335" fmla="*/ 1022117 w 2568523"/>
              <a:gd name="connsiteY335" fmla="*/ 263590 h 4419916"/>
              <a:gd name="connsiteX336" fmla="*/ 1062903 w 2568523"/>
              <a:gd name="connsiteY336" fmla="*/ 886025 h 4419916"/>
              <a:gd name="connsiteX337" fmla="*/ 594227 w 2568523"/>
              <a:gd name="connsiteY337" fmla="*/ 770046 h 4419916"/>
              <a:gd name="connsiteX338" fmla="*/ 1022117 w 2568523"/>
              <a:gd name="connsiteY338" fmla="*/ 263590 h 4419916"/>
              <a:gd name="connsiteX339" fmla="*/ 1105874 w 2568523"/>
              <a:gd name="connsiteY339" fmla="*/ 1218330 h 4419916"/>
              <a:gd name="connsiteX340" fmla="*/ 734793 w 2568523"/>
              <a:gd name="connsiteY340" fmla="*/ 1167430 h 4419916"/>
              <a:gd name="connsiteX341" fmla="*/ 1065088 w 2568523"/>
              <a:gd name="connsiteY341" fmla="*/ 909294 h 4419916"/>
              <a:gd name="connsiteX342" fmla="*/ 1105874 w 2568523"/>
              <a:gd name="connsiteY342" fmla="*/ 1218330 h 4419916"/>
              <a:gd name="connsiteX343" fmla="*/ 1102232 w 2568523"/>
              <a:gd name="connsiteY343" fmla="*/ 1232510 h 4419916"/>
              <a:gd name="connsiteX344" fmla="*/ 907406 w 2568523"/>
              <a:gd name="connsiteY344" fmla="*/ 1539728 h 4419916"/>
              <a:gd name="connsiteX345" fmla="*/ 729695 w 2568523"/>
              <a:gd name="connsiteY345" fmla="*/ 1181246 h 4419916"/>
              <a:gd name="connsiteX346" fmla="*/ 1102232 w 2568523"/>
              <a:gd name="connsiteY346" fmla="*/ 1232510 h 4419916"/>
              <a:gd name="connsiteX347" fmla="*/ 927435 w 2568523"/>
              <a:gd name="connsiteY347" fmla="*/ 1801136 h 4419916"/>
              <a:gd name="connsiteX348" fmla="*/ 610978 w 2568523"/>
              <a:gd name="connsiteY348" fmla="*/ 1801136 h 4419916"/>
              <a:gd name="connsiteX349" fmla="*/ 900487 w 2568523"/>
              <a:gd name="connsiteY349" fmla="*/ 1568814 h 4419916"/>
              <a:gd name="connsiteX350" fmla="*/ 927435 w 2568523"/>
              <a:gd name="connsiteY350" fmla="*/ 1801136 h 4419916"/>
              <a:gd name="connsiteX351" fmla="*/ 1443452 w 2568523"/>
              <a:gd name="connsiteY351" fmla="*/ 1881122 h 4419916"/>
              <a:gd name="connsiteX352" fmla="*/ 1441631 w 2568523"/>
              <a:gd name="connsiteY352" fmla="*/ 1885849 h 4419916"/>
              <a:gd name="connsiteX353" fmla="*/ 1441631 w 2568523"/>
              <a:gd name="connsiteY353" fmla="*/ 1994193 h 4419916"/>
              <a:gd name="connsiteX354" fmla="*/ 1366250 w 2568523"/>
              <a:gd name="connsiteY354" fmla="*/ 2063272 h 4419916"/>
              <a:gd name="connsiteX355" fmla="*/ 1366250 w 2568523"/>
              <a:gd name="connsiteY355" fmla="*/ 1895302 h 4419916"/>
              <a:gd name="connsiteX356" fmla="*/ 1364065 w 2568523"/>
              <a:gd name="connsiteY356" fmla="*/ 1889848 h 4419916"/>
              <a:gd name="connsiteX357" fmla="*/ 1358602 w 2568523"/>
              <a:gd name="connsiteY357" fmla="*/ 1888030 h 4419916"/>
              <a:gd name="connsiteX358" fmla="*/ 1261735 w 2568523"/>
              <a:gd name="connsiteY358" fmla="*/ 1896392 h 4419916"/>
              <a:gd name="connsiteX359" fmla="*/ 1526117 w 2568523"/>
              <a:gd name="connsiteY359" fmla="*/ 1499372 h 4419916"/>
              <a:gd name="connsiteX360" fmla="*/ 1517377 w 2568523"/>
              <a:gd name="connsiteY360" fmla="*/ 1800046 h 4419916"/>
              <a:gd name="connsiteX361" fmla="*/ 1443452 w 2568523"/>
              <a:gd name="connsiteY361" fmla="*/ 1881122 h 4419916"/>
              <a:gd name="connsiteX362" fmla="*/ 1786128 w 2568523"/>
              <a:gd name="connsiteY362" fmla="*/ 1589174 h 4419916"/>
              <a:gd name="connsiteX363" fmla="*/ 1676879 w 2568523"/>
              <a:gd name="connsiteY363" fmla="*/ 1634620 h 4419916"/>
              <a:gd name="connsiteX364" fmla="*/ 1543232 w 2568523"/>
              <a:gd name="connsiteY364" fmla="*/ 1474649 h 4419916"/>
              <a:gd name="connsiteX365" fmla="*/ 1742793 w 2568523"/>
              <a:gd name="connsiteY365" fmla="*/ 1240872 h 4419916"/>
              <a:gd name="connsiteX366" fmla="*/ 1836746 w 2568523"/>
              <a:gd name="connsiteY366" fmla="*/ 1482647 h 4419916"/>
              <a:gd name="connsiteX367" fmla="*/ 1786128 w 2568523"/>
              <a:gd name="connsiteY367" fmla="*/ 1589174 h 4419916"/>
              <a:gd name="connsiteX368" fmla="*/ 1849856 w 2568523"/>
              <a:gd name="connsiteY368" fmla="*/ 1475739 h 4419916"/>
              <a:gd name="connsiteX369" fmla="*/ 1756995 w 2568523"/>
              <a:gd name="connsiteY369" fmla="*/ 1236872 h 4419916"/>
              <a:gd name="connsiteX370" fmla="*/ 1959105 w 2568523"/>
              <a:gd name="connsiteY370" fmla="*/ 1280137 h 4419916"/>
              <a:gd name="connsiteX371" fmla="*/ 1959105 w 2568523"/>
              <a:gd name="connsiteY371" fmla="*/ 1475739 h 4419916"/>
              <a:gd name="connsiteX372" fmla="*/ 1849856 w 2568523"/>
              <a:gd name="connsiteY372" fmla="*/ 1475739 h 4419916"/>
              <a:gd name="connsiteX373" fmla="*/ 2071631 w 2568523"/>
              <a:gd name="connsiteY373" fmla="*/ 992552 h 4419916"/>
              <a:gd name="connsiteX374" fmla="*/ 2090567 w 2568523"/>
              <a:gd name="connsiteY374" fmla="*/ 1096170 h 4419916"/>
              <a:gd name="connsiteX375" fmla="*/ 2090931 w 2568523"/>
              <a:gd name="connsiteY375" fmla="*/ 1097624 h 4419916"/>
              <a:gd name="connsiteX376" fmla="*/ 2129897 w 2568523"/>
              <a:gd name="connsiteY376" fmla="*/ 1194698 h 4419916"/>
              <a:gd name="connsiteX377" fmla="*/ 2131718 w 2568523"/>
              <a:gd name="connsiteY377" fmla="*/ 1197607 h 4419916"/>
              <a:gd name="connsiteX378" fmla="*/ 2199452 w 2568523"/>
              <a:gd name="connsiteY378" fmla="*/ 1256142 h 4419916"/>
              <a:gd name="connsiteX379" fmla="*/ 2160122 w 2568523"/>
              <a:gd name="connsiteY379" fmla="*/ 1303770 h 4419916"/>
              <a:gd name="connsiteX380" fmla="*/ 2158665 w 2568523"/>
              <a:gd name="connsiteY380" fmla="*/ 1308860 h 4419916"/>
              <a:gd name="connsiteX381" fmla="*/ 2163400 w 2568523"/>
              <a:gd name="connsiteY381" fmla="*/ 1381574 h 4419916"/>
              <a:gd name="connsiteX382" fmla="*/ 2164856 w 2568523"/>
              <a:gd name="connsiteY382" fmla="*/ 1385210 h 4419916"/>
              <a:gd name="connsiteX383" fmla="*/ 2200180 w 2568523"/>
              <a:gd name="connsiteY383" fmla="*/ 1433565 h 4419916"/>
              <a:gd name="connsiteX384" fmla="*/ 2162307 w 2568523"/>
              <a:gd name="connsiteY384" fmla="*/ 1471376 h 4419916"/>
              <a:gd name="connsiteX385" fmla="*/ 2110960 w 2568523"/>
              <a:gd name="connsiteY385" fmla="*/ 1389936 h 4419916"/>
              <a:gd name="connsiteX386" fmla="*/ 2158301 w 2568523"/>
              <a:gd name="connsiteY386" fmla="*/ 1267049 h 4419916"/>
              <a:gd name="connsiteX387" fmla="*/ 2157573 w 2568523"/>
              <a:gd name="connsiteY387" fmla="*/ 1260141 h 4419916"/>
              <a:gd name="connsiteX388" fmla="*/ 2151382 w 2568523"/>
              <a:gd name="connsiteY388" fmla="*/ 1257233 h 4419916"/>
              <a:gd name="connsiteX389" fmla="*/ 1967481 w 2568523"/>
              <a:gd name="connsiteY389" fmla="*/ 1267049 h 4419916"/>
              <a:gd name="connsiteX390" fmla="*/ 1754810 w 2568523"/>
              <a:gd name="connsiteY390" fmla="*/ 1221602 h 4419916"/>
              <a:gd name="connsiteX391" fmla="*/ 1859324 w 2568523"/>
              <a:gd name="connsiteY391" fmla="*/ 867847 h 4419916"/>
              <a:gd name="connsiteX392" fmla="*/ 2071631 w 2568523"/>
              <a:gd name="connsiteY392" fmla="*/ 992552 h 4419916"/>
              <a:gd name="connsiteX393" fmla="*/ 2117515 w 2568523"/>
              <a:gd name="connsiteY393" fmla="*/ 844942 h 4419916"/>
              <a:gd name="connsiteX394" fmla="*/ 1953642 w 2568523"/>
              <a:gd name="connsiteY394" fmla="*/ 776227 h 4419916"/>
              <a:gd name="connsiteX395" fmla="*/ 2057064 w 2568523"/>
              <a:gd name="connsiteY395" fmla="*/ 641705 h 4419916"/>
              <a:gd name="connsiteX396" fmla="*/ 2095665 w 2568523"/>
              <a:gd name="connsiteY396" fmla="*/ 713692 h 4419916"/>
              <a:gd name="connsiteX397" fmla="*/ 2117515 w 2568523"/>
              <a:gd name="connsiteY397" fmla="*/ 844942 h 4419916"/>
              <a:gd name="connsiteX398" fmla="*/ 2199452 w 2568523"/>
              <a:gd name="connsiteY398" fmla="*/ 703876 h 4419916"/>
              <a:gd name="connsiteX399" fmla="*/ 2107319 w 2568523"/>
              <a:gd name="connsiteY399" fmla="*/ 703876 h 4419916"/>
              <a:gd name="connsiteX400" fmla="*/ 2067261 w 2568523"/>
              <a:gd name="connsiteY400" fmla="*/ 628616 h 4419916"/>
              <a:gd name="connsiteX401" fmla="*/ 2117879 w 2568523"/>
              <a:gd name="connsiteY401" fmla="*/ 562810 h 4419916"/>
              <a:gd name="connsiteX402" fmla="*/ 2174324 w 2568523"/>
              <a:gd name="connsiteY402" fmla="*/ 632252 h 4419916"/>
              <a:gd name="connsiteX403" fmla="*/ 2199452 w 2568523"/>
              <a:gd name="connsiteY403" fmla="*/ 703876 h 4419916"/>
              <a:gd name="connsiteX404" fmla="*/ 1754810 w 2568523"/>
              <a:gd name="connsiteY404" fmla="*/ 455919 h 4419916"/>
              <a:gd name="connsiteX405" fmla="*/ 1830556 w 2568523"/>
              <a:gd name="connsiteY405" fmla="*/ 304673 h 4419916"/>
              <a:gd name="connsiteX406" fmla="*/ 1882267 w 2568523"/>
              <a:gd name="connsiteY406" fmla="*/ 403565 h 4419916"/>
              <a:gd name="connsiteX407" fmla="*/ 1885544 w 2568523"/>
              <a:gd name="connsiteY407" fmla="*/ 406837 h 4419916"/>
              <a:gd name="connsiteX408" fmla="*/ 2039949 w 2568523"/>
              <a:gd name="connsiteY408" fmla="*/ 479188 h 4419916"/>
              <a:gd name="connsiteX409" fmla="*/ 2107683 w 2568523"/>
              <a:gd name="connsiteY409" fmla="*/ 551175 h 4419916"/>
              <a:gd name="connsiteX410" fmla="*/ 2058521 w 2568523"/>
              <a:gd name="connsiteY410" fmla="*/ 615164 h 4419916"/>
              <a:gd name="connsiteX411" fmla="*/ 1893920 w 2568523"/>
              <a:gd name="connsiteY411" fmla="*/ 453011 h 4419916"/>
              <a:gd name="connsiteX412" fmla="*/ 1893556 w 2568523"/>
              <a:gd name="connsiteY412" fmla="*/ 452647 h 4419916"/>
              <a:gd name="connsiteX413" fmla="*/ 1892099 w 2568523"/>
              <a:gd name="connsiteY413" fmla="*/ 451557 h 4419916"/>
              <a:gd name="connsiteX414" fmla="*/ 1891371 w 2568523"/>
              <a:gd name="connsiteY414" fmla="*/ 451193 h 4419916"/>
              <a:gd name="connsiteX415" fmla="*/ 1889550 w 2568523"/>
              <a:gd name="connsiteY415" fmla="*/ 450829 h 4419916"/>
              <a:gd name="connsiteX416" fmla="*/ 1888822 w 2568523"/>
              <a:gd name="connsiteY416" fmla="*/ 450829 h 4419916"/>
              <a:gd name="connsiteX417" fmla="*/ 1888822 w 2568523"/>
              <a:gd name="connsiteY417" fmla="*/ 450829 h 4419916"/>
              <a:gd name="connsiteX418" fmla="*/ 1754810 w 2568523"/>
              <a:gd name="connsiteY418" fmla="*/ 455919 h 4419916"/>
              <a:gd name="connsiteX419" fmla="*/ 1887729 w 2568523"/>
              <a:gd name="connsiteY419" fmla="*/ 467917 h 4419916"/>
              <a:gd name="connsiteX420" fmla="*/ 2049417 w 2568523"/>
              <a:gd name="connsiteY420" fmla="*/ 626798 h 4419916"/>
              <a:gd name="connsiteX421" fmla="*/ 2049417 w 2568523"/>
              <a:gd name="connsiteY421" fmla="*/ 627162 h 4419916"/>
              <a:gd name="connsiteX422" fmla="*/ 1936891 w 2568523"/>
              <a:gd name="connsiteY422" fmla="*/ 774045 h 4419916"/>
              <a:gd name="connsiteX423" fmla="*/ 1851677 w 2568523"/>
              <a:gd name="connsiteY423" fmla="*/ 849668 h 4419916"/>
              <a:gd name="connsiteX424" fmla="*/ 1464937 w 2568523"/>
              <a:gd name="connsiteY424" fmla="*/ 886752 h 4419916"/>
              <a:gd name="connsiteX425" fmla="*/ 1630631 w 2568523"/>
              <a:gd name="connsiteY425" fmla="*/ 676244 h 4419916"/>
              <a:gd name="connsiteX426" fmla="*/ 1709290 w 2568523"/>
              <a:gd name="connsiteY426" fmla="*/ 580988 h 4419916"/>
              <a:gd name="connsiteX427" fmla="*/ 1805793 w 2568523"/>
              <a:gd name="connsiteY427" fmla="*/ 676608 h 4419916"/>
              <a:gd name="connsiteX428" fmla="*/ 1812348 w 2568523"/>
              <a:gd name="connsiteY428" fmla="*/ 678426 h 4419916"/>
              <a:gd name="connsiteX429" fmla="*/ 1817810 w 2568523"/>
              <a:gd name="connsiteY429" fmla="*/ 674063 h 4419916"/>
              <a:gd name="connsiteX430" fmla="*/ 1861510 w 2568523"/>
              <a:gd name="connsiteY430" fmla="*/ 572626 h 4419916"/>
              <a:gd name="connsiteX431" fmla="*/ 1860417 w 2568523"/>
              <a:gd name="connsiteY431" fmla="*/ 565355 h 4419916"/>
              <a:gd name="connsiteX432" fmla="*/ 1817446 w 2568523"/>
              <a:gd name="connsiteY432" fmla="*/ 511182 h 4419916"/>
              <a:gd name="connsiteX433" fmla="*/ 1887729 w 2568523"/>
              <a:gd name="connsiteY433" fmla="*/ 467917 h 4419916"/>
              <a:gd name="connsiteX434" fmla="*/ 739527 w 2568523"/>
              <a:gd name="connsiteY434" fmla="*/ 184331 h 4419916"/>
              <a:gd name="connsiteX435" fmla="*/ 964943 w 2568523"/>
              <a:gd name="connsiteY435" fmla="*/ 237776 h 4419916"/>
              <a:gd name="connsiteX436" fmla="*/ 662689 w 2568523"/>
              <a:gd name="connsiteY436" fmla="*/ 236685 h 4419916"/>
              <a:gd name="connsiteX437" fmla="*/ 330938 w 2568523"/>
              <a:gd name="connsiteY437" fmla="*/ 201055 h 4419916"/>
              <a:gd name="connsiteX438" fmla="*/ 546522 w 2568523"/>
              <a:gd name="connsiteY438" fmla="*/ 17088 h 4419916"/>
              <a:gd name="connsiteX439" fmla="*/ 736250 w 2568523"/>
              <a:gd name="connsiteY439" fmla="*/ 182513 h 4419916"/>
              <a:gd name="connsiteX440" fmla="*/ 739527 w 2568523"/>
              <a:gd name="connsiteY440" fmla="*/ 184331 h 4419916"/>
              <a:gd name="connsiteX441" fmla="*/ 250822 w 2568523"/>
              <a:gd name="connsiteY441" fmla="*/ 14543 h 4419916"/>
              <a:gd name="connsiteX442" fmla="*/ 526857 w 2568523"/>
              <a:gd name="connsiteY442" fmla="*/ 14543 h 4419916"/>
              <a:gd name="connsiteX443" fmla="*/ 316371 w 2568523"/>
              <a:gd name="connsiteY443" fmla="*/ 193784 h 4419916"/>
              <a:gd name="connsiteX444" fmla="*/ 250822 w 2568523"/>
              <a:gd name="connsiteY444" fmla="*/ 14543 h 4419916"/>
              <a:gd name="connsiteX445" fmla="*/ 128828 w 2568523"/>
              <a:gd name="connsiteY445" fmla="*/ 265771 h 4419916"/>
              <a:gd name="connsiteX446" fmla="*/ 303262 w 2568523"/>
              <a:gd name="connsiteY446" fmla="*/ 216689 h 4419916"/>
              <a:gd name="connsiteX447" fmla="*/ 251915 w 2568523"/>
              <a:gd name="connsiteY447" fmla="*/ 431560 h 4419916"/>
              <a:gd name="connsiteX448" fmla="*/ 70926 w 2568523"/>
              <a:gd name="connsiteY448" fmla="*/ 388295 h 4419916"/>
              <a:gd name="connsiteX449" fmla="*/ 128828 w 2568523"/>
              <a:gd name="connsiteY449" fmla="*/ 265771 h 4419916"/>
              <a:gd name="connsiteX450" fmla="*/ 52718 w 2568523"/>
              <a:gd name="connsiteY450" fmla="*/ 427197 h 4419916"/>
              <a:gd name="connsiteX451" fmla="*/ 64736 w 2568523"/>
              <a:gd name="connsiteY451" fmla="*/ 402111 h 4419916"/>
              <a:gd name="connsiteX452" fmla="*/ 246452 w 2568523"/>
              <a:gd name="connsiteY452" fmla="*/ 445739 h 4419916"/>
              <a:gd name="connsiteX453" fmla="*/ 112441 w 2568523"/>
              <a:gd name="connsiteY453" fmla="*/ 694059 h 4419916"/>
              <a:gd name="connsiteX454" fmla="*/ 14846 w 2568523"/>
              <a:gd name="connsiteY454" fmla="*/ 587896 h 4419916"/>
              <a:gd name="connsiteX455" fmla="*/ 52718 w 2568523"/>
              <a:gd name="connsiteY455" fmla="*/ 427197 h 4419916"/>
              <a:gd name="connsiteX456" fmla="*/ 426348 w 2568523"/>
              <a:gd name="connsiteY456" fmla="*/ 635888 h 4419916"/>
              <a:gd name="connsiteX457" fmla="*/ 265753 w 2568523"/>
              <a:gd name="connsiteY457" fmla="*/ 611528 h 4419916"/>
              <a:gd name="connsiteX458" fmla="*/ 261019 w 2568523"/>
              <a:gd name="connsiteY458" fmla="*/ 612255 h 4419916"/>
              <a:gd name="connsiteX459" fmla="*/ 132470 w 2568523"/>
              <a:gd name="connsiteY459" fmla="*/ 686788 h 4419916"/>
              <a:gd name="connsiteX460" fmla="*/ 258834 w 2568523"/>
              <a:gd name="connsiteY460" fmla="*/ 452284 h 4419916"/>
              <a:gd name="connsiteX461" fmla="*/ 475146 w 2568523"/>
              <a:gd name="connsiteY461" fmla="*/ 675517 h 4419916"/>
              <a:gd name="connsiteX462" fmla="*/ 429626 w 2568523"/>
              <a:gd name="connsiteY462" fmla="*/ 637342 h 4419916"/>
              <a:gd name="connsiteX463" fmla="*/ 426348 w 2568523"/>
              <a:gd name="connsiteY463" fmla="*/ 635888 h 4419916"/>
              <a:gd name="connsiteX464" fmla="*/ 597504 w 2568523"/>
              <a:gd name="connsiteY464" fmla="*/ 1014366 h 4419916"/>
              <a:gd name="connsiteX465" fmla="*/ 588400 w 2568523"/>
              <a:gd name="connsiteY465" fmla="*/ 783862 h 4419916"/>
              <a:gd name="connsiteX466" fmla="*/ 1054527 w 2568523"/>
              <a:gd name="connsiteY466" fmla="*/ 899114 h 4419916"/>
              <a:gd name="connsiteX467" fmla="*/ 718042 w 2568523"/>
              <a:gd name="connsiteY467" fmla="*/ 1162340 h 4419916"/>
              <a:gd name="connsiteX468" fmla="*/ 597504 w 2568523"/>
              <a:gd name="connsiteY468" fmla="*/ 1014366 h 4419916"/>
              <a:gd name="connsiteX469" fmla="*/ 715857 w 2568523"/>
              <a:gd name="connsiteY469" fmla="*/ 1186336 h 4419916"/>
              <a:gd name="connsiteX470" fmla="*/ 891019 w 2568523"/>
              <a:gd name="connsiteY470" fmla="*/ 1539728 h 4419916"/>
              <a:gd name="connsiteX471" fmla="*/ 565822 w 2568523"/>
              <a:gd name="connsiteY471" fmla="*/ 1393936 h 4419916"/>
              <a:gd name="connsiteX472" fmla="*/ 572013 w 2568523"/>
              <a:gd name="connsiteY472" fmla="*/ 1385573 h 4419916"/>
              <a:gd name="connsiteX473" fmla="*/ 715857 w 2568523"/>
              <a:gd name="connsiteY473" fmla="*/ 1186336 h 4419916"/>
              <a:gd name="connsiteX474" fmla="*/ 500637 w 2568523"/>
              <a:gd name="connsiteY474" fmla="*/ 1645891 h 4419916"/>
              <a:gd name="connsiteX475" fmla="*/ 500637 w 2568523"/>
              <a:gd name="connsiteY475" fmla="*/ 1480466 h 4419916"/>
              <a:gd name="connsiteX476" fmla="*/ 557082 w 2568523"/>
              <a:gd name="connsiteY476" fmla="*/ 1405570 h 4419916"/>
              <a:gd name="connsiteX477" fmla="*/ 892839 w 2568523"/>
              <a:gd name="connsiteY477" fmla="*/ 1556452 h 4419916"/>
              <a:gd name="connsiteX478" fmla="*/ 592406 w 2568523"/>
              <a:gd name="connsiteY478" fmla="*/ 1797501 h 4419916"/>
              <a:gd name="connsiteX479" fmla="*/ 500637 w 2568523"/>
              <a:gd name="connsiteY479" fmla="*/ 1645891 h 4419916"/>
              <a:gd name="connsiteX480" fmla="*/ 664874 w 2568523"/>
              <a:gd name="connsiteY480" fmla="*/ 2090903 h 4419916"/>
              <a:gd name="connsiteX481" fmla="*/ 663782 w 2568523"/>
              <a:gd name="connsiteY481" fmla="*/ 2089449 h 4419916"/>
              <a:gd name="connsiteX482" fmla="*/ 597868 w 2568523"/>
              <a:gd name="connsiteY482" fmla="*/ 2023642 h 4419916"/>
              <a:gd name="connsiteX483" fmla="*/ 597868 w 2568523"/>
              <a:gd name="connsiteY483" fmla="*/ 1815316 h 4419916"/>
              <a:gd name="connsiteX484" fmla="*/ 925978 w 2568523"/>
              <a:gd name="connsiteY484" fmla="*/ 1815316 h 4419916"/>
              <a:gd name="connsiteX485" fmla="*/ 806533 w 2568523"/>
              <a:gd name="connsiteY485" fmla="*/ 2231969 h 4419916"/>
              <a:gd name="connsiteX486" fmla="*/ 712579 w 2568523"/>
              <a:gd name="connsiteY486" fmla="*/ 2166890 h 4419916"/>
              <a:gd name="connsiteX487" fmla="*/ 664874 w 2568523"/>
              <a:gd name="connsiteY487" fmla="*/ 2090903 h 4419916"/>
              <a:gd name="connsiteX488" fmla="*/ 829839 w 2568523"/>
              <a:gd name="connsiteY488" fmla="*/ 2248330 h 4419916"/>
              <a:gd name="connsiteX489" fmla="*/ 1010464 w 2568523"/>
              <a:gd name="connsiteY489" fmla="*/ 2219608 h 4419916"/>
              <a:gd name="connsiteX490" fmla="*/ 1002088 w 2568523"/>
              <a:gd name="connsiteY490" fmla="*/ 2353766 h 4419916"/>
              <a:gd name="connsiteX491" fmla="*/ 837851 w 2568523"/>
              <a:gd name="connsiteY491" fmla="*/ 2253420 h 4419916"/>
              <a:gd name="connsiteX492" fmla="*/ 829839 w 2568523"/>
              <a:gd name="connsiteY492" fmla="*/ 2248330 h 4419916"/>
              <a:gd name="connsiteX493" fmla="*/ 1016290 w 2568523"/>
              <a:gd name="connsiteY493" fmla="*/ 2363583 h 4419916"/>
              <a:gd name="connsiteX494" fmla="*/ 1025030 w 2568523"/>
              <a:gd name="connsiteY494" fmla="*/ 2221789 h 4419916"/>
              <a:gd name="connsiteX495" fmla="*/ 1090215 w 2568523"/>
              <a:gd name="connsiteY495" fmla="*/ 2250148 h 4419916"/>
              <a:gd name="connsiteX496" fmla="*/ 1145203 w 2568523"/>
              <a:gd name="connsiteY496" fmla="*/ 2432298 h 4419916"/>
              <a:gd name="connsiteX497" fmla="*/ 1093857 w 2568523"/>
              <a:gd name="connsiteY497" fmla="*/ 2440660 h 4419916"/>
              <a:gd name="connsiteX498" fmla="*/ 1016290 w 2568523"/>
              <a:gd name="connsiteY498" fmla="*/ 2363583 h 4419916"/>
              <a:gd name="connsiteX499" fmla="*/ 1159406 w 2568523"/>
              <a:gd name="connsiteY499" fmla="*/ 2430480 h 4419916"/>
              <a:gd name="connsiteX500" fmla="*/ 1104781 w 2568523"/>
              <a:gd name="connsiteY500" fmla="*/ 2249421 h 4419916"/>
              <a:gd name="connsiteX501" fmla="*/ 1162319 w 2568523"/>
              <a:gd name="connsiteY501" fmla="*/ 2222880 h 4419916"/>
              <a:gd name="connsiteX502" fmla="*/ 1164868 w 2568523"/>
              <a:gd name="connsiteY502" fmla="*/ 2220699 h 4419916"/>
              <a:gd name="connsiteX503" fmla="*/ 1185990 w 2568523"/>
              <a:gd name="connsiteY503" fmla="*/ 2193794 h 4419916"/>
              <a:gd name="connsiteX504" fmla="*/ 1185990 w 2568523"/>
              <a:gd name="connsiteY504" fmla="*/ 2366855 h 4419916"/>
              <a:gd name="connsiteX505" fmla="*/ 1185990 w 2568523"/>
              <a:gd name="connsiteY505" fmla="*/ 2366855 h 4419916"/>
              <a:gd name="connsiteX506" fmla="*/ 1186354 w 2568523"/>
              <a:gd name="connsiteY506" fmla="*/ 2367945 h 4419916"/>
              <a:gd name="connsiteX507" fmla="*/ 1187082 w 2568523"/>
              <a:gd name="connsiteY507" fmla="*/ 2370127 h 4419916"/>
              <a:gd name="connsiteX508" fmla="*/ 1187082 w 2568523"/>
              <a:gd name="connsiteY508" fmla="*/ 2370490 h 4419916"/>
              <a:gd name="connsiteX509" fmla="*/ 1187446 w 2568523"/>
              <a:gd name="connsiteY509" fmla="*/ 2371218 h 4419916"/>
              <a:gd name="connsiteX510" fmla="*/ 1188903 w 2568523"/>
              <a:gd name="connsiteY510" fmla="*/ 2372672 h 4419916"/>
              <a:gd name="connsiteX511" fmla="*/ 1189995 w 2568523"/>
              <a:gd name="connsiteY511" fmla="*/ 2373399 h 4419916"/>
              <a:gd name="connsiteX512" fmla="*/ 1191816 w 2568523"/>
              <a:gd name="connsiteY512" fmla="*/ 2374126 h 4419916"/>
              <a:gd name="connsiteX513" fmla="*/ 1192545 w 2568523"/>
              <a:gd name="connsiteY513" fmla="*/ 2374490 h 4419916"/>
              <a:gd name="connsiteX514" fmla="*/ 1309440 w 2568523"/>
              <a:gd name="connsiteY514" fmla="*/ 2394486 h 4419916"/>
              <a:gd name="connsiteX515" fmla="*/ 1264648 w 2568523"/>
              <a:gd name="connsiteY515" fmla="*/ 2413755 h 4419916"/>
              <a:gd name="connsiteX516" fmla="*/ 1159406 w 2568523"/>
              <a:gd name="connsiteY516" fmla="*/ 2430480 h 4419916"/>
              <a:gd name="connsiteX517" fmla="*/ 1252995 w 2568523"/>
              <a:gd name="connsiteY517" fmla="*/ 2467564 h 4419916"/>
              <a:gd name="connsiteX518" fmla="*/ 1253360 w 2568523"/>
              <a:gd name="connsiteY518" fmla="*/ 2466837 h 4419916"/>
              <a:gd name="connsiteX519" fmla="*/ 1241342 w 2568523"/>
              <a:gd name="connsiteY519" fmla="*/ 2567547 h 4419916"/>
              <a:gd name="connsiteX520" fmla="*/ 1207839 w 2568523"/>
              <a:gd name="connsiteY520" fmla="*/ 2535189 h 4419916"/>
              <a:gd name="connsiteX521" fmla="*/ 1252995 w 2568523"/>
              <a:gd name="connsiteY521" fmla="*/ 2467564 h 4419916"/>
              <a:gd name="connsiteX522" fmla="*/ 1314174 w 2568523"/>
              <a:gd name="connsiteY522" fmla="*/ 2637352 h 4419916"/>
              <a:gd name="connsiteX523" fmla="*/ 1254452 w 2568523"/>
              <a:gd name="connsiteY523" fmla="*/ 2580272 h 4419916"/>
              <a:gd name="connsiteX524" fmla="*/ 1273024 w 2568523"/>
              <a:gd name="connsiteY524" fmla="*/ 2425026 h 4419916"/>
              <a:gd name="connsiteX525" fmla="*/ 1321822 w 2568523"/>
              <a:gd name="connsiteY525" fmla="*/ 2403939 h 4419916"/>
              <a:gd name="connsiteX526" fmla="*/ 1298151 w 2568523"/>
              <a:gd name="connsiteY526" fmla="*/ 2470836 h 4419916"/>
              <a:gd name="connsiteX527" fmla="*/ 1298880 w 2568523"/>
              <a:gd name="connsiteY527" fmla="*/ 2477381 h 4419916"/>
              <a:gd name="connsiteX528" fmla="*/ 1336753 w 2568523"/>
              <a:gd name="connsiteY528" fmla="*/ 2534098 h 4419916"/>
              <a:gd name="connsiteX529" fmla="*/ 1341122 w 2568523"/>
              <a:gd name="connsiteY529" fmla="*/ 2602086 h 4419916"/>
              <a:gd name="connsiteX530" fmla="*/ 1314174 w 2568523"/>
              <a:gd name="connsiteY530" fmla="*/ 2637352 h 4419916"/>
              <a:gd name="connsiteX531" fmla="*/ 1355689 w 2568523"/>
              <a:gd name="connsiteY531" fmla="*/ 2595542 h 4419916"/>
              <a:gd name="connsiteX532" fmla="*/ 1352047 w 2568523"/>
              <a:gd name="connsiteY532" fmla="*/ 2538824 h 4419916"/>
              <a:gd name="connsiteX533" fmla="*/ 1404487 w 2568523"/>
              <a:gd name="connsiteY533" fmla="*/ 2538824 h 4419916"/>
              <a:gd name="connsiteX534" fmla="*/ 1441631 w 2568523"/>
              <a:gd name="connsiteY534" fmla="*/ 2575909 h 4419916"/>
              <a:gd name="connsiteX535" fmla="*/ 1355689 w 2568523"/>
              <a:gd name="connsiteY535" fmla="*/ 2595542 h 4419916"/>
              <a:gd name="connsiteX536" fmla="*/ 2557423 w 2568523"/>
              <a:gd name="connsiteY536" fmla="*/ 2991835 h 4419916"/>
              <a:gd name="connsiteX537" fmla="*/ 2417949 w 2568523"/>
              <a:gd name="connsiteY537" fmla="*/ 2722065 h 4419916"/>
              <a:gd name="connsiteX538" fmla="*/ 2557423 w 2568523"/>
              <a:gd name="connsiteY538" fmla="*/ 2755877 h 4419916"/>
              <a:gd name="connsiteX539" fmla="*/ 2557423 w 2568523"/>
              <a:gd name="connsiteY539" fmla="*/ 2991835 h 4419916"/>
              <a:gd name="connsiteX540" fmla="*/ 2399376 w 2568523"/>
              <a:gd name="connsiteY540" fmla="*/ 3383039 h 4419916"/>
              <a:gd name="connsiteX541" fmla="*/ 2285394 w 2568523"/>
              <a:gd name="connsiteY541" fmla="*/ 3297963 h 4419916"/>
              <a:gd name="connsiteX542" fmla="*/ 2450723 w 2568523"/>
              <a:gd name="connsiteY542" fmla="*/ 3140536 h 4419916"/>
              <a:gd name="connsiteX543" fmla="*/ 2399376 w 2568523"/>
              <a:gd name="connsiteY543" fmla="*/ 3383039 h 4419916"/>
              <a:gd name="connsiteX544" fmla="*/ 2103677 w 2568523"/>
              <a:gd name="connsiteY544" fmla="*/ 3746611 h 4419916"/>
              <a:gd name="connsiteX545" fmla="*/ 2011908 w 2568523"/>
              <a:gd name="connsiteY545" fmla="*/ 3730250 h 4419916"/>
              <a:gd name="connsiteX546" fmla="*/ 1874983 w 2568523"/>
              <a:gd name="connsiteY546" fmla="*/ 3460480 h 4419916"/>
              <a:gd name="connsiteX547" fmla="*/ 2216931 w 2568523"/>
              <a:gd name="connsiteY547" fmla="*/ 3626269 h 4419916"/>
              <a:gd name="connsiteX548" fmla="*/ 2103677 w 2568523"/>
              <a:gd name="connsiteY548" fmla="*/ 3746611 h 4419916"/>
              <a:gd name="connsiteX549" fmla="*/ 1940168 w 2568523"/>
              <a:gd name="connsiteY549" fmla="*/ 3902583 h 4419916"/>
              <a:gd name="connsiteX550" fmla="*/ 1869885 w 2568523"/>
              <a:gd name="connsiteY550" fmla="*/ 3719707 h 4419916"/>
              <a:gd name="connsiteX551" fmla="*/ 2002076 w 2568523"/>
              <a:gd name="connsiteY551" fmla="*/ 3743339 h 4419916"/>
              <a:gd name="connsiteX552" fmla="*/ 2037035 w 2568523"/>
              <a:gd name="connsiteY552" fmla="*/ 3812417 h 4419916"/>
              <a:gd name="connsiteX553" fmla="*/ 1940168 w 2568523"/>
              <a:gd name="connsiteY553" fmla="*/ 3902583 h 4419916"/>
              <a:gd name="connsiteX554" fmla="*/ 1682342 w 2568523"/>
              <a:gd name="connsiteY554" fmla="*/ 4204712 h 4419916"/>
              <a:gd name="connsiteX555" fmla="*/ 1875712 w 2568523"/>
              <a:gd name="connsiteY555" fmla="*/ 4093095 h 4419916"/>
              <a:gd name="connsiteX556" fmla="*/ 1862966 w 2568523"/>
              <a:gd name="connsiteY556" fmla="*/ 4268701 h 4419916"/>
              <a:gd name="connsiteX557" fmla="*/ 1682342 w 2568523"/>
              <a:gd name="connsiteY557" fmla="*/ 4204712 h 4419916"/>
              <a:gd name="connsiteX558" fmla="*/ 1832377 w 2568523"/>
              <a:gd name="connsiteY558" fmla="*/ 4358503 h 4419916"/>
              <a:gd name="connsiteX559" fmla="*/ 1694359 w 2568523"/>
              <a:gd name="connsiteY559" fmla="*/ 4224708 h 4419916"/>
              <a:gd name="connsiteX560" fmla="*/ 1860053 w 2568523"/>
              <a:gd name="connsiteY560" fmla="*/ 4283607 h 4419916"/>
              <a:gd name="connsiteX561" fmla="*/ 1832377 w 2568523"/>
              <a:gd name="connsiteY561" fmla="*/ 4358503 h 4419916"/>
              <a:gd name="connsiteX562" fmla="*/ 1678700 w 2568523"/>
              <a:gd name="connsiteY562" fmla="*/ 4049467 h 4419916"/>
              <a:gd name="connsiteX563" fmla="*/ 1863330 w 2568523"/>
              <a:gd name="connsiteY563" fmla="*/ 4083642 h 4419916"/>
              <a:gd name="connsiteX564" fmla="*/ 1673238 w 2568523"/>
              <a:gd name="connsiteY564" fmla="*/ 4193441 h 4419916"/>
              <a:gd name="connsiteX565" fmla="*/ 1678700 w 2568523"/>
              <a:gd name="connsiteY565" fmla="*/ 4049467 h 4419916"/>
              <a:gd name="connsiteX566" fmla="*/ 1679064 w 2568523"/>
              <a:gd name="connsiteY566" fmla="*/ 4034560 h 4419916"/>
              <a:gd name="connsiteX567" fmla="*/ 1685983 w 2568523"/>
              <a:gd name="connsiteY567" fmla="*/ 3856410 h 4419916"/>
              <a:gd name="connsiteX568" fmla="*/ 1865151 w 2568523"/>
              <a:gd name="connsiteY568" fmla="*/ 4069099 h 4419916"/>
              <a:gd name="connsiteX569" fmla="*/ 1679064 w 2568523"/>
              <a:gd name="connsiteY569" fmla="*/ 4034560 h 4419916"/>
              <a:gd name="connsiteX570" fmla="*/ 1374261 w 2568523"/>
              <a:gd name="connsiteY570" fmla="*/ 2974747 h 4419916"/>
              <a:gd name="connsiteX571" fmla="*/ 1547966 w 2568523"/>
              <a:gd name="connsiteY571" fmla="*/ 2957659 h 4419916"/>
              <a:gd name="connsiteX572" fmla="*/ 1460568 w 2568523"/>
              <a:gd name="connsiteY572" fmla="*/ 3168531 h 4419916"/>
              <a:gd name="connsiteX573" fmla="*/ 1374261 w 2568523"/>
              <a:gd name="connsiteY573" fmla="*/ 2974747 h 4419916"/>
              <a:gd name="connsiteX574" fmla="*/ 1433984 w 2568523"/>
              <a:gd name="connsiteY574" fmla="*/ 2730790 h 4419916"/>
              <a:gd name="connsiteX575" fmla="*/ 1547602 w 2568523"/>
              <a:gd name="connsiteY575" fmla="*/ 2942753 h 4419916"/>
              <a:gd name="connsiteX576" fmla="*/ 1373169 w 2568523"/>
              <a:gd name="connsiteY576" fmla="*/ 2960204 h 4419916"/>
              <a:gd name="connsiteX577" fmla="*/ 1433984 w 2568523"/>
              <a:gd name="connsiteY577" fmla="*/ 2730790 h 4419916"/>
              <a:gd name="connsiteX578" fmla="*/ 1975856 w 2568523"/>
              <a:gd name="connsiteY578" fmla="*/ 2634080 h 4419916"/>
              <a:gd name="connsiteX579" fmla="*/ 1848400 w 2568523"/>
              <a:gd name="connsiteY579" fmla="*/ 2622809 h 4419916"/>
              <a:gd name="connsiteX580" fmla="*/ 1903388 w 2568523"/>
              <a:gd name="connsiteY580" fmla="*/ 2563911 h 4419916"/>
              <a:gd name="connsiteX581" fmla="*/ 1975856 w 2568523"/>
              <a:gd name="connsiteY581" fmla="*/ 2634080 h 4419916"/>
              <a:gd name="connsiteX582" fmla="*/ 2381532 w 2568523"/>
              <a:gd name="connsiteY582" fmla="*/ 2715157 h 4419916"/>
              <a:gd name="connsiteX583" fmla="*/ 2124434 w 2568523"/>
              <a:gd name="connsiteY583" fmla="*/ 2854405 h 4419916"/>
              <a:gd name="connsiteX584" fmla="*/ 2213654 w 2568523"/>
              <a:gd name="connsiteY584" fmla="*/ 2690070 h 4419916"/>
              <a:gd name="connsiteX585" fmla="*/ 2381532 w 2568523"/>
              <a:gd name="connsiteY585" fmla="*/ 2715157 h 4419916"/>
              <a:gd name="connsiteX586" fmla="*/ 2275197 w 2568523"/>
              <a:gd name="connsiteY586" fmla="*/ 3287419 h 4419916"/>
              <a:gd name="connsiteX587" fmla="*/ 2163764 w 2568523"/>
              <a:gd name="connsiteY587" fmla="*/ 3120540 h 4419916"/>
              <a:gd name="connsiteX588" fmla="*/ 2444532 w 2568523"/>
              <a:gd name="connsiteY588" fmla="*/ 3125993 h 4419916"/>
              <a:gd name="connsiteX589" fmla="*/ 2275197 w 2568523"/>
              <a:gd name="connsiteY589" fmla="*/ 3287419 h 4419916"/>
              <a:gd name="connsiteX590" fmla="*/ 2102220 w 2568523"/>
              <a:gd name="connsiteY590" fmla="*/ 2890762 h 4419916"/>
              <a:gd name="connsiteX591" fmla="*/ 2141914 w 2568523"/>
              <a:gd name="connsiteY591" fmla="*/ 3108178 h 4419916"/>
              <a:gd name="connsiteX592" fmla="*/ 1878261 w 2568523"/>
              <a:gd name="connsiteY592" fmla="*/ 3204161 h 4419916"/>
              <a:gd name="connsiteX593" fmla="*/ 2102220 w 2568523"/>
              <a:gd name="connsiteY593" fmla="*/ 2890762 h 4419916"/>
              <a:gd name="connsiteX594" fmla="*/ 1858960 w 2568523"/>
              <a:gd name="connsiteY594" fmla="*/ 3205979 h 4419916"/>
              <a:gd name="connsiteX595" fmla="*/ 1755903 w 2568523"/>
              <a:gd name="connsiteY595" fmla="*/ 3043099 h 4419916"/>
              <a:gd name="connsiteX596" fmla="*/ 2084376 w 2568523"/>
              <a:gd name="connsiteY596" fmla="*/ 2890762 h 4419916"/>
              <a:gd name="connsiteX597" fmla="*/ 1858960 w 2568523"/>
              <a:gd name="connsiteY597" fmla="*/ 3205979 h 4419916"/>
              <a:gd name="connsiteX598" fmla="*/ 2114602 w 2568523"/>
              <a:gd name="connsiteY598" fmla="*/ 2876583 h 4419916"/>
              <a:gd name="connsiteX599" fmla="*/ 2383353 w 2568523"/>
              <a:gd name="connsiteY599" fmla="*/ 2731154 h 4419916"/>
              <a:gd name="connsiteX600" fmla="*/ 2154296 w 2568523"/>
              <a:gd name="connsiteY600" fmla="*/ 3093635 h 4419916"/>
              <a:gd name="connsiteX601" fmla="*/ 2114602 w 2568523"/>
              <a:gd name="connsiteY601" fmla="*/ 2876583 h 4419916"/>
              <a:gd name="connsiteX602" fmla="*/ 2070174 w 2568523"/>
              <a:gd name="connsiteY602" fmla="*/ 2881309 h 4419916"/>
              <a:gd name="connsiteX603" fmla="*/ 1763914 w 2568523"/>
              <a:gd name="connsiteY603" fmla="*/ 3023466 h 4419916"/>
              <a:gd name="connsiteX604" fmla="*/ 1844394 w 2568523"/>
              <a:gd name="connsiteY604" fmla="*/ 2890762 h 4419916"/>
              <a:gd name="connsiteX605" fmla="*/ 2070174 w 2568523"/>
              <a:gd name="connsiteY605" fmla="*/ 2881309 h 4419916"/>
              <a:gd name="connsiteX606" fmla="*/ 1854955 w 2568523"/>
              <a:gd name="connsiteY606" fmla="*/ 2875492 h 4419916"/>
              <a:gd name="connsiteX607" fmla="*/ 2011180 w 2568523"/>
              <a:gd name="connsiteY607" fmla="*/ 2660985 h 4419916"/>
              <a:gd name="connsiteX608" fmla="*/ 2095665 w 2568523"/>
              <a:gd name="connsiteY608" fmla="*/ 2865676 h 4419916"/>
              <a:gd name="connsiteX609" fmla="*/ 1854955 w 2568523"/>
              <a:gd name="connsiteY609" fmla="*/ 2875492 h 4419916"/>
              <a:gd name="connsiteX610" fmla="*/ 1832377 w 2568523"/>
              <a:gd name="connsiteY610" fmla="*/ 2862404 h 4419916"/>
              <a:gd name="connsiteX611" fmla="*/ 1627353 w 2568523"/>
              <a:gd name="connsiteY611" fmla="*/ 2613357 h 4419916"/>
              <a:gd name="connsiteX612" fmla="*/ 1825822 w 2568523"/>
              <a:gd name="connsiteY612" fmla="*/ 2635171 h 4419916"/>
              <a:gd name="connsiteX613" fmla="*/ 1832377 w 2568523"/>
              <a:gd name="connsiteY613" fmla="*/ 2862404 h 4419916"/>
              <a:gd name="connsiteX614" fmla="*/ 1615336 w 2568523"/>
              <a:gd name="connsiteY614" fmla="*/ 2621719 h 4419916"/>
              <a:gd name="connsiteX615" fmla="*/ 1827278 w 2568523"/>
              <a:gd name="connsiteY615" fmla="*/ 2879128 h 4419916"/>
              <a:gd name="connsiteX616" fmla="*/ 1568359 w 2568523"/>
              <a:gd name="connsiteY616" fmla="*/ 2939481 h 4419916"/>
              <a:gd name="connsiteX617" fmla="*/ 1615336 w 2568523"/>
              <a:gd name="connsiteY617" fmla="*/ 2621719 h 4419916"/>
              <a:gd name="connsiteX618" fmla="*/ 1563261 w 2568523"/>
              <a:gd name="connsiteY618" fmla="*/ 2959114 h 4419916"/>
              <a:gd name="connsiteX619" fmla="*/ 1729319 w 2568523"/>
              <a:gd name="connsiteY619" fmla="*/ 3040190 h 4419916"/>
              <a:gd name="connsiteX620" fmla="*/ 1475498 w 2568523"/>
              <a:gd name="connsiteY620" fmla="*/ 3171076 h 4419916"/>
              <a:gd name="connsiteX621" fmla="*/ 1563261 w 2568523"/>
              <a:gd name="connsiteY621" fmla="*/ 2959114 h 4419916"/>
              <a:gd name="connsiteX622" fmla="*/ 1580741 w 2568523"/>
              <a:gd name="connsiteY622" fmla="*/ 2951479 h 4419916"/>
              <a:gd name="connsiteX623" fmla="*/ 1824729 w 2568523"/>
              <a:gd name="connsiteY623" fmla="*/ 2894398 h 4419916"/>
              <a:gd name="connsiteX624" fmla="*/ 1742429 w 2568523"/>
              <a:gd name="connsiteY624" fmla="*/ 3030374 h 4419916"/>
              <a:gd name="connsiteX625" fmla="*/ 1580741 w 2568523"/>
              <a:gd name="connsiteY625" fmla="*/ 2951479 h 4419916"/>
              <a:gd name="connsiteX626" fmla="*/ 1746799 w 2568523"/>
              <a:gd name="connsiteY626" fmla="*/ 3056187 h 4419916"/>
              <a:gd name="connsiteX627" fmla="*/ 1847671 w 2568523"/>
              <a:gd name="connsiteY627" fmla="*/ 3215796 h 4419916"/>
              <a:gd name="connsiteX628" fmla="*/ 1653573 w 2568523"/>
              <a:gd name="connsiteY628" fmla="*/ 3286329 h 4419916"/>
              <a:gd name="connsiteX629" fmla="*/ 1746799 w 2568523"/>
              <a:gd name="connsiteY629" fmla="*/ 3056187 h 4419916"/>
              <a:gd name="connsiteX630" fmla="*/ 1851313 w 2568523"/>
              <a:gd name="connsiteY630" fmla="*/ 3229611 h 4419916"/>
              <a:gd name="connsiteX631" fmla="*/ 1851313 w 2568523"/>
              <a:gd name="connsiteY631" fmla="*/ 3430667 h 4419916"/>
              <a:gd name="connsiteX632" fmla="*/ 1656851 w 2568523"/>
              <a:gd name="connsiteY632" fmla="*/ 3300508 h 4419916"/>
              <a:gd name="connsiteX633" fmla="*/ 1851313 w 2568523"/>
              <a:gd name="connsiteY633" fmla="*/ 3229611 h 4419916"/>
              <a:gd name="connsiteX634" fmla="*/ 1865879 w 2568523"/>
              <a:gd name="connsiteY634" fmla="*/ 3232520 h 4419916"/>
              <a:gd name="connsiteX635" fmla="*/ 2207463 w 2568523"/>
              <a:gd name="connsiteY635" fmla="*/ 3450663 h 4419916"/>
              <a:gd name="connsiteX636" fmla="*/ 1865879 w 2568523"/>
              <a:gd name="connsiteY636" fmla="*/ 3437575 h 4419916"/>
              <a:gd name="connsiteX637" fmla="*/ 1865879 w 2568523"/>
              <a:gd name="connsiteY637" fmla="*/ 3232520 h 4419916"/>
              <a:gd name="connsiteX638" fmla="*/ 1874983 w 2568523"/>
              <a:gd name="connsiteY638" fmla="*/ 3220886 h 4419916"/>
              <a:gd name="connsiteX639" fmla="*/ 2144827 w 2568523"/>
              <a:gd name="connsiteY639" fmla="*/ 3122358 h 4419916"/>
              <a:gd name="connsiteX640" fmla="*/ 2222394 w 2568523"/>
              <a:gd name="connsiteY640" fmla="*/ 3442665 h 4419916"/>
              <a:gd name="connsiteX641" fmla="*/ 1874983 w 2568523"/>
              <a:gd name="connsiteY641" fmla="*/ 3220886 h 4419916"/>
              <a:gd name="connsiteX642" fmla="*/ 2163035 w 2568523"/>
              <a:gd name="connsiteY642" fmla="*/ 3105997 h 4419916"/>
              <a:gd name="connsiteX643" fmla="*/ 2399740 w 2568523"/>
              <a:gd name="connsiteY643" fmla="*/ 2731881 h 4419916"/>
              <a:gd name="connsiteX644" fmla="*/ 2454001 w 2568523"/>
              <a:gd name="connsiteY644" fmla="*/ 3111450 h 4419916"/>
              <a:gd name="connsiteX645" fmla="*/ 2163035 w 2568523"/>
              <a:gd name="connsiteY645" fmla="*/ 3105997 h 4419916"/>
              <a:gd name="connsiteX646" fmla="*/ 2107319 w 2568523"/>
              <a:gd name="connsiteY646" fmla="*/ 2855859 h 4419916"/>
              <a:gd name="connsiteX647" fmla="*/ 2024654 w 2568523"/>
              <a:gd name="connsiteY647" fmla="*/ 2655895 h 4419916"/>
              <a:gd name="connsiteX648" fmla="*/ 2198359 w 2568523"/>
              <a:gd name="connsiteY648" fmla="*/ 2687525 h 4419916"/>
              <a:gd name="connsiteX649" fmla="*/ 2107319 w 2568523"/>
              <a:gd name="connsiteY649" fmla="*/ 2855859 h 4419916"/>
              <a:gd name="connsiteX650" fmla="*/ 1846943 w 2568523"/>
              <a:gd name="connsiteY650" fmla="*/ 2862040 h 4419916"/>
              <a:gd name="connsiteX651" fmla="*/ 1840388 w 2568523"/>
              <a:gd name="connsiteY651" fmla="*/ 2636625 h 4419916"/>
              <a:gd name="connsiteX652" fmla="*/ 1994793 w 2568523"/>
              <a:gd name="connsiteY652" fmla="*/ 2650441 h 4419916"/>
              <a:gd name="connsiteX653" fmla="*/ 1999891 w 2568523"/>
              <a:gd name="connsiteY653" fmla="*/ 2651532 h 4419916"/>
              <a:gd name="connsiteX654" fmla="*/ 1846943 w 2568523"/>
              <a:gd name="connsiteY654" fmla="*/ 2862040 h 4419916"/>
              <a:gd name="connsiteX655" fmla="*/ 1625533 w 2568523"/>
              <a:gd name="connsiteY655" fmla="*/ 2598814 h 4419916"/>
              <a:gd name="connsiteX656" fmla="*/ 1726406 w 2568523"/>
              <a:gd name="connsiteY656" fmla="*/ 2489742 h 4419916"/>
              <a:gd name="connsiteX657" fmla="*/ 1817810 w 2568523"/>
              <a:gd name="connsiteY657" fmla="*/ 2619537 h 4419916"/>
              <a:gd name="connsiteX658" fmla="*/ 1625533 w 2568523"/>
              <a:gd name="connsiteY658" fmla="*/ 2598814 h 4419916"/>
              <a:gd name="connsiteX659" fmla="*/ 1612423 w 2568523"/>
              <a:gd name="connsiteY659" fmla="*/ 2591542 h 4419916"/>
              <a:gd name="connsiteX660" fmla="*/ 1564354 w 2568523"/>
              <a:gd name="connsiteY660" fmla="*/ 2485379 h 4419916"/>
              <a:gd name="connsiteX661" fmla="*/ 1715845 w 2568523"/>
              <a:gd name="connsiteY661" fmla="*/ 2479925 h 4419916"/>
              <a:gd name="connsiteX662" fmla="*/ 1612423 w 2568523"/>
              <a:gd name="connsiteY662" fmla="*/ 2591542 h 4419916"/>
              <a:gd name="connsiteX663" fmla="*/ 1555249 w 2568523"/>
              <a:gd name="connsiteY663" fmla="*/ 2926392 h 4419916"/>
              <a:gd name="connsiteX664" fmla="*/ 1441267 w 2568523"/>
              <a:gd name="connsiteY664" fmla="*/ 2714066 h 4419916"/>
              <a:gd name="connsiteX665" fmla="*/ 1600770 w 2568523"/>
              <a:gd name="connsiteY665" fmla="*/ 2618810 h 4419916"/>
              <a:gd name="connsiteX666" fmla="*/ 1555249 w 2568523"/>
              <a:gd name="connsiteY666" fmla="*/ 2926392 h 4419916"/>
              <a:gd name="connsiteX667" fmla="*/ 1731140 w 2568523"/>
              <a:gd name="connsiteY667" fmla="*/ 3055460 h 4419916"/>
              <a:gd name="connsiteX668" fmla="*/ 1637186 w 2568523"/>
              <a:gd name="connsiteY668" fmla="*/ 3287783 h 4419916"/>
              <a:gd name="connsiteX669" fmla="*/ 1475498 w 2568523"/>
              <a:gd name="connsiteY669" fmla="*/ 3187437 h 4419916"/>
              <a:gd name="connsiteX670" fmla="*/ 1731140 w 2568523"/>
              <a:gd name="connsiteY670" fmla="*/ 3055460 h 4419916"/>
              <a:gd name="connsiteX671" fmla="*/ 1652845 w 2568523"/>
              <a:gd name="connsiteY671" fmla="*/ 3534648 h 4419916"/>
              <a:gd name="connsiteX672" fmla="*/ 1648475 w 2568523"/>
              <a:gd name="connsiteY672" fmla="*/ 3312506 h 4419916"/>
              <a:gd name="connsiteX673" fmla="*/ 1844030 w 2568523"/>
              <a:gd name="connsiteY673" fmla="*/ 3443392 h 4419916"/>
              <a:gd name="connsiteX674" fmla="*/ 1652845 w 2568523"/>
              <a:gd name="connsiteY674" fmla="*/ 3534648 h 4419916"/>
              <a:gd name="connsiteX675" fmla="*/ 1851313 w 2568523"/>
              <a:gd name="connsiteY675" fmla="*/ 3455753 h 4419916"/>
              <a:gd name="connsiteX676" fmla="*/ 1851313 w 2568523"/>
              <a:gd name="connsiteY676" fmla="*/ 3695347 h 4419916"/>
              <a:gd name="connsiteX677" fmla="*/ 1659400 w 2568523"/>
              <a:gd name="connsiteY677" fmla="*/ 3547737 h 4419916"/>
              <a:gd name="connsiteX678" fmla="*/ 1851313 w 2568523"/>
              <a:gd name="connsiteY678" fmla="*/ 3455753 h 4419916"/>
              <a:gd name="connsiteX679" fmla="*/ 1925238 w 2568523"/>
              <a:gd name="connsiteY679" fmla="*/ 3904038 h 4419916"/>
              <a:gd name="connsiteX680" fmla="*/ 1695816 w 2568523"/>
              <a:gd name="connsiteY680" fmla="*/ 3834959 h 4419916"/>
              <a:gd name="connsiteX681" fmla="*/ 1854955 w 2568523"/>
              <a:gd name="connsiteY681" fmla="*/ 3721525 h 4419916"/>
              <a:gd name="connsiteX682" fmla="*/ 1925238 w 2568523"/>
              <a:gd name="connsiteY682" fmla="*/ 3904038 h 4419916"/>
              <a:gd name="connsiteX683" fmla="*/ 1865879 w 2568523"/>
              <a:gd name="connsiteY683" fmla="*/ 3704073 h 4419916"/>
              <a:gd name="connsiteX684" fmla="*/ 1865879 w 2568523"/>
              <a:gd name="connsiteY684" fmla="*/ 3475023 h 4419916"/>
              <a:gd name="connsiteX685" fmla="*/ 1994064 w 2568523"/>
              <a:gd name="connsiteY685" fmla="*/ 3726978 h 4419916"/>
              <a:gd name="connsiteX686" fmla="*/ 1865879 w 2568523"/>
              <a:gd name="connsiteY686" fmla="*/ 3704073 h 4419916"/>
              <a:gd name="connsiteX687" fmla="*/ 1893192 w 2568523"/>
              <a:gd name="connsiteY687" fmla="*/ 3452845 h 4419916"/>
              <a:gd name="connsiteX688" fmla="*/ 2226400 w 2568523"/>
              <a:gd name="connsiteY688" fmla="*/ 3465933 h 4419916"/>
              <a:gd name="connsiteX689" fmla="*/ 2222030 w 2568523"/>
              <a:gd name="connsiteY689" fmla="*/ 3612453 h 4419916"/>
              <a:gd name="connsiteX690" fmla="*/ 1893192 w 2568523"/>
              <a:gd name="connsiteY690" fmla="*/ 3452845 h 4419916"/>
              <a:gd name="connsiteX691" fmla="*/ 2239145 w 2568523"/>
              <a:gd name="connsiteY691" fmla="*/ 3449209 h 4419916"/>
              <a:gd name="connsiteX692" fmla="*/ 2167041 w 2568523"/>
              <a:gd name="connsiteY692" fmla="*/ 3151080 h 4419916"/>
              <a:gd name="connsiteX693" fmla="*/ 2268278 w 2568523"/>
              <a:gd name="connsiteY693" fmla="*/ 3302689 h 4419916"/>
              <a:gd name="connsiteX694" fmla="*/ 2268642 w 2568523"/>
              <a:gd name="connsiteY694" fmla="*/ 3303053 h 4419916"/>
              <a:gd name="connsiteX695" fmla="*/ 2269006 w 2568523"/>
              <a:gd name="connsiteY695" fmla="*/ 3303416 h 4419916"/>
              <a:gd name="connsiteX696" fmla="*/ 2269371 w 2568523"/>
              <a:gd name="connsiteY696" fmla="*/ 3303780 h 4419916"/>
              <a:gd name="connsiteX697" fmla="*/ 2269735 w 2568523"/>
              <a:gd name="connsiteY697" fmla="*/ 3304144 h 4419916"/>
              <a:gd name="connsiteX698" fmla="*/ 2389180 w 2568523"/>
              <a:gd name="connsiteY698" fmla="*/ 3393219 h 4419916"/>
              <a:gd name="connsiteX699" fmla="*/ 2239145 w 2568523"/>
              <a:gd name="connsiteY699" fmla="*/ 3449209 h 4419916"/>
              <a:gd name="connsiteX700" fmla="*/ 2467839 w 2568523"/>
              <a:gd name="connsiteY700" fmla="*/ 3103815 h 4419916"/>
              <a:gd name="connsiteX701" fmla="*/ 2417584 w 2568523"/>
              <a:gd name="connsiteY701" fmla="*/ 2752968 h 4419916"/>
              <a:gd name="connsiteX702" fmla="*/ 2555602 w 2568523"/>
              <a:gd name="connsiteY702" fmla="*/ 3020557 h 4419916"/>
              <a:gd name="connsiteX703" fmla="*/ 2467839 w 2568523"/>
              <a:gd name="connsiteY703" fmla="*/ 3103815 h 4419916"/>
              <a:gd name="connsiteX704" fmla="*/ 1893192 w 2568523"/>
              <a:gd name="connsiteY704" fmla="*/ 2553731 h 4419916"/>
              <a:gd name="connsiteX705" fmla="*/ 1833833 w 2568523"/>
              <a:gd name="connsiteY705" fmla="*/ 2617356 h 4419916"/>
              <a:gd name="connsiteX706" fmla="*/ 1736602 w 2568523"/>
              <a:gd name="connsiteY706" fmla="*/ 2478835 h 4419916"/>
              <a:gd name="connsiteX707" fmla="*/ 1813076 w 2568523"/>
              <a:gd name="connsiteY707" fmla="*/ 2475926 h 4419916"/>
              <a:gd name="connsiteX708" fmla="*/ 1893192 w 2568523"/>
              <a:gd name="connsiteY708" fmla="*/ 2553731 h 4419916"/>
              <a:gd name="connsiteX709" fmla="*/ 1462752 w 2568523"/>
              <a:gd name="connsiteY709" fmla="*/ 2583544 h 4419916"/>
              <a:gd name="connsiteX710" fmla="*/ 1550880 w 2568523"/>
              <a:gd name="connsiteY710" fmla="*/ 2490833 h 4419916"/>
              <a:gd name="connsiteX711" fmla="*/ 1600770 w 2568523"/>
              <a:gd name="connsiteY711" fmla="*/ 2601359 h 4419916"/>
              <a:gd name="connsiteX712" fmla="*/ 1441631 w 2568523"/>
              <a:gd name="connsiteY712" fmla="*/ 2696615 h 4419916"/>
              <a:gd name="connsiteX713" fmla="*/ 1462752 w 2568523"/>
              <a:gd name="connsiteY713" fmla="*/ 2583544 h 4419916"/>
              <a:gd name="connsiteX714" fmla="*/ 1654666 w 2568523"/>
              <a:gd name="connsiteY714" fmla="*/ 3562643 h 4419916"/>
              <a:gd name="connsiteX715" fmla="*/ 1846215 w 2568523"/>
              <a:gd name="connsiteY715" fmla="*/ 3709890 h 4419916"/>
              <a:gd name="connsiteX716" fmla="*/ 1685255 w 2568523"/>
              <a:gd name="connsiteY716" fmla="*/ 3824415 h 4419916"/>
              <a:gd name="connsiteX717" fmla="*/ 1654666 w 2568523"/>
              <a:gd name="connsiteY717" fmla="*/ 3562643 h 4419916"/>
              <a:gd name="connsiteX718" fmla="*/ 2010816 w 2568523"/>
              <a:gd name="connsiteY718" fmla="*/ 4405767 h 4419916"/>
              <a:gd name="connsiteX719" fmla="*/ 1845122 w 2568523"/>
              <a:gd name="connsiteY719" fmla="*/ 4366501 h 4419916"/>
              <a:gd name="connsiteX720" fmla="*/ 1872798 w 2568523"/>
              <a:gd name="connsiteY720" fmla="*/ 4291606 h 4419916"/>
              <a:gd name="connsiteX721" fmla="*/ 2010816 w 2568523"/>
              <a:gd name="connsiteY721" fmla="*/ 4405767 h 4419916"/>
              <a:gd name="connsiteX722" fmla="*/ 1933613 w 2568523"/>
              <a:gd name="connsiteY722" fmla="*/ 4158174 h 4419916"/>
              <a:gd name="connsiteX723" fmla="*/ 1878989 w 2568523"/>
              <a:gd name="connsiteY723" fmla="*/ 4249068 h 4419916"/>
              <a:gd name="connsiteX724" fmla="*/ 1889914 w 2568523"/>
              <a:gd name="connsiteY724" fmla="*/ 4100003 h 4419916"/>
              <a:gd name="connsiteX725" fmla="*/ 1933613 w 2568523"/>
              <a:gd name="connsiteY725" fmla="*/ 4158174 h 4419916"/>
              <a:gd name="connsiteX726" fmla="*/ 1881174 w 2568523"/>
              <a:gd name="connsiteY726" fmla="*/ 4065464 h 4419916"/>
              <a:gd name="connsiteX727" fmla="*/ 1701278 w 2568523"/>
              <a:gd name="connsiteY727" fmla="*/ 3851683 h 4419916"/>
              <a:gd name="connsiteX728" fmla="*/ 1928515 w 2568523"/>
              <a:gd name="connsiteY728" fmla="*/ 3920035 h 4419916"/>
              <a:gd name="connsiteX729" fmla="*/ 1881174 w 2568523"/>
              <a:gd name="connsiteY729" fmla="*/ 4065464 h 4419916"/>
              <a:gd name="connsiteX730" fmla="*/ 2073452 w 2568523"/>
              <a:gd name="connsiteY730" fmla="*/ 3778605 h 4419916"/>
              <a:gd name="connsiteX731" fmla="*/ 2048324 w 2568523"/>
              <a:gd name="connsiteY731" fmla="*/ 3801874 h 4419916"/>
              <a:gd name="connsiteX732" fmla="*/ 2019920 w 2568523"/>
              <a:gd name="connsiteY732" fmla="*/ 3746247 h 4419916"/>
              <a:gd name="connsiteX733" fmla="*/ 2091660 w 2568523"/>
              <a:gd name="connsiteY733" fmla="*/ 3758972 h 4419916"/>
              <a:gd name="connsiteX734" fmla="*/ 2073452 w 2568523"/>
              <a:gd name="connsiteY734" fmla="*/ 3778605 h 441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Lst>
            <a:rect l="l" t="t" r="r" b="b"/>
            <a:pathLst>
              <a:path w="2568523" h="4419916">
                <a:moveTo>
                  <a:pt x="2566162" y="2742788"/>
                </a:moveTo>
                <a:lnTo>
                  <a:pt x="2405567" y="2703886"/>
                </a:lnTo>
                <a:cubicBezTo>
                  <a:pt x="2405567" y="2703886"/>
                  <a:pt x="2405567" y="2703886"/>
                  <a:pt x="2405567" y="2703886"/>
                </a:cubicBezTo>
                <a:cubicBezTo>
                  <a:pt x="2405567" y="2703886"/>
                  <a:pt x="2405567" y="2703886"/>
                  <a:pt x="2405567" y="2703886"/>
                </a:cubicBezTo>
                <a:lnTo>
                  <a:pt x="2405203" y="2703886"/>
                </a:lnTo>
                <a:lnTo>
                  <a:pt x="2211105" y="2674800"/>
                </a:lnTo>
                <a:lnTo>
                  <a:pt x="1999163" y="2636625"/>
                </a:lnTo>
                <a:lnTo>
                  <a:pt x="1820723" y="2463565"/>
                </a:lnTo>
                <a:cubicBezTo>
                  <a:pt x="1819267" y="2462111"/>
                  <a:pt x="1817446" y="2461384"/>
                  <a:pt x="1815261" y="2461384"/>
                </a:cubicBezTo>
                <a:lnTo>
                  <a:pt x="1552700" y="2471200"/>
                </a:lnTo>
                <a:cubicBezTo>
                  <a:pt x="1552700" y="2471200"/>
                  <a:pt x="1552700" y="2471200"/>
                  <a:pt x="1552700" y="2471200"/>
                </a:cubicBezTo>
                <a:lnTo>
                  <a:pt x="1552700" y="2471200"/>
                </a:lnTo>
                <a:cubicBezTo>
                  <a:pt x="1550880" y="2471200"/>
                  <a:pt x="1549059" y="2471927"/>
                  <a:pt x="1547602" y="2473381"/>
                </a:cubicBezTo>
                <a:lnTo>
                  <a:pt x="1547602" y="2473381"/>
                </a:lnTo>
                <a:cubicBezTo>
                  <a:pt x="1547602" y="2473381"/>
                  <a:pt x="1547602" y="2473381"/>
                  <a:pt x="1547602" y="2473381"/>
                </a:cubicBezTo>
                <a:lnTo>
                  <a:pt x="1455469" y="2569728"/>
                </a:lnTo>
                <a:lnTo>
                  <a:pt x="1412134" y="2526463"/>
                </a:lnTo>
                <a:cubicBezTo>
                  <a:pt x="1410677" y="2525008"/>
                  <a:pt x="1408857" y="2524282"/>
                  <a:pt x="1407036" y="2524282"/>
                </a:cubicBezTo>
                <a:lnTo>
                  <a:pt x="1348041" y="2524282"/>
                </a:lnTo>
                <a:lnTo>
                  <a:pt x="1313446" y="2472291"/>
                </a:lnTo>
                <a:lnTo>
                  <a:pt x="1341487" y="2393395"/>
                </a:lnTo>
                <a:cubicBezTo>
                  <a:pt x="1342215" y="2391941"/>
                  <a:pt x="1342215" y="2390123"/>
                  <a:pt x="1341487" y="2388669"/>
                </a:cubicBezTo>
                <a:cubicBezTo>
                  <a:pt x="1341487" y="2388669"/>
                  <a:pt x="1341487" y="2388669"/>
                  <a:pt x="1341487" y="2388669"/>
                </a:cubicBezTo>
                <a:cubicBezTo>
                  <a:pt x="1341487" y="2388305"/>
                  <a:pt x="1341122" y="2387942"/>
                  <a:pt x="1341122" y="2387942"/>
                </a:cubicBezTo>
                <a:cubicBezTo>
                  <a:pt x="1341122" y="2387942"/>
                  <a:pt x="1341122" y="2387942"/>
                  <a:pt x="1341122" y="2387942"/>
                </a:cubicBezTo>
                <a:cubicBezTo>
                  <a:pt x="1340394" y="2386488"/>
                  <a:pt x="1339302" y="2385397"/>
                  <a:pt x="1337845" y="2384670"/>
                </a:cubicBezTo>
                <a:lnTo>
                  <a:pt x="1337845" y="2384670"/>
                </a:lnTo>
                <a:cubicBezTo>
                  <a:pt x="1337845" y="2384670"/>
                  <a:pt x="1337845" y="2384670"/>
                  <a:pt x="1337845" y="2384670"/>
                </a:cubicBezTo>
                <a:cubicBezTo>
                  <a:pt x="1337845" y="2384670"/>
                  <a:pt x="1337845" y="2384670"/>
                  <a:pt x="1337845" y="2384670"/>
                </a:cubicBezTo>
                <a:cubicBezTo>
                  <a:pt x="1337481" y="2384670"/>
                  <a:pt x="1337481" y="2384306"/>
                  <a:pt x="1337117" y="2384306"/>
                </a:cubicBezTo>
                <a:lnTo>
                  <a:pt x="1337117" y="2384306"/>
                </a:lnTo>
                <a:cubicBezTo>
                  <a:pt x="1337117" y="2384306"/>
                  <a:pt x="1337117" y="2384306"/>
                  <a:pt x="1337117" y="2384306"/>
                </a:cubicBezTo>
                <a:cubicBezTo>
                  <a:pt x="1337117" y="2384306"/>
                  <a:pt x="1337117" y="2384306"/>
                  <a:pt x="1337117" y="2384306"/>
                </a:cubicBezTo>
                <a:cubicBezTo>
                  <a:pt x="1336753" y="2384306"/>
                  <a:pt x="1336388" y="2383943"/>
                  <a:pt x="1336024" y="2383943"/>
                </a:cubicBezTo>
                <a:lnTo>
                  <a:pt x="1204198" y="2361401"/>
                </a:lnTo>
                <a:lnTo>
                  <a:pt x="1278487" y="2190159"/>
                </a:lnTo>
                <a:cubicBezTo>
                  <a:pt x="1279215" y="2187977"/>
                  <a:pt x="1279215" y="2185796"/>
                  <a:pt x="1278123" y="2183978"/>
                </a:cubicBezTo>
                <a:cubicBezTo>
                  <a:pt x="1277030" y="2182160"/>
                  <a:pt x="1275209" y="2180706"/>
                  <a:pt x="1273024" y="2180342"/>
                </a:cubicBezTo>
                <a:lnTo>
                  <a:pt x="1195094" y="2165799"/>
                </a:lnTo>
                <a:cubicBezTo>
                  <a:pt x="1194729" y="2165799"/>
                  <a:pt x="1194365" y="2165799"/>
                  <a:pt x="1194001" y="2165799"/>
                </a:cubicBezTo>
                <a:cubicBezTo>
                  <a:pt x="1194001" y="2165799"/>
                  <a:pt x="1193637" y="2165799"/>
                  <a:pt x="1193637" y="2165799"/>
                </a:cubicBezTo>
                <a:cubicBezTo>
                  <a:pt x="1193637" y="2165799"/>
                  <a:pt x="1193637" y="2165799"/>
                  <a:pt x="1193273" y="2165799"/>
                </a:cubicBezTo>
                <a:cubicBezTo>
                  <a:pt x="1192545" y="2165799"/>
                  <a:pt x="1191452" y="2165799"/>
                  <a:pt x="1190724" y="2166163"/>
                </a:cubicBezTo>
                <a:cubicBezTo>
                  <a:pt x="1190724" y="2166163"/>
                  <a:pt x="1190360" y="2166163"/>
                  <a:pt x="1190360" y="2166527"/>
                </a:cubicBezTo>
                <a:cubicBezTo>
                  <a:pt x="1189631" y="2166890"/>
                  <a:pt x="1189267" y="2167254"/>
                  <a:pt x="1188539" y="2167617"/>
                </a:cubicBezTo>
                <a:cubicBezTo>
                  <a:pt x="1188539" y="2167617"/>
                  <a:pt x="1188175" y="2167981"/>
                  <a:pt x="1188175" y="2167981"/>
                </a:cubicBezTo>
                <a:cubicBezTo>
                  <a:pt x="1188175" y="2167981"/>
                  <a:pt x="1187810" y="2168344"/>
                  <a:pt x="1187810" y="2168344"/>
                </a:cubicBezTo>
                <a:lnTo>
                  <a:pt x="1155036" y="2210519"/>
                </a:lnTo>
                <a:lnTo>
                  <a:pt x="1096406" y="2237423"/>
                </a:lnTo>
                <a:lnTo>
                  <a:pt x="1027215" y="2207246"/>
                </a:lnTo>
                <a:lnTo>
                  <a:pt x="1054527" y="2083632"/>
                </a:lnTo>
                <a:lnTo>
                  <a:pt x="1173972" y="1945474"/>
                </a:lnTo>
                <a:lnTo>
                  <a:pt x="1248990" y="1912753"/>
                </a:lnTo>
                <a:lnTo>
                  <a:pt x="1351683" y="1903664"/>
                </a:lnTo>
                <a:lnTo>
                  <a:pt x="1351683" y="2080360"/>
                </a:lnTo>
                <a:cubicBezTo>
                  <a:pt x="1351683" y="2083268"/>
                  <a:pt x="1353504" y="2085813"/>
                  <a:pt x="1356053" y="2086904"/>
                </a:cubicBezTo>
                <a:cubicBezTo>
                  <a:pt x="1358602" y="2087995"/>
                  <a:pt x="1361880" y="2087631"/>
                  <a:pt x="1364065" y="2085450"/>
                </a:cubicBezTo>
                <a:lnTo>
                  <a:pt x="1454013" y="2002919"/>
                </a:lnTo>
                <a:cubicBezTo>
                  <a:pt x="1455469" y="2001465"/>
                  <a:pt x="1456198" y="1999647"/>
                  <a:pt x="1456198" y="1997465"/>
                </a:cubicBezTo>
                <a:lnTo>
                  <a:pt x="1456198" y="1888757"/>
                </a:lnTo>
                <a:lnTo>
                  <a:pt x="1529030" y="1808771"/>
                </a:lnTo>
                <a:cubicBezTo>
                  <a:pt x="1529030" y="1808771"/>
                  <a:pt x="1529030" y="1808771"/>
                  <a:pt x="1529030" y="1808771"/>
                </a:cubicBezTo>
                <a:lnTo>
                  <a:pt x="1529394" y="1808408"/>
                </a:lnTo>
                <a:lnTo>
                  <a:pt x="1679064" y="1649527"/>
                </a:lnTo>
                <a:lnTo>
                  <a:pt x="1794504" y="1601535"/>
                </a:lnTo>
                <a:cubicBezTo>
                  <a:pt x="1796324" y="1600808"/>
                  <a:pt x="1797417" y="1599717"/>
                  <a:pt x="1798145" y="1597899"/>
                </a:cubicBezTo>
                <a:lnTo>
                  <a:pt x="1849492" y="1490282"/>
                </a:lnTo>
                <a:lnTo>
                  <a:pt x="1966388" y="1490282"/>
                </a:lnTo>
                <a:cubicBezTo>
                  <a:pt x="1970394" y="1490282"/>
                  <a:pt x="1973671" y="1487010"/>
                  <a:pt x="1973671" y="1483011"/>
                </a:cubicBezTo>
                <a:lnTo>
                  <a:pt x="1973671" y="1281228"/>
                </a:lnTo>
                <a:lnTo>
                  <a:pt x="2140457" y="1272503"/>
                </a:lnTo>
                <a:lnTo>
                  <a:pt x="2096030" y="1388118"/>
                </a:lnTo>
                <a:cubicBezTo>
                  <a:pt x="2095301" y="1390300"/>
                  <a:pt x="2095301" y="1392845"/>
                  <a:pt x="2096758" y="1394663"/>
                </a:cubicBezTo>
                <a:lnTo>
                  <a:pt x="2155024" y="1487010"/>
                </a:lnTo>
                <a:cubicBezTo>
                  <a:pt x="2156116" y="1488828"/>
                  <a:pt x="2158301" y="1490282"/>
                  <a:pt x="2160486" y="1490282"/>
                </a:cubicBezTo>
                <a:cubicBezTo>
                  <a:pt x="2162671" y="1490646"/>
                  <a:pt x="2164856" y="1489919"/>
                  <a:pt x="2166313" y="1488101"/>
                </a:cubicBezTo>
                <a:lnTo>
                  <a:pt x="2215110" y="1439382"/>
                </a:lnTo>
                <a:cubicBezTo>
                  <a:pt x="2217660" y="1436837"/>
                  <a:pt x="2218024" y="1432838"/>
                  <a:pt x="2215839" y="1429929"/>
                </a:cubicBezTo>
                <a:lnTo>
                  <a:pt x="2178330" y="1378302"/>
                </a:lnTo>
                <a:lnTo>
                  <a:pt x="2173960" y="1310314"/>
                </a:lnTo>
                <a:lnTo>
                  <a:pt x="2215839" y="1259050"/>
                </a:lnTo>
                <a:cubicBezTo>
                  <a:pt x="2218388" y="1256142"/>
                  <a:pt x="2218024" y="1251415"/>
                  <a:pt x="2215110" y="1248870"/>
                </a:cubicBezTo>
                <a:lnTo>
                  <a:pt x="2143371" y="1187063"/>
                </a:lnTo>
                <a:lnTo>
                  <a:pt x="2105498" y="1092171"/>
                </a:lnTo>
                <a:lnTo>
                  <a:pt x="2086197" y="986008"/>
                </a:lnTo>
                <a:cubicBezTo>
                  <a:pt x="2085833" y="983826"/>
                  <a:pt x="2084376" y="982008"/>
                  <a:pt x="2082556" y="980918"/>
                </a:cubicBezTo>
                <a:lnTo>
                  <a:pt x="1867700" y="854758"/>
                </a:lnTo>
                <a:lnTo>
                  <a:pt x="1944174" y="786770"/>
                </a:lnTo>
                <a:lnTo>
                  <a:pt x="2124798" y="862757"/>
                </a:lnTo>
                <a:cubicBezTo>
                  <a:pt x="2127348" y="863847"/>
                  <a:pt x="2129897" y="863484"/>
                  <a:pt x="2132082" y="861666"/>
                </a:cubicBezTo>
                <a:cubicBezTo>
                  <a:pt x="2134267" y="859848"/>
                  <a:pt x="2135359" y="857303"/>
                  <a:pt x="2134631" y="854758"/>
                </a:cubicBezTo>
                <a:lnTo>
                  <a:pt x="2111689" y="717691"/>
                </a:lnTo>
                <a:lnTo>
                  <a:pt x="2210012" y="717691"/>
                </a:lnTo>
                <a:cubicBezTo>
                  <a:pt x="2212561" y="717691"/>
                  <a:pt x="2214746" y="716601"/>
                  <a:pt x="2215839" y="714783"/>
                </a:cubicBezTo>
                <a:cubicBezTo>
                  <a:pt x="2217296" y="712965"/>
                  <a:pt x="2217660" y="710420"/>
                  <a:pt x="2216931" y="708239"/>
                </a:cubicBezTo>
                <a:lnTo>
                  <a:pt x="2187798" y="625708"/>
                </a:lnTo>
                <a:cubicBezTo>
                  <a:pt x="2187434" y="624981"/>
                  <a:pt x="2187070" y="624253"/>
                  <a:pt x="2186706" y="623526"/>
                </a:cubicBezTo>
                <a:lnTo>
                  <a:pt x="2122613" y="546085"/>
                </a:lnTo>
                <a:lnTo>
                  <a:pt x="2049781" y="468281"/>
                </a:lnTo>
                <a:cubicBezTo>
                  <a:pt x="2049053" y="467554"/>
                  <a:pt x="2048324" y="467190"/>
                  <a:pt x="2047596" y="466827"/>
                </a:cubicBezTo>
                <a:lnTo>
                  <a:pt x="1894284" y="395203"/>
                </a:lnTo>
                <a:lnTo>
                  <a:pt x="1837111" y="285768"/>
                </a:lnTo>
                <a:cubicBezTo>
                  <a:pt x="1836018" y="283223"/>
                  <a:pt x="1833469" y="281768"/>
                  <a:pt x="1830556" y="281768"/>
                </a:cubicBezTo>
                <a:cubicBezTo>
                  <a:pt x="1830556" y="281768"/>
                  <a:pt x="1830556" y="281768"/>
                  <a:pt x="1830556" y="281768"/>
                </a:cubicBezTo>
                <a:cubicBezTo>
                  <a:pt x="1827642" y="281768"/>
                  <a:pt x="1825457" y="283223"/>
                  <a:pt x="1824001" y="285768"/>
                </a:cubicBezTo>
                <a:lnTo>
                  <a:pt x="1736602" y="460646"/>
                </a:lnTo>
                <a:cubicBezTo>
                  <a:pt x="1735510" y="462827"/>
                  <a:pt x="1735510" y="465736"/>
                  <a:pt x="1736966" y="467917"/>
                </a:cubicBezTo>
                <a:cubicBezTo>
                  <a:pt x="1738423" y="470099"/>
                  <a:pt x="1740608" y="471189"/>
                  <a:pt x="1743521" y="471189"/>
                </a:cubicBezTo>
                <a:lnTo>
                  <a:pt x="1862238" y="467190"/>
                </a:lnTo>
                <a:lnTo>
                  <a:pt x="1710746" y="560992"/>
                </a:lnTo>
                <a:lnTo>
                  <a:pt x="1593122" y="420289"/>
                </a:lnTo>
                <a:cubicBezTo>
                  <a:pt x="1592758" y="419926"/>
                  <a:pt x="1592394" y="419562"/>
                  <a:pt x="1592030" y="419562"/>
                </a:cubicBezTo>
                <a:cubicBezTo>
                  <a:pt x="1592030" y="419562"/>
                  <a:pt x="1591666" y="419199"/>
                  <a:pt x="1591666" y="419199"/>
                </a:cubicBezTo>
                <a:cubicBezTo>
                  <a:pt x="1590209" y="418108"/>
                  <a:pt x="1588388" y="417744"/>
                  <a:pt x="1586567" y="418108"/>
                </a:cubicBezTo>
                <a:cubicBezTo>
                  <a:pt x="1586567" y="418108"/>
                  <a:pt x="1586567" y="418108"/>
                  <a:pt x="1586203" y="418108"/>
                </a:cubicBezTo>
                <a:cubicBezTo>
                  <a:pt x="1585839" y="418108"/>
                  <a:pt x="1585839" y="418108"/>
                  <a:pt x="1585839" y="418472"/>
                </a:cubicBezTo>
                <a:cubicBezTo>
                  <a:pt x="1585475" y="418472"/>
                  <a:pt x="1585111" y="418472"/>
                  <a:pt x="1584747" y="418835"/>
                </a:cubicBezTo>
                <a:lnTo>
                  <a:pt x="1321822" y="523907"/>
                </a:lnTo>
                <a:lnTo>
                  <a:pt x="1033406" y="240685"/>
                </a:lnTo>
                <a:cubicBezTo>
                  <a:pt x="1033406" y="240685"/>
                  <a:pt x="1033406" y="240685"/>
                  <a:pt x="1033406" y="240685"/>
                </a:cubicBezTo>
                <a:cubicBezTo>
                  <a:pt x="1033406" y="240685"/>
                  <a:pt x="1033042" y="240321"/>
                  <a:pt x="1033042" y="240321"/>
                </a:cubicBezTo>
                <a:cubicBezTo>
                  <a:pt x="1033042" y="240321"/>
                  <a:pt x="1032677" y="240321"/>
                  <a:pt x="1032677" y="239958"/>
                </a:cubicBezTo>
                <a:cubicBezTo>
                  <a:pt x="1032313" y="239594"/>
                  <a:pt x="1031949" y="239594"/>
                  <a:pt x="1031585" y="239230"/>
                </a:cubicBezTo>
                <a:cubicBezTo>
                  <a:pt x="1031221" y="239230"/>
                  <a:pt x="1030857" y="238867"/>
                  <a:pt x="1030857" y="238867"/>
                </a:cubicBezTo>
                <a:cubicBezTo>
                  <a:pt x="1030492" y="238867"/>
                  <a:pt x="1030492" y="238867"/>
                  <a:pt x="1030128" y="238503"/>
                </a:cubicBezTo>
                <a:lnTo>
                  <a:pt x="744990" y="170879"/>
                </a:lnTo>
                <a:lnTo>
                  <a:pt x="551984" y="2181"/>
                </a:lnTo>
                <a:cubicBezTo>
                  <a:pt x="551620" y="1818"/>
                  <a:pt x="551256" y="1818"/>
                  <a:pt x="550892" y="1454"/>
                </a:cubicBezTo>
                <a:cubicBezTo>
                  <a:pt x="550527" y="1091"/>
                  <a:pt x="550163" y="1091"/>
                  <a:pt x="549799" y="727"/>
                </a:cubicBezTo>
                <a:cubicBezTo>
                  <a:pt x="549435" y="364"/>
                  <a:pt x="548707" y="364"/>
                  <a:pt x="548342" y="364"/>
                </a:cubicBezTo>
                <a:cubicBezTo>
                  <a:pt x="547978" y="364"/>
                  <a:pt x="547614" y="0"/>
                  <a:pt x="547250" y="0"/>
                </a:cubicBezTo>
                <a:cubicBezTo>
                  <a:pt x="547250" y="0"/>
                  <a:pt x="546886" y="0"/>
                  <a:pt x="546886" y="0"/>
                </a:cubicBezTo>
                <a:lnTo>
                  <a:pt x="240626" y="0"/>
                </a:lnTo>
                <a:cubicBezTo>
                  <a:pt x="238077" y="0"/>
                  <a:pt x="235892" y="1091"/>
                  <a:pt x="234799" y="3272"/>
                </a:cubicBezTo>
                <a:cubicBezTo>
                  <a:pt x="233343" y="5090"/>
                  <a:pt x="232978" y="7635"/>
                  <a:pt x="234071" y="9816"/>
                </a:cubicBezTo>
                <a:lnTo>
                  <a:pt x="304354" y="201419"/>
                </a:lnTo>
                <a:lnTo>
                  <a:pt x="122273" y="252683"/>
                </a:lnTo>
                <a:cubicBezTo>
                  <a:pt x="120088" y="253410"/>
                  <a:pt x="118632" y="254500"/>
                  <a:pt x="117539" y="256682"/>
                </a:cubicBezTo>
                <a:lnTo>
                  <a:pt x="39609" y="421744"/>
                </a:lnTo>
                <a:cubicBezTo>
                  <a:pt x="39244" y="422107"/>
                  <a:pt x="39244" y="422834"/>
                  <a:pt x="39244" y="423198"/>
                </a:cubicBezTo>
                <a:lnTo>
                  <a:pt x="279" y="588260"/>
                </a:lnTo>
                <a:cubicBezTo>
                  <a:pt x="-449" y="590441"/>
                  <a:pt x="279" y="592986"/>
                  <a:pt x="2100" y="594804"/>
                </a:cubicBezTo>
                <a:lnTo>
                  <a:pt x="109163" y="711147"/>
                </a:lnTo>
                <a:cubicBezTo>
                  <a:pt x="109528" y="711874"/>
                  <a:pt x="110256" y="712238"/>
                  <a:pt x="110984" y="712601"/>
                </a:cubicBezTo>
                <a:cubicBezTo>
                  <a:pt x="110984" y="712601"/>
                  <a:pt x="110984" y="712601"/>
                  <a:pt x="110984" y="712601"/>
                </a:cubicBezTo>
                <a:cubicBezTo>
                  <a:pt x="110984" y="712601"/>
                  <a:pt x="110984" y="712601"/>
                  <a:pt x="110984" y="712601"/>
                </a:cubicBezTo>
                <a:cubicBezTo>
                  <a:pt x="110984" y="712601"/>
                  <a:pt x="110984" y="712601"/>
                  <a:pt x="110984" y="712601"/>
                </a:cubicBezTo>
                <a:cubicBezTo>
                  <a:pt x="111713" y="712965"/>
                  <a:pt x="112077" y="712965"/>
                  <a:pt x="112805" y="713329"/>
                </a:cubicBezTo>
                <a:cubicBezTo>
                  <a:pt x="113169" y="713329"/>
                  <a:pt x="113169" y="713329"/>
                  <a:pt x="113533" y="713329"/>
                </a:cubicBezTo>
                <a:cubicBezTo>
                  <a:pt x="113898" y="713329"/>
                  <a:pt x="113898" y="713329"/>
                  <a:pt x="114262" y="713329"/>
                </a:cubicBezTo>
                <a:cubicBezTo>
                  <a:pt x="114626" y="713329"/>
                  <a:pt x="114990" y="713329"/>
                  <a:pt x="114990" y="713329"/>
                </a:cubicBezTo>
                <a:cubicBezTo>
                  <a:pt x="115354" y="713329"/>
                  <a:pt x="115354" y="713329"/>
                  <a:pt x="115718" y="713329"/>
                </a:cubicBezTo>
                <a:cubicBezTo>
                  <a:pt x="116447" y="713329"/>
                  <a:pt x="117175" y="712965"/>
                  <a:pt x="117903" y="712601"/>
                </a:cubicBezTo>
                <a:cubicBezTo>
                  <a:pt x="117903" y="712601"/>
                  <a:pt x="117903" y="712601"/>
                  <a:pt x="117903" y="712601"/>
                </a:cubicBezTo>
                <a:lnTo>
                  <a:pt x="117903" y="712601"/>
                </a:lnTo>
                <a:cubicBezTo>
                  <a:pt x="117903" y="712601"/>
                  <a:pt x="117903" y="712601"/>
                  <a:pt x="117903" y="712601"/>
                </a:cubicBezTo>
                <a:lnTo>
                  <a:pt x="266481" y="626435"/>
                </a:lnTo>
                <a:lnTo>
                  <a:pt x="422342" y="650067"/>
                </a:lnTo>
                <a:lnTo>
                  <a:pt x="573834" y="777681"/>
                </a:lnTo>
                <a:lnTo>
                  <a:pt x="583302" y="1017275"/>
                </a:lnTo>
                <a:cubicBezTo>
                  <a:pt x="583302" y="1018729"/>
                  <a:pt x="584030" y="1020183"/>
                  <a:pt x="584759" y="1021638"/>
                </a:cubicBezTo>
                <a:lnTo>
                  <a:pt x="707481" y="1172520"/>
                </a:lnTo>
                <a:lnTo>
                  <a:pt x="559996" y="1376484"/>
                </a:lnTo>
                <a:lnTo>
                  <a:pt x="487163" y="1473558"/>
                </a:lnTo>
                <a:cubicBezTo>
                  <a:pt x="486071" y="1474649"/>
                  <a:pt x="485707" y="1476466"/>
                  <a:pt x="485707" y="1477921"/>
                </a:cubicBezTo>
                <a:lnTo>
                  <a:pt x="485707" y="1647709"/>
                </a:lnTo>
                <a:cubicBezTo>
                  <a:pt x="485707" y="1649163"/>
                  <a:pt x="486071" y="1650254"/>
                  <a:pt x="486799" y="1651345"/>
                </a:cubicBezTo>
                <a:lnTo>
                  <a:pt x="582938" y="1809862"/>
                </a:lnTo>
                <a:lnTo>
                  <a:pt x="582938" y="2026188"/>
                </a:lnTo>
                <a:cubicBezTo>
                  <a:pt x="582938" y="2028005"/>
                  <a:pt x="583666" y="2029823"/>
                  <a:pt x="585123" y="2031278"/>
                </a:cubicBezTo>
                <a:lnTo>
                  <a:pt x="652493" y="2098538"/>
                </a:lnTo>
                <a:lnTo>
                  <a:pt x="700562" y="2175616"/>
                </a:lnTo>
                <a:cubicBezTo>
                  <a:pt x="700926" y="2176343"/>
                  <a:pt x="701655" y="2177070"/>
                  <a:pt x="702747" y="2177797"/>
                </a:cubicBezTo>
                <a:lnTo>
                  <a:pt x="806533" y="2249421"/>
                </a:lnTo>
                <a:cubicBezTo>
                  <a:pt x="806533" y="2249421"/>
                  <a:pt x="806533" y="2249421"/>
                  <a:pt x="806533" y="2249421"/>
                </a:cubicBezTo>
                <a:lnTo>
                  <a:pt x="829475" y="2265418"/>
                </a:lnTo>
                <a:lnTo>
                  <a:pt x="1003909" y="2371945"/>
                </a:lnTo>
                <a:lnTo>
                  <a:pt x="1085845" y="2453748"/>
                </a:lnTo>
                <a:cubicBezTo>
                  <a:pt x="1087666" y="2455566"/>
                  <a:pt x="1089851" y="2456293"/>
                  <a:pt x="1092036" y="2455930"/>
                </a:cubicBezTo>
                <a:lnTo>
                  <a:pt x="1253724" y="2429026"/>
                </a:lnTo>
                <a:lnTo>
                  <a:pt x="1239886" y="2459929"/>
                </a:lnTo>
                <a:lnTo>
                  <a:pt x="1191452" y="2532280"/>
                </a:lnTo>
                <a:cubicBezTo>
                  <a:pt x="1189631" y="2535189"/>
                  <a:pt x="1189995" y="2539188"/>
                  <a:pt x="1192545" y="2541733"/>
                </a:cubicBezTo>
                <a:lnTo>
                  <a:pt x="1309076" y="2653350"/>
                </a:lnTo>
                <a:cubicBezTo>
                  <a:pt x="1310533" y="2654804"/>
                  <a:pt x="1312718" y="2655531"/>
                  <a:pt x="1314539" y="2655531"/>
                </a:cubicBezTo>
                <a:cubicBezTo>
                  <a:pt x="1316724" y="2655531"/>
                  <a:pt x="1318544" y="2654440"/>
                  <a:pt x="1319637" y="2652622"/>
                </a:cubicBezTo>
                <a:lnTo>
                  <a:pt x="1352047" y="2610812"/>
                </a:lnTo>
                <a:lnTo>
                  <a:pt x="1445637" y="2589724"/>
                </a:lnTo>
                <a:lnTo>
                  <a:pt x="1424515" y="2709340"/>
                </a:lnTo>
                <a:lnTo>
                  <a:pt x="1356417" y="2966749"/>
                </a:lnTo>
                <a:cubicBezTo>
                  <a:pt x="1356053" y="2967476"/>
                  <a:pt x="1356053" y="2968567"/>
                  <a:pt x="1356053" y="2969294"/>
                </a:cubicBezTo>
                <a:cubicBezTo>
                  <a:pt x="1356053" y="2969294"/>
                  <a:pt x="1356053" y="2969294"/>
                  <a:pt x="1356053" y="2969294"/>
                </a:cubicBezTo>
                <a:cubicBezTo>
                  <a:pt x="1356053" y="2969657"/>
                  <a:pt x="1356053" y="2969657"/>
                  <a:pt x="1356053" y="2970021"/>
                </a:cubicBezTo>
                <a:cubicBezTo>
                  <a:pt x="1356053" y="2970748"/>
                  <a:pt x="1356417" y="2971112"/>
                  <a:pt x="1356417" y="2971839"/>
                </a:cubicBezTo>
                <a:lnTo>
                  <a:pt x="1453648" y="3190346"/>
                </a:lnTo>
                <a:cubicBezTo>
                  <a:pt x="1453648" y="3190346"/>
                  <a:pt x="1453648" y="3190709"/>
                  <a:pt x="1454013" y="3190709"/>
                </a:cubicBezTo>
                <a:cubicBezTo>
                  <a:pt x="1454013" y="3191073"/>
                  <a:pt x="1454377" y="3191436"/>
                  <a:pt x="1454741" y="3191436"/>
                </a:cubicBezTo>
                <a:cubicBezTo>
                  <a:pt x="1455105" y="3191800"/>
                  <a:pt x="1455105" y="3192164"/>
                  <a:pt x="1455469" y="3192527"/>
                </a:cubicBezTo>
                <a:cubicBezTo>
                  <a:pt x="1455469" y="3192527"/>
                  <a:pt x="1455469" y="3192890"/>
                  <a:pt x="1455833" y="3192890"/>
                </a:cubicBezTo>
                <a:cubicBezTo>
                  <a:pt x="1455833" y="3192890"/>
                  <a:pt x="1456198" y="3193254"/>
                  <a:pt x="1456562" y="3193254"/>
                </a:cubicBezTo>
                <a:cubicBezTo>
                  <a:pt x="1456926" y="3193254"/>
                  <a:pt x="1456926" y="3193618"/>
                  <a:pt x="1456926" y="3193618"/>
                </a:cubicBezTo>
                <a:lnTo>
                  <a:pt x="1633544" y="3303053"/>
                </a:lnTo>
                <a:lnTo>
                  <a:pt x="1638278" y="3547373"/>
                </a:lnTo>
                <a:lnTo>
                  <a:pt x="1672145" y="3838231"/>
                </a:lnTo>
                <a:lnTo>
                  <a:pt x="1657579" y="4206530"/>
                </a:lnTo>
                <a:cubicBezTo>
                  <a:pt x="1657579" y="4206530"/>
                  <a:pt x="1657579" y="4206893"/>
                  <a:pt x="1657579" y="4206893"/>
                </a:cubicBezTo>
                <a:cubicBezTo>
                  <a:pt x="1657579" y="4207257"/>
                  <a:pt x="1657579" y="4207257"/>
                  <a:pt x="1657579" y="4207621"/>
                </a:cubicBezTo>
                <a:cubicBezTo>
                  <a:pt x="1657579" y="4208348"/>
                  <a:pt x="1657943" y="4209075"/>
                  <a:pt x="1657943" y="4209802"/>
                </a:cubicBezTo>
                <a:lnTo>
                  <a:pt x="1657943" y="4209802"/>
                </a:lnTo>
                <a:cubicBezTo>
                  <a:pt x="1658307" y="4210529"/>
                  <a:pt x="1658671" y="4211256"/>
                  <a:pt x="1659400" y="4211983"/>
                </a:cubicBezTo>
                <a:cubicBezTo>
                  <a:pt x="1659400" y="4211983"/>
                  <a:pt x="1659400" y="4212347"/>
                  <a:pt x="1659764" y="4212347"/>
                </a:cubicBezTo>
                <a:lnTo>
                  <a:pt x="1829827" y="4377409"/>
                </a:lnTo>
                <a:cubicBezTo>
                  <a:pt x="1829827" y="4377409"/>
                  <a:pt x="1829827" y="4377409"/>
                  <a:pt x="1829827" y="4377409"/>
                </a:cubicBezTo>
                <a:cubicBezTo>
                  <a:pt x="1829827" y="4377409"/>
                  <a:pt x="1829827" y="4377409"/>
                  <a:pt x="1830192" y="4377409"/>
                </a:cubicBezTo>
                <a:cubicBezTo>
                  <a:pt x="1830920" y="4377772"/>
                  <a:pt x="1831284" y="4378499"/>
                  <a:pt x="1832012" y="4378499"/>
                </a:cubicBezTo>
                <a:cubicBezTo>
                  <a:pt x="1832012" y="4378499"/>
                  <a:pt x="1832377" y="4378499"/>
                  <a:pt x="1832377" y="4378863"/>
                </a:cubicBezTo>
                <a:cubicBezTo>
                  <a:pt x="1832377" y="4378863"/>
                  <a:pt x="1832741" y="4378863"/>
                  <a:pt x="1832741" y="4378863"/>
                </a:cubicBezTo>
                <a:cubicBezTo>
                  <a:pt x="1832741" y="4378863"/>
                  <a:pt x="1833105" y="4378863"/>
                  <a:pt x="1833105" y="4379226"/>
                </a:cubicBezTo>
                <a:lnTo>
                  <a:pt x="2037400" y="4427945"/>
                </a:lnTo>
                <a:cubicBezTo>
                  <a:pt x="2038128" y="4427945"/>
                  <a:pt x="2038492" y="4428309"/>
                  <a:pt x="2039220" y="4428309"/>
                </a:cubicBezTo>
                <a:cubicBezTo>
                  <a:pt x="2041770" y="4428309"/>
                  <a:pt x="2044319" y="4426855"/>
                  <a:pt x="2045775" y="4424309"/>
                </a:cubicBezTo>
                <a:cubicBezTo>
                  <a:pt x="2047232" y="4421401"/>
                  <a:pt x="2046504" y="4417765"/>
                  <a:pt x="2043954" y="4415584"/>
                </a:cubicBezTo>
                <a:lnTo>
                  <a:pt x="1878625" y="4278881"/>
                </a:lnTo>
                <a:lnTo>
                  <a:pt x="1948180" y="4162901"/>
                </a:lnTo>
                <a:cubicBezTo>
                  <a:pt x="1949637" y="4160356"/>
                  <a:pt x="1949637" y="4157084"/>
                  <a:pt x="1947816" y="4154902"/>
                </a:cubicBezTo>
                <a:lnTo>
                  <a:pt x="1891735" y="4080370"/>
                </a:lnTo>
                <a:lnTo>
                  <a:pt x="1943446" y="3920762"/>
                </a:lnTo>
                <a:lnTo>
                  <a:pt x="2083648" y="3789149"/>
                </a:lnTo>
                <a:lnTo>
                  <a:pt x="2234411" y="3628813"/>
                </a:lnTo>
                <a:cubicBezTo>
                  <a:pt x="2234411" y="3628813"/>
                  <a:pt x="2234411" y="3628813"/>
                  <a:pt x="2234411" y="3628813"/>
                </a:cubicBezTo>
                <a:cubicBezTo>
                  <a:pt x="2234775" y="3628450"/>
                  <a:pt x="2235139" y="3627723"/>
                  <a:pt x="2235503" y="3626996"/>
                </a:cubicBezTo>
                <a:cubicBezTo>
                  <a:pt x="2235503" y="3626996"/>
                  <a:pt x="2235503" y="3626996"/>
                  <a:pt x="2235503" y="3626632"/>
                </a:cubicBezTo>
                <a:cubicBezTo>
                  <a:pt x="2235868" y="3625905"/>
                  <a:pt x="2235868" y="3625541"/>
                  <a:pt x="2235868" y="3624814"/>
                </a:cubicBezTo>
                <a:cubicBezTo>
                  <a:pt x="2235868" y="3624451"/>
                  <a:pt x="2235868" y="3624451"/>
                  <a:pt x="2235868" y="3624087"/>
                </a:cubicBezTo>
                <a:cubicBezTo>
                  <a:pt x="2235868" y="3624087"/>
                  <a:pt x="2235868" y="3624087"/>
                  <a:pt x="2235868" y="3624087"/>
                </a:cubicBezTo>
                <a:lnTo>
                  <a:pt x="2240602" y="3464115"/>
                </a:lnTo>
                <a:lnTo>
                  <a:pt x="2406295" y="3402672"/>
                </a:lnTo>
                <a:cubicBezTo>
                  <a:pt x="2406295" y="3402672"/>
                  <a:pt x="2406660" y="3402672"/>
                  <a:pt x="2406660" y="3402308"/>
                </a:cubicBezTo>
                <a:cubicBezTo>
                  <a:pt x="2406660" y="3402308"/>
                  <a:pt x="2407024" y="3402308"/>
                  <a:pt x="2407024" y="3401944"/>
                </a:cubicBezTo>
                <a:cubicBezTo>
                  <a:pt x="2407752" y="3401581"/>
                  <a:pt x="2408844" y="3400854"/>
                  <a:pt x="2409209" y="3400127"/>
                </a:cubicBezTo>
                <a:cubicBezTo>
                  <a:pt x="2409209" y="3400127"/>
                  <a:pt x="2409209" y="3400127"/>
                  <a:pt x="2409209" y="3400127"/>
                </a:cubicBezTo>
                <a:cubicBezTo>
                  <a:pt x="2409209" y="3400127"/>
                  <a:pt x="2409209" y="3399763"/>
                  <a:pt x="2409209" y="3399763"/>
                </a:cubicBezTo>
                <a:cubicBezTo>
                  <a:pt x="2409573" y="3399036"/>
                  <a:pt x="2409937" y="3398309"/>
                  <a:pt x="2410301" y="3397582"/>
                </a:cubicBezTo>
                <a:cubicBezTo>
                  <a:pt x="2410301" y="3397582"/>
                  <a:pt x="2410301" y="3397218"/>
                  <a:pt x="2410301" y="3397218"/>
                </a:cubicBezTo>
                <a:cubicBezTo>
                  <a:pt x="2410301" y="3397218"/>
                  <a:pt x="2410301" y="3397218"/>
                  <a:pt x="2410301" y="3397218"/>
                </a:cubicBezTo>
                <a:lnTo>
                  <a:pt x="2468203" y="3122721"/>
                </a:lnTo>
                <a:lnTo>
                  <a:pt x="2568711" y="3027102"/>
                </a:lnTo>
                <a:cubicBezTo>
                  <a:pt x="2568711" y="3027102"/>
                  <a:pt x="2568711" y="3026738"/>
                  <a:pt x="2569076" y="3026738"/>
                </a:cubicBezTo>
                <a:cubicBezTo>
                  <a:pt x="2569440" y="3026375"/>
                  <a:pt x="2569804" y="3026011"/>
                  <a:pt x="2569804" y="3025284"/>
                </a:cubicBezTo>
                <a:cubicBezTo>
                  <a:pt x="2570168" y="3024920"/>
                  <a:pt x="2570168" y="3024557"/>
                  <a:pt x="2570532" y="3024193"/>
                </a:cubicBezTo>
                <a:cubicBezTo>
                  <a:pt x="2570896" y="3023829"/>
                  <a:pt x="2570896" y="3023102"/>
                  <a:pt x="2570896" y="3022739"/>
                </a:cubicBezTo>
                <a:cubicBezTo>
                  <a:pt x="2570896" y="3022375"/>
                  <a:pt x="2571261" y="3022012"/>
                  <a:pt x="2571261" y="3021648"/>
                </a:cubicBezTo>
                <a:lnTo>
                  <a:pt x="2571261" y="2749696"/>
                </a:lnTo>
                <a:cubicBezTo>
                  <a:pt x="2571989" y="2746788"/>
                  <a:pt x="2569440" y="2743879"/>
                  <a:pt x="2566162" y="2742788"/>
                </a:cubicBezTo>
                <a:close/>
                <a:moveTo>
                  <a:pt x="1200556" y="2331225"/>
                </a:moveTo>
                <a:lnTo>
                  <a:pt x="1200556" y="2181069"/>
                </a:lnTo>
                <a:lnTo>
                  <a:pt x="1260643" y="2192340"/>
                </a:lnTo>
                <a:lnTo>
                  <a:pt x="1200556" y="2331225"/>
                </a:lnTo>
                <a:close/>
                <a:moveTo>
                  <a:pt x="1042146" y="2075270"/>
                </a:moveTo>
                <a:cubicBezTo>
                  <a:pt x="1041417" y="2076360"/>
                  <a:pt x="1040689" y="2077451"/>
                  <a:pt x="1040689" y="2078542"/>
                </a:cubicBezTo>
                <a:lnTo>
                  <a:pt x="1012649" y="2204701"/>
                </a:lnTo>
                <a:lnTo>
                  <a:pt x="821464" y="2234878"/>
                </a:lnTo>
                <a:lnTo>
                  <a:pt x="940180" y="1818951"/>
                </a:lnTo>
                <a:lnTo>
                  <a:pt x="1157585" y="1941112"/>
                </a:lnTo>
                <a:lnTo>
                  <a:pt x="1042146" y="2075270"/>
                </a:lnTo>
                <a:close/>
                <a:moveTo>
                  <a:pt x="636105" y="248320"/>
                </a:moveTo>
                <a:lnTo>
                  <a:pt x="267938" y="427197"/>
                </a:lnTo>
                <a:lnTo>
                  <a:pt x="318921" y="214144"/>
                </a:lnTo>
                <a:lnTo>
                  <a:pt x="636105" y="248320"/>
                </a:lnTo>
                <a:close/>
                <a:moveTo>
                  <a:pt x="652857" y="256682"/>
                </a:moveTo>
                <a:lnTo>
                  <a:pt x="575655" y="758775"/>
                </a:lnTo>
                <a:lnTo>
                  <a:pt x="269395" y="442831"/>
                </a:lnTo>
                <a:lnTo>
                  <a:pt x="652857" y="256682"/>
                </a:lnTo>
                <a:close/>
                <a:moveTo>
                  <a:pt x="1805064" y="519181"/>
                </a:moveTo>
                <a:lnTo>
                  <a:pt x="1846579" y="571535"/>
                </a:lnTo>
                <a:lnTo>
                  <a:pt x="1808706" y="659156"/>
                </a:lnTo>
                <a:lnTo>
                  <a:pt x="1720579" y="571899"/>
                </a:lnTo>
                <a:lnTo>
                  <a:pt x="1805064" y="519181"/>
                </a:lnTo>
                <a:close/>
                <a:moveTo>
                  <a:pt x="1242070" y="1899664"/>
                </a:moveTo>
                <a:lnTo>
                  <a:pt x="1169602" y="1931295"/>
                </a:lnTo>
                <a:lnTo>
                  <a:pt x="950741" y="1808408"/>
                </a:lnTo>
                <a:lnTo>
                  <a:pt x="1511186" y="1495736"/>
                </a:lnTo>
                <a:lnTo>
                  <a:pt x="1242070" y="1899664"/>
                </a:lnTo>
                <a:close/>
                <a:moveTo>
                  <a:pt x="1118620" y="1237963"/>
                </a:moveTo>
                <a:lnTo>
                  <a:pt x="1519198" y="1474285"/>
                </a:lnTo>
                <a:lnTo>
                  <a:pt x="948192" y="1793138"/>
                </a:lnTo>
                <a:lnTo>
                  <a:pt x="1118620" y="1237963"/>
                </a:lnTo>
                <a:close/>
                <a:moveTo>
                  <a:pt x="1728955" y="1219784"/>
                </a:moveTo>
                <a:lnTo>
                  <a:pt x="1132094" y="1219784"/>
                </a:lnTo>
                <a:lnTo>
                  <a:pt x="1448550" y="906385"/>
                </a:lnTo>
                <a:lnTo>
                  <a:pt x="1728955" y="1219784"/>
                </a:lnTo>
                <a:close/>
                <a:moveTo>
                  <a:pt x="1431070" y="902750"/>
                </a:moveTo>
                <a:lnTo>
                  <a:pt x="1119712" y="1211422"/>
                </a:lnTo>
                <a:lnTo>
                  <a:pt x="1078926" y="902750"/>
                </a:lnTo>
                <a:lnTo>
                  <a:pt x="1431070" y="902750"/>
                </a:lnTo>
                <a:close/>
                <a:moveTo>
                  <a:pt x="1084388" y="888207"/>
                </a:moveTo>
                <a:lnTo>
                  <a:pt x="1317816" y="547176"/>
                </a:lnTo>
                <a:lnTo>
                  <a:pt x="1438354" y="888207"/>
                </a:lnTo>
                <a:lnTo>
                  <a:pt x="1084388" y="888207"/>
                </a:lnTo>
                <a:close/>
                <a:moveTo>
                  <a:pt x="939088" y="1772778"/>
                </a:moveTo>
                <a:lnTo>
                  <a:pt x="914325" y="1556452"/>
                </a:lnTo>
                <a:lnTo>
                  <a:pt x="1091672" y="1276865"/>
                </a:lnTo>
                <a:lnTo>
                  <a:pt x="939088" y="1772778"/>
                </a:lnTo>
                <a:close/>
                <a:moveTo>
                  <a:pt x="1540683" y="1493918"/>
                </a:moveTo>
                <a:lnTo>
                  <a:pt x="1665226" y="1642982"/>
                </a:lnTo>
                <a:lnTo>
                  <a:pt x="1531943" y="1784412"/>
                </a:lnTo>
                <a:lnTo>
                  <a:pt x="1540683" y="1493918"/>
                </a:lnTo>
                <a:close/>
                <a:moveTo>
                  <a:pt x="1532307" y="1465196"/>
                </a:moveTo>
                <a:lnTo>
                  <a:pt x="1141198" y="1234327"/>
                </a:lnTo>
                <a:lnTo>
                  <a:pt x="1729683" y="1234327"/>
                </a:lnTo>
                <a:lnTo>
                  <a:pt x="1532307" y="1465196"/>
                </a:lnTo>
                <a:close/>
                <a:moveTo>
                  <a:pt x="1742064" y="1212150"/>
                </a:moveTo>
                <a:lnTo>
                  <a:pt x="1463845" y="901295"/>
                </a:lnTo>
                <a:lnTo>
                  <a:pt x="1844758" y="864938"/>
                </a:lnTo>
                <a:lnTo>
                  <a:pt x="1742064" y="1212150"/>
                </a:lnTo>
                <a:close/>
                <a:moveTo>
                  <a:pt x="1332383" y="545358"/>
                </a:moveTo>
                <a:lnTo>
                  <a:pt x="1613515" y="674426"/>
                </a:lnTo>
                <a:lnTo>
                  <a:pt x="1451099" y="880572"/>
                </a:lnTo>
                <a:lnTo>
                  <a:pt x="1332383" y="545358"/>
                </a:lnTo>
                <a:close/>
                <a:moveTo>
                  <a:pt x="1629539" y="654430"/>
                </a:moveTo>
                <a:lnTo>
                  <a:pt x="1598221" y="449375"/>
                </a:lnTo>
                <a:lnTo>
                  <a:pt x="1699093" y="570445"/>
                </a:lnTo>
                <a:lnTo>
                  <a:pt x="1629539" y="654430"/>
                </a:lnTo>
                <a:close/>
                <a:moveTo>
                  <a:pt x="1615700" y="659520"/>
                </a:moveTo>
                <a:lnTo>
                  <a:pt x="1338209" y="531906"/>
                </a:lnTo>
                <a:lnTo>
                  <a:pt x="1581469" y="434832"/>
                </a:lnTo>
                <a:lnTo>
                  <a:pt x="1615700" y="659520"/>
                </a:lnTo>
                <a:close/>
                <a:moveTo>
                  <a:pt x="1076377" y="874027"/>
                </a:moveTo>
                <a:lnTo>
                  <a:pt x="1036319" y="263590"/>
                </a:lnTo>
                <a:lnTo>
                  <a:pt x="1310169" y="532270"/>
                </a:lnTo>
                <a:lnTo>
                  <a:pt x="1076377" y="874027"/>
                </a:lnTo>
                <a:close/>
                <a:moveTo>
                  <a:pt x="668516" y="251228"/>
                </a:moveTo>
                <a:lnTo>
                  <a:pt x="1012649" y="252319"/>
                </a:lnTo>
                <a:lnTo>
                  <a:pt x="592042" y="749686"/>
                </a:lnTo>
                <a:lnTo>
                  <a:pt x="668516" y="251228"/>
                </a:lnTo>
                <a:close/>
                <a:moveTo>
                  <a:pt x="1022117" y="263590"/>
                </a:moveTo>
                <a:lnTo>
                  <a:pt x="1062903" y="886025"/>
                </a:lnTo>
                <a:lnTo>
                  <a:pt x="594227" y="770046"/>
                </a:lnTo>
                <a:lnTo>
                  <a:pt x="1022117" y="263590"/>
                </a:lnTo>
                <a:close/>
                <a:moveTo>
                  <a:pt x="1105874" y="1218330"/>
                </a:moveTo>
                <a:lnTo>
                  <a:pt x="734793" y="1167430"/>
                </a:lnTo>
                <a:lnTo>
                  <a:pt x="1065088" y="909294"/>
                </a:lnTo>
                <a:lnTo>
                  <a:pt x="1105874" y="1218330"/>
                </a:lnTo>
                <a:close/>
                <a:moveTo>
                  <a:pt x="1102232" y="1232510"/>
                </a:moveTo>
                <a:lnTo>
                  <a:pt x="907406" y="1539728"/>
                </a:lnTo>
                <a:lnTo>
                  <a:pt x="729695" y="1181246"/>
                </a:lnTo>
                <a:lnTo>
                  <a:pt x="1102232" y="1232510"/>
                </a:lnTo>
                <a:close/>
                <a:moveTo>
                  <a:pt x="927435" y="1801136"/>
                </a:moveTo>
                <a:lnTo>
                  <a:pt x="610978" y="1801136"/>
                </a:lnTo>
                <a:lnTo>
                  <a:pt x="900487" y="1568814"/>
                </a:lnTo>
                <a:lnTo>
                  <a:pt x="927435" y="1801136"/>
                </a:lnTo>
                <a:close/>
                <a:moveTo>
                  <a:pt x="1443452" y="1881122"/>
                </a:moveTo>
                <a:cubicBezTo>
                  <a:pt x="1442359" y="1882577"/>
                  <a:pt x="1441631" y="1884394"/>
                  <a:pt x="1441631" y="1885849"/>
                </a:cubicBezTo>
                <a:lnTo>
                  <a:pt x="1441631" y="1994193"/>
                </a:lnTo>
                <a:lnTo>
                  <a:pt x="1366250" y="2063272"/>
                </a:lnTo>
                <a:lnTo>
                  <a:pt x="1366250" y="1895302"/>
                </a:lnTo>
                <a:cubicBezTo>
                  <a:pt x="1366250" y="1893120"/>
                  <a:pt x="1365521" y="1891302"/>
                  <a:pt x="1364065" y="1889848"/>
                </a:cubicBezTo>
                <a:cubicBezTo>
                  <a:pt x="1362608" y="1888394"/>
                  <a:pt x="1360423" y="1887667"/>
                  <a:pt x="1358602" y="1888030"/>
                </a:cubicBezTo>
                <a:lnTo>
                  <a:pt x="1261735" y="1896392"/>
                </a:lnTo>
                <a:lnTo>
                  <a:pt x="1526117" y="1499372"/>
                </a:lnTo>
                <a:lnTo>
                  <a:pt x="1517377" y="1800046"/>
                </a:lnTo>
                <a:lnTo>
                  <a:pt x="1443452" y="1881122"/>
                </a:lnTo>
                <a:close/>
                <a:moveTo>
                  <a:pt x="1786128" y="1589174"/>
                </a:moveTo>
                <a:lnTo>
                  <a:pt x="1676879" y="1634620"/>
                </a:lnTo>
                <a:lnTo>
                  <a:pt x="1543232" y="1474649"/>
                </a:lnTo>
                <a:lnTo>
                  <a:pt x="1742793" y="1240872"/>
                </a:lnTo>
                <a:lnTo>
                  <a:pt x="1836746" y="1482647"/>
                </a:lnTo>
                <a:lnTo>
                  <a:pt x="1786128" y="1589174"/>
                </a:lnTo>
                <a:close/>
                <a:moveTo>
                  <a:pt x="1849856" y="1475739"/>
                </a:moveTo>
                <a:lnTo>
                  <a:pt x="1756995" y="1236872"/>
                </a:lnTo>
                <a:lnTo>
                  <a:pt x="1959105" y="1280137"/>
                </a:lnTo>
                <a:lnTo>
                  <a:pt x="1959105" y="1475739"/>
                </a:lnTo>
                <a:lnTo>
                  <a:pt x="1849856" y="1475739"/>
                </a:lnTo>
                <a:close/>
                <a:moveTo>
                  <a:pt x="2071631" y="992552"/>
                </a:moveTo>
                <a:lnTo>
                  <a:pt x="2090567" y="1096170"/>
                </a:lnTo>
                <a:cubicBezTo>
                  <a:pt x="2090567" y="1096534"/>
                  <a:pt x="2090931" y="1097261"/>
                  <a:pt x="2090931" y="1097624"/>
                </a:cubicBezTo>
                <a:lnTo>
                  <a:pt x="2129897" y="1194698"/>
                </a:lnTo>
                <a:cubicBezTo>
                  <a:pt x="2130261" y="1195789"/>
                  <a:pt x="2130989" y="1196880"/>
                  <a:pt x="2131718" y="1197607"/>
                </a:cubicBezTo>
                <a:lnTo>
                  <a:pt x="2199452" y="1256142"/>
                </a:lnTo>
                <a:lnTo>
                  <a:pt x="2160122" y="1303770"/>
                </a:lnTo>
                <a:cubicBezTo>
                  <a:pt x="2159030" y="1305224"/>
                  <a:pt x="2158301" y="1307042"/>
                  <a:pt x="2158665" y="1308860"/>
                </a:cubicBezTo>
                <a:lnTo>
                  <a:pt x="2163400" y="1381574"/>
                </a:lnTo>
                <a:cubicBezTo>
                  <a:pt x="2163400" y="1383028"/>
                  <a:pt x="2164128" y="1384119"/>
                  <a:pt x="2164856" y="1385210"/>
                </a:cubicBezTo>
                <a:lnTo>
                  <a:pt x="2200180" y="1433565"/>
                </a:lnTo>
                <a:lnTo>
                  <a:pt x="2162307" y="1471376"/>
                </a:lnTo>
                <a:lnTo>
                  <a:pt x="2110960" y="1389936"/>
                </a:lnTo>
                <a:lnTo>
                  <a:pt x="2158301" y="1267049"/>
                </a:lnTo>
                <a:cubicBezTo>
                  <a:pt x="2159030" y="1264867"/>
                  <a:pt x="2159030" y="1262322"/>
                  <a:pt x="2157573" y="1260141"/>
                </a:cubicBezTo>
                <a:cubicBezTo>
                  <a:pt x="2156116" y="1257960"/>
                  <a:pt x="2153931" y="1256869"/>
                  <a:pt x="2151382" y="1257233"/>
                </a:cubicBezTo>
                <a:lnTo>
                  <a:pt x="1967481" y="1267049"/>
                </a:lnTo>
                <a:lnTo>
                  <a:pt x="1754810" y="1221602"/>
                </a:lnTo>
                <a:lnTo>
                  <a:pt x="1859324" y="867847"/>
                </a:lnTo>
                <a:lnTo>
                  <a:pt x="2071631" y="992552"/>
                </a:lnTo>
                <a:close/>
                <a:moveTo>
                  <a:pt x="2117515" y="844942"/>
                </a:moveTo>
                <a:lnTo>
                  <a:pt x="1953642" y="776227"/>
                </a:lnTo>
                <a:lnTo>
                  <a:pt x="2057064" y="641705"/>
                </a:lnTo>
                <a:lnTo>
                  <a:pt x="2095665" y="713692"/>
                </a:lnTo>
                <a:lnTo>
                  <a:pt x="2117515" y="844942"/>
                </a:lnTo>
                <a:close/>
                <a:moveTo>
                  <a:pt x="2199452" y="703876"/>
                </a:moveTo>
                <a:lnTo>
                  <a:pt x="2107319" y="703876"/>
                </a:lnTo>
                <a:lnTo>
                  <a:pt x="2067261" y="628616"/>
                </a:lnTo>
                <a:lnTo>
                  <a:pt x="2117879" y="562810"/>
                </a:lnTo>
                <a:lnTo>
                  <a:pt x="2174324" y="632252"/>
                </a:lnTo>
                <a:lnTo>
                  <a:pt x="2199452" y="703876"/>
                </a:lnTo>
                <a:close/>
                <a:moveTo>
                  <a:pt x="1754810" y="455919"/>
                </a:moveTo>
                <a:lnTo>
                  <a:pt x="1830556" y="304673"/>
                </a:lnTo>
                <a:lnTo>
                  <a:pt x="1882267" y="403565"/>
                </a:lnTo>
                <a:cubicBezTo>
                  <a:pt x="1882995" y="405019"/>
                  <a:pt x="1884087" y="406110"/>
                  <a:pt x="1885544" y="406837"/>
                </a:cubicBezTo>
                <a:lnTo>
                  <a:pt x="2039949" y="479188"/>
                </a:lnTo>
                <a:lnTo>
                  <a:pt x="2107683" y="551175"/>
                </a:lnTo>
                <a:lnTo>
                  <a:pt x="2058521" y="615164"/>
                </a:lnTo>
                <a:lnTo>
                  <a:pt x="1893920" y="453011"/>
                </a:lnTo>
                <a:cubicBezTo>
                  <a:pt x="1893920" y="453011"/>
                  <a:pt x="1893556" y="453011"/>
                  <a:pt x="1893556" y="452647"/>
                </a:cubicBezTo>
                <a:cubicBezTo>
                  <a:pt x="1893192" y="452284"/>
                  <a:pt x="1892463" y="451920"/>
                  <a:pt x="1892099" y="451557"/>
                </a:cubicBezTo>
                <a:cubicBezTo>
                  <a:pt x="1891735" y="451557"/>
                  <a:pt x="1891735" y="451193"/>
                  <a:pt x="1891371" y="451193"/>
                </a:cubicBezTo>
                <a:cubicBezTo>
                  <a:pt x="1890642" y="450829"/>
                  <a:pt x="1890278" y="450829"/>
                  <a:pt x="1889550" y="450829"/>
                </a:cubicBezTo>
                <a:cubicBezTo>
                  <a:pt x="1889186" y="450829"/>
                  <a:pt x="1889186" y="450829"/>
                  <a:pt x="1888822" y="450829"/>
                </a:cubicBezTo>
                <a:cubicBezTo>
                  <a:pt x="1888822" y="450829"/>
                  <a:pt x="1888822" y="450829"/>
                  <a:pt x="1888822" y="450829"/>
                </a:cubicBezTo>
                <a:lnTo>
                  <a:pt x="1754810" y="455919"/>
                </a:lnTo>
                <a:close/>
                <a:moveTo>
                  <a:pt x="1887729" y="467917"/>
                </a:moveTo>
                <a:lnTo>
                  <a:pt x="2049417" y="626798"/>
                </a:lnTo>
                <a:lnTo>
                  <a:pt x="2049417" y="627162"/>
                </a:lnTo>
                <a:lnTo>
                  <a:pt x="1936891" y="774045"/>
                </a:lnTo>
                <a:lnTo>
                  <a:pt x="1851677" y="849668"/>
                </a:lnTo>
                <a:lnTo>
                  <a:pt x="1464937" y="886752"/>
                </a:lnTo>
                <a:lnTo>
                  <a:pt x="1630631" y="676244"/>
                </a:lnTo>
                <a:lnTo>
                  <a:pt x="1709290" y="580988"/>
                </a:lnTo>
                <a:lnTo>
                  <a:pt x="1805793" y="676608"/>
                </a:lnTo>
                <a:cubicBezTo>
                  <a:pt x="1807614" y="678426"/>
                  <a:pt x="1809799" y="679153"/>
                  <a:pt x="1812348" y="678426"/>
                </a:cubicBezTo>
                <a:cubicBezTo>
                  <a:pt x="1814897" y="678062"/>
                  <a:pt x="1816718" y="676244"/>
                  <a:pt x="1817810" y="674063"/>
                </a:cubicBezTo>
                <a:lnTo>
                  <a:pt x="1861510" y="572626"/>
                </a:lnTo>
                <a:cubicBezTo>
                  <a:pt x="1862602" y="570081"/>
                  <a:pt x="1862238" y="567173"/>
                  <a:pt x="1860417" y="565355"/>
                </a:cubicBezTo>
                <a:lnTo>
                  <a:pt x="1817446" y="511182"/>
                </a:lnTo>
                <a:lnTo>
                  <a:pt x="1887729" y="467917"/>
                </a:lnTo>
                <a:close/>
                <a:moveTo>
                  <a:pt x="739527" y="184331"/>
                </a:moveTo>
                <a:lnTo>
                  <a:pt x="964943" y="237776"/>
                </a:lnTo>
                <a:lnTo>
                  <a:pt x="662689" y="236685"/>
                </a:lnTo>
                <a:lnTo>
                  <a:pt x="330938" y="201055"/>
                </a:lnTo>
                <a:lnTo>
                  <a:pt x="546522" y="17088"/>
                </a:lnTo>
                <a:lnTo>
                  <a:pt x="736250" y="182513"/>
                </a:lnTo>
                <a:cubicBezTo>
                  <a:pt x="737342" y="183240"/>
                  <a:pt x="738435" y="183967"/>
                  <a:pt x="739527" y="184331"/>
                </a:cubicBezTo>
                <a:close/>
                <a:moveTo>
                  <a:pt x="250822" y="14543"/>
                </a:moveTo>
                <a:lnTo>
                  <a:pt x="526857" y="14543"/>
                </a:lnTo>
                <a:lnTo>
                  <a:pt x="316371" y="193784"/>
                </a:lnTo>
                <a:lnTo>
                  <a:pt x="250822" y="14543"/>
                </a:lnTo>
                <a:close/>
                <a:moveTo>
                  <a:pt x="128828" y="265771"/>
                </a:moveTo>
                <a:lnTo>
                  <a:pt x="303262" y="216689"/>
                </a:lnTo>
                <a:lnTo>
                  <a:pt x="251915" y="431560"/>
                </a:lnTo>
                <a:lnTo>
                  <a:pt x="70926" y="388295"/>
                </a:lnTo>
                <a:lnTo>
                  <a:pt x="128828" y="265771"/>
                </a:lnTo>
                <a:close/>
                <a:moveTo>
                  <a:pt x="52718" y="427197"/>
                </a:moveTo>
                <a:lnTo>
                  <a:pt x="64736" y="402111"/>
                </a:lnTo>
                <a:lnTo>
                  <a:pt x="246452" y="445739"/>
                </a:lnTo>
                <a:lnTo>
                  <a:pt x="112441" y="694059"/>
                </a:lnTo>
                <a:lnTo>
                  <a:pt x="14846" y="587896"/>
                </a:lnTo>
                <a:lnTo>
                  <a:pt x="52718" y="427197"/>
                </a:lnTo>
                <a:close/>
                <a:moveTo>
                  <a:pt x="426348" y="635888"/>
                </a:moveTo>
                <a:lnTo>
                  <a:pt x="265753" y="611528"/>
                </a:lnTo>
                <a:cubicBezTo>
                  <a:pt x="264296" y="611165"/>
                  <a:pt x="262476" y="611528"/>
                  <a:pt x="261019" y="612255"/>
                </a:cubicBezTo>
                <a:lnTo>
                  <a:pt x="132470" y="686788"/>
                </a:lnTo>
                <a:lnTo>
                  <a:pt x="258834" y="452284"/>
                </a:lnTo>
                <a:lnTo>
                  <a:pt x="475146" y="675517"/>
                </a:lnTo>
                <a:lnTo>
                  <a:pt x="429626" y="637342"/>
                </a:lnTo>
                <a:cubicBezTo>
                  <a:pt x="428897" y="636615"/>
                  <a:pt x="427441" y="636251"/>
                  <a:pt x="426348" y="635888"/>
                </a:cubicBezTo>
                <a:close/>
                <a:moveTo>
                  <a:pt x="597504" y="1014366"/>
                </a:moveTo>
                <a:lnTo>
                  <a:pt x="588400" y="783862"/>
                </a:lnTo>
                <a:lnTo>
                  <a:pt x="1054527" y="899114"/>
                </a:lnTo>
                <a:lnTo>
                  <a:pt x="718042" y="1162340"/>
                </a:lnTo>
                <a:lnTo>
                  <a:pt x="597504" y="1014366"/>
                </a:lnTo>
                <a:close/>
                <a:moveTo>
                  <a:pt x="715857" y="1186336"/>
                </a:moveTo>
                <a:lnTo>
                  <a:pt x="891019" y="1539728"/>
                </a:lnTo>
                <a:lnTo>
                  <a:pt x="565822" y="1393936"/>
                </a:lnTo>
                <a:lnTo>
                  <a:pt x="572013" y="1385573"/>
                </a:lnTo>
                <a:lnTo>
                  <a:pt x="715857" y="1186336"/>
                </a:lnTo>
                <a:close/>
                <a:moveTo>
                  <a:pt x="500637" y="1645891"/>
                </a:moveTo>
                <a:lnTo>
                  <a:pt x="500637" y="1480466"/>
                </a:lnTo>
                <a:lnTo>
                  <a:pt x="557082" y="1405570"/>
                </a:lnTo>
                <a:lnTo>
                  <a:pt x="892839" y="1556452"/>
                </a:lnTo>
                <a:lnTo>
                  <a:pt x="592406" y="1797501"/>
                </a:lnTo>
                <a:lnTo>
                  <a:pt x="500637" y="1645891"/>
                </a:lnTo>
                <a:close/>
                <a:moveTo>
                  <a:pt x="664874" y="2090903"/>
                </a:moveTo>
                <a:cubicBezTo>
                  <a:pt x="664510" y="2090540"/>
                  <a:pt x="664146" y="2090176"/>
                  <a:pt x="663782" y="2089449"/>
                </a:cubicBezTo>
                <a:lnTo>
                  <a:pt x="597868" y="2023642"/>
                </a:lnTo>
                <a:lnTo>
                  <a:pt x="597868" y="1815316"/>
                </a:lnTo>
                <a:lnTo>
                  <a:pt x="925978" y="1815316"/>
                </a:lnTo>
                <a:lnTo>
                  <a:pt x="806533" y="2231969"/>
                </a:lnTo>
                <a:lnTo>
                  <a:pt x="712579" y="2166890"/>
                </a:lnTo>
                <a:lnTo>
                  <a:pt x="664874" y="2090903"/>
                </a:lnTo>
                <a:close/>
                <a:moveTo>
                  <a:pt x="829839" y="2248330"/>
                </a:moveTo>
                <a:lnTo>
                  <a:pt x="1010464" y="2219608"/>
                </a:lnTo>
                <a:lnTo>
                  <a:pt x="1002088" y="2353766"/>
                </a:lnTo>
                <a:lnTo>
                  <a:pt x="837851" y="2253420"/>
                </a:lnTo>
                <a:lnTo>
                  <a:pt x="829839" y="2248330"/>
                </a:lnTo>
                <a:close/>
                <a:moveTo>
                  <a:pt x="1016290" y="2363583"/>
                </a:moveTo>
                <a:lnTo>
                  <a:pt x="1025030" y="2221789"/>
                </a:lnTo>
                <a:lnTo>
                  <a:pt x="1090215" y="2250148"/>
                </a:lnTo>
                <a:lnTo>
                  <a:pt x="1145203" y="2432298"/>
                </a:lnTo>
                <a:lnTo>
                  <a:pt x="1093857" y="2440660"/>
                </a:lnTo>
                <a:lnTo>
                  <a:pt x="1016290" y="2363583"/>
                </a:lnTo>
                <a:close/>
                <a:moveTo>
                  <a:pt x="1159406" y="2430480"/>
                </a:moveTo>
                <a:lnTo>
                  <a:pt x="1104781" y="2249421"/>
                </a:lnTo>
                <a:lnTo>
                  <a:pt x="1162319" y="2222880"/>
                </a:lnTo>
                <a:cubicBezTo>
                  <a:pt x="1163412" y="2222516"/>
                  <a:pt x="1164140" y="2221789"/>
                  <a:pt x="1164868" y="2220699"/>
                </a:cubicBezTo>
                <a:lnTo>
                  <a:pt x="1185990" y="2193794"/>
                </a:lnTo>
                <a:lnTo>
                  <a:pt x="1185990" y="2366855"/>
                </a:lnTo>
                <a:cubicBezTo>
                  <a:pt x="1185990" y="2366855"/>
                  <a:pt x="1185990" y="2366855"/>
                  <a:pt x="1185990" y="2366855"/>
                </a:cubicBezTo>
                <a:cubicBezTo>
                  <a:pt x="1185990" y="2367218"/>
                  <a:pt x="1185990" y="2367582"/>
                  <a:pt x="1186354" y="2367945"/>
                </a:cubicBezTo>
                <a:cubicBezTo>
                  <a:pt x="1186354" y="2368673"/>
                  <a:pt x="1186718" y="2369400"/>
                  <a:pt x="1187082" y="2370127"/>
                </a:cubicBezTo>
                <a:cubicBezTo>
                  <a:pt x="1187082" y="2370127"/>
                  <a:pt x="1187082" y="2370490"/>
                  <a:pt x="1187082" y="2370490"/>
                </a:cubicBezTo>
                <a:cubicBezTo>
                  <a:pt x="1187082" y="2370854"/>
                  <a:pt x="1187446" y="2370854"/>
                  <a:pt x="1187446" y="2371218"/>
                </a:cubicBezTo>
                <a:cubicBezTo>
                  <a:pt x="1187810" y="2371945"/>
                  <a:pt x="1188175" y="2372308"/>
                  <a:pt x="1188903" y="2372672"/>
                </a:cubicBezTo>
                <a:cubicBezTo>
                  <a:pt x="1189267" y="2373036"/>
                  <a:pt x="1189631" y="2373036"/>
                  <a:pt x="1189995" y="2373399"/>
                </a:cubicBezTo>
                <a:cubicBezTo>
                  <a:pt x="1190360" y="2373762"/>
                  <a:pt x="1191088" y="2374126"/>
                  <a:pt x="1191816" y="2374126"/>
                </a:cubicBezTo>
                <a:cubicBezTo>
                  <a:pt x="1192180" y="2374126"/>
                  <a:pt x="1192180" y="2374490"/>
                  <a:pt x="1192545" y="2374490"/>
                </a:cubicBezTo>
                <a:lnTo>
                  <a:pt x="1309440" y="2394486"/>
                </a:lnTo>
                <a:lnTo>
                  <a:pt x="1264648" y="2413755"/>
                </a:lnTo>
                <a:lnTo>
                  <a:pt x="1159406" y="2430480"/>
                </a:lnTo>
                <a:close/>
                <a:moveTo>
                  <a:pt x="1252995" y="2467564"/>
                </a:moveTo>
                <a:cubicBezTo>
                  <a:pt x="1252995" y="2467200"/>
                  <a:pt x="1253360" y="2467200"/>
                  <a:pt x="1253360" y="2466837"/>
                </a:cubicBezTo>
                <a:lnTo>
                  <a:pt x="1241342" y="2567547"/>
                </a:lnTo>
                <a:lnTo>
                  <a:pt x="1207839" y="2535189"/>
                </a:lnTo>
                <a:lnTo>
                  <a:pt x="1252995" y="2467564"/>
                </a:lnTo>
                <a:close/>
                <a:moveTo>
                  <a:pt x="1314174" y="2637352"/>
                </a:moveTo>
                <a:lnTo>
                  <a:pt x="1254452" y="2580272"/>
                </a:lnTo>
                <a:lnTo>
                  <a:pt x="1273024" y="2425026"/>
                </a:lnTo>
                <a:lnTo>
                  <a:pt x="1321822" y="2403939"/>
                </a:lnTo>
                <a:lnTo>
                  <a:pt x="1298151" y="2470836"/>
                </a:lnTo>
                <a:cubicBezTo>
                  <a:pt x="1297423" y="2473018"/>
                  <a:pt x="1297787" y="2475563"/>
                  <a:pt x="1298880" y="2477381"/>
                </a:cubicBezTo>
                <a:lnTo>
                  <a:pt x="1336753" y="2534098"/>
                </a:lnTo>
                <a:lnTo>
                  <a:pt x="1341122" y="2602086"/>
                </a:lnTo>
                <a:lnTo>
                  <a:pt x="1314174" y="2637352"/>
                </a:lnTo>
                <a:close/>
                <a:moveTo>
                  <a:pt x="1355689" y="2595542"/>
                </a:moveTo>
                <a:lnTo>
                  <a:pt x="1352047" y="2538824"/>
                </a:lnTo>
                <a:lnTo>
                  <a:pt x="1404487" y="2538824"/>
                </a:lnTo>
                <a:lnTo>
                  <a:pt x="1441631" y="2575909"/>
                </a:lnTo>
                <a:lnTo>
                  <a:pt x="1355689" y="2595542"/>
                </a:lnTo>
                <a:close/>
                <a:moveTo>
                  <a:pt x="2557423" y="2991835"/>
                </a:moveTo>
                <a:lnTo>
                  <a:pt x="2417949" y="2722065"/>
                </a:lnTo>
                <a:lnTo>
                  <a:pt x="2557423" y="2755877"/>
                </a:lnTo>
                <a:lnTo>
                  <a:pt x="2557423" y="2991835"/>
                </a:lnTo>
                <a:close/>
                <a:moveTo>
                  <a:pt x="2399376" y="3383039"/>
                </a:moveTo>
                <a:lnTo>
                  <a:pt x="2285394" y="3297963"/>
                </a:lnTo>
                <a:lnTo>
                  <a:pt x="2450723" y="3140536"/>
                </a:lnTo>
                <a:lnTo>
                  <a:pt x="2399376" y="3383039"/>
                </a:lnTo>
                <a:close/>
                <a:moveTo>
                  <a:pt x="2103677" y="3746611"/>
                </a:moveTo>
                <a:lnTo>
                  <a:pt x="2011908" y="3730250"/>
                </a:lnTo>
                <a:lnTo>
                  <a:pt x="1874983" y="3460480"/>
                </a:lnTo>
                <a:lnTo>
                  <a:pt x="2216931" y="3626269"/>
                </a:lnTo>
                <a:lnTo>
                  <a:pt x="2103677" y="3746611"/>
                </a:lnTo>
                <a:close/>
                <a:moveTo>
                  <a:pt x="1940168" y="3902583"/>
                </a:moveTo>
                <a:lnTo>
                  <a:pt x="1869885" y="3719707"/>
                </a:lnTo>
                <a:lnTo>
                  <a:pt x="2002076" y="3743339"/>
                </a:lnTo>
                <a:lnTo>
                  <a:pt x="2037035" y="3812417"/>
                </a:lnTo>
                <a:lnTo>
                  <a:pt x="1940168" y="3902583"/>
                </a:lnTo>
                <a:close/>
                <a:moveTo>
                  <a:pt x="1682342" y="4204712"/>
                </a:moveTo>
                <a:lnTo>
                  <a:pt x="1875712" y="4093095"/>
                </a:lnTo>
                <a:lnTo>
                  <a:pt x="1862966" y="4268701"/>
                </a:lnTo>
                <a:lnTo>
                  <a:pt x="1682342" y="4204712"/>
                </a:lnTo>
                <a:close/>
                <a:moveTo>
                  <a:pt x="1832377" y="4358503"/>
                </a:moveTo>
                <a:lnTo>
                  <a:pt x="1694359" y="4224708"/>
                </a:lnTo>
                <a:lnTo>
                  <a:pt x="1860053" y="4283607"/>
                </a:lnTo>
                <a:lnTo>
                  <a:pt x="1832377" y="4358503"/>
                </a:lnTo>
                <a:close/>
                <a:moveTo>
                  <a:pt x="1678700" y="4049467"/>
                </a:moveTo>
                <a:lnTo>
                  <a:pt x="1863330" y="4083642"/>
                </a:lnTo>
                <a:lnTo>
                  <a:pt x="1673238" y="4193441"/>
                </a:lnTo>
                <a:lnTo>
                  <a:pt x="1678700" y="4049467"/>
                </a:lnTo>
                <a:close/>
                <a:moveTo>
                  <a:pt x="1679064" y="4034560"/>
                </a:moveTo>
                <a:lnTo>
                  <a:pt x="1685983" y="3856410"/>
                </a:lnTo>
                <a:lnTo>
                  <a:pt x="1865151" y="4069099"/>
                </a:lnTo>
                <a:lnTo>
                  <a:pt x="1679064" y="4034560"/>
                </a:lnTo>
                <a:close/>
                <a:moveTo>
                  <a:pt x="1374261" y="2974747"/>
                </a:moveTo>
                <a:lnTo>
                  <a:pt x="1547966" y="2957659"/>
                </a:lnTo>
                <a:lnTo>
                  <a:pt x="1460568" y="3168531"/>
                </a:lnTo>
                <a:lnTo>
                  <a:pt x="1374261" y="2974747"/>
                </a:lnTo>
                <a:close/>
                <a:moveTo>
                  <a:pt x="1433984" y="2730790"/>
                </a:moveTo>
                <a:lnTo>
                  <a:pt x="1547602" y="2942753"/>
                </a:lnTo>
                <a:lnTo>
                  <a:pt x="1373169" y="2960204"/>
                </a:lnTo>
                <a:lnTo>
                  <a:pt x="1433984" y="2730790"/>
                </a:lnTo>
                <a:close/>
                <a:moveTo>
                  <a:pt x="1975856" y="2634080"/>
                </a:moveTo>
                <a:lnTo>
                  <a:pt x="1848400" y="2622809"/>
                </a:lnTo>
                <a:lnTo>
                  <a:pt x="1903388" y="2563911"/>
                </a:lnTo>
                <a:lnTo>
                  <a:pt x="1975856" y="2634080"/>
                </a:lnTo>
                <a:close/>
                <a:moveTo>
                  <a:pt x="2381532" y="2715157"/>
                </a:moveTo>
                <a:lnTo>
                  <a:pt x="2124434" y="2854405"/>
                </a:lnTo>
                <a:lnTo>
                  <a:pt x="2213654" y="2690070"/>
                </a:lnTo>
                <a:lnTo>
                  <a:pt x="2381532" y="2715157"/>
                </a:lnTo>
                <a:close/>
                <a:moveTo>
                  <a:pt x="2275197" y="3287419"/>
                </a:moveTo>
                <a:lnTo>
                  <a:pt x="2163764" y="3120540"/>
                </a:lnTo>
                <a:lnTo>
                  <a:pt x="2444532" y="3125993"/>
                </a:lnTo>
                <a:lnTo>
                  <a:pt x="2275197" y="3287419"/>
                </a:lnTo>
                <a:close/>
                <a:moveTo>
                  <a:pt x="2102220" y="2890762"/>
                </a:moveTo>
                <a:lnTo>
                  <a:pt x="2141914" y="3108178"/>
                </a:lnTo>
                <a:lnTo>
                  <a:pt x="1878261" y="3204161"/>
                </a:lnTo>
                <a:lnTo>
                  <a:pt x="2102220" y="2890762"/>
                </a:lnTo>
                <a:close/>
                <a:moveTo>
                  <a:pt x="1858960" y="3205979"/>
                </a:moveTo>
                <a:lnTo>
                  <a:pt x="1755903" y="3043099"/>
                </a:lnTo>
                <a:lnTo>
                  <a:pt x="2084376" y="2890762"/>
                </a:lnTo>
                <a:lnTo>
                  <a:pt x="1858960" y="3205979"/>
                </a:lnTo>
                <a:close/>
                <a:moveTo>
                  <a:pt x="2114602" y="2876583"/>
                </a:moveTo>
                <a:lnTo>
                  <a:pt x="2383353" y="2731154"/>
                </a:lnTo>
                <a:lnTo>
                  <a:pt x="2154296" y="3093635"/>
                </a:lnTo>
                <a:lnTo>
                  <a:pt x="2114602" y="2876583"/>
                </a:lnTo>
                <a:close/>
                <a:moveTo>
                  <a:pt x="2070174" y="2881309"/>
                </a:moveTo>
                <a:lnTo>
                  <a:pt x="1763914" y="3023466"/>
                </a:lnTo>
                <a:lnTo>
                  <a:pt x="1844394" y="2890762"/>
                </a:lnTo>
                <a:lnTo>
                  <a:pt x="2070174" y="2881309"/>
                </a:lnTo>
                <a:close/>
                <a:moveTo>
                  <a:pt x="1854955" y="2875492"/>
                </a:moveTo>
                <a:lnTo>
                  <a:pt x="2011180" y="2660985"/>
                </a:lnTo>
                <a:lnTo>
                  <a:pt x="2095665" y="2865676"/>
                </a:lnTo>
                <a:lnTo>
                  <a:pt x="1854955" y="2875492"/>
                </a:lnTo>
                <a:close/>
                <a:moveTo>
                  <a:pt x="1832377" y="2862404"/>
                </a:moveTo>
                <a:lnTo>
                  <a:pt x="1627353" y="2613357"/>
                </a:lnTo>
                <a:lnTo>
                  <a:pt x="1825822" y="2635171"/>
                </a:lnTo>
                <a:lnTo>
                  <a:pt x="1832377" y="2862404"/>
                </a:lnTo>
                <a:close/>
                <a:moveTo>
                  <a:pt x="1615336" y="2621719"/>
                </a:moveTo>
                <a:lnTo>
                  <a:pt x="1827278" y="2879128"/>
                </a:lnTo>
                <a:lnTo>
                  <a:pt x="1568359" y="2939481"/>
                </a:lnTo>
                <a:lnTo>
                  <a:pt x="1615336" y="2621719"/>
                </a:lnTo>
                <a:close/>
                <a:moveTo>
                  <a:pt x="1563261" y="2959114"/>
                </a:moveTo>
                <a:lnTo>
                  <a:pt x="1729319" y="3040190"/>
                </a:lnTo>
                <a:lnTo>
                  <a:pt x="1475498" y="3171076"/>
                </a:lnTo>
                <a:lnTo>
                  <a:pt x="1563261" y="2959114"/>
                </a:lnTo>
                <a:close/>
                <a:moveTo>
                  <a:pt x="1580741" y="2951479"/>
                </a:moveTo>
                <a:lnTo>
                  <a:pt x="1824729" y="2894398"/>
                </a:lnTo>
                <a:lnTo>
                  <a:pt x="1742429" y="3030374"/>
                </a:lnTo>
                <a:lnTo>
                  <a:pt x="1580741" y="2951479"/>
                </a:lnTo>
                <a:close/>
                <a:moveTo>
                  <a:pt x="1746799" y="3056187"/>
                </a:moveTo>
                <a:lnTo>
                  <a:pt x="1847671" y="3215796"/>
                </a:lnTo>
                <a:lnTo>
                  <a:pt x="1653573" y="3286329"/>
                </a:lnTo>
                <a:lnTo>
                  <a:pt x="1746799" y="3056187"/>
                </a:lnTo>
                <a:close/>
                <a:moveTo>
                  <a:pt x="1851313" y="3229611"/>
                </a:moveTo>
                <a:lnTo>
                  <a:pt x="1851313" y="3430667"/>
                </a:lnTo>
                <a:lnTo>
                  <a:pt x="1656851" y="3300508"/>
                </a:lnTo>
                <a:lnTo>
                  <a:pt x="1851313" y="3229611"/>
                </a:lnTo>
                <a:close/>
                <a:moveTo>
                  <a:pt x="1865879" y="3232520"/>
                </a:moveTo>
                <a:lnTo>
                  <a:pt x="2207463" y="3450663"/>
                </a:lnTo>
                <a:lnTo>
                  <a:pt x="1865879" y="3437575"/>
                </a:lnTo>
                <a:lnTo>
                  <a:pt x="1865879" y="3232520"/>
                </a:lnTo>
                <a:close/>
                <a:moveTo>
                  <a:pt x="1874983" y="3220886"/>
                </a:moveTo>
                <a:lnTo>
                  <a:pt x="2144827" y="3122358"/>
                </a:lnTo>
                <a:lnTo>
                  <a:pt x="2222394" y="3442665"/>
                </a:lnTo>
                <a:lnTo>
                  <a:pt x="1874983" y="3220886"/>
                </a:lnTo>
                <a:close/>
                <a:moveTo>
                  <a:pt x="2163035" y="3105997"/>
                </a:moveTo>
                <a:lnTo>
                  <a:pt x="2399740" y="2731881"/>
                </a:lnTo>
                <a:lnTo>
                  <a:pt x="2454001" y="3111450"/>
                </a:lnTo>
                <a:lnTo>
                  <a:pt x="2163035" y="3105997"/>
                </a:lnTo>
                <a:close/>
                <a:moveTo>
                  <a:pt x="2107319" y="2855859"/>
                </a:moveTo>
                <a:lnTo>
                  <a:pt x="2024654" y="2655895"/>
                </a:lnTo>
                <a:lnTo>
                  <a:pt x="2198359" y="2687525"/>
                </a:lnTo>
                <a:lnTo>
                  <a:pt x="2107319" y="2855859"/>
                </a:lnTo>
                <a:close/>
                <a:moveTo>
                  <a:pt x="1846943" y="2862040"/>
                </a:moveTo>
                <a:lnTo>
                  <a:pt x="1840388" y="2636625"/>
                </a:lnTo>
                <a:lnTo>
                  <a:pt x="1994793" y="2650441"/>
                </a:lnTo>
                <a:lnTo>
                  <a:pt x="1999891" y="2651532"/>
                </a:lnTo>
                <a:lnTo>
                  <a:pt x="1846943" y="2862040"/>
                </a:lnTo>
                <a:close/>
                <a:moveTo>
                  <a:pt x="1625533" y="2598814"/>
                </a:moveTo>
                <a:lnTo>
                  <a:pt x="1726406" y="2489742"/>
                </a:lnTo>
                <a:lnTo>
                  <a:pt x="1817810" y="2619537"/>
                </a:lnTo>
                <a:lnTo>
                  <a:pt x="1625533" y="2598814"/>
                </a:lnTo>
                <a:close/>
                <a:moveTo>
                  <a:pt x="1612423" y="2591542"/>
                </a:moveTo>
                <a:lnTo>
                  <a:pt x="1564354" y="2485379"/>
                </a:lnTo>
                <a:lnTo>
                  <a:pt x="1715845" y="2479925"/>
                </a:lnTo>
                <a:lnTo>
                  <a:pt x="1612423" y="2591542"/>
                </a:lnTo>
                <a:close/>
                <a:moveTo>
                  <a:pt x="1555249" y="2926392"/>
                </a:moveTo>
                <a:lnTo>
                  <a:pt x="1441267" y="2714066"/>
                </a:lnTo>
                <a:lnTo>
                  <a:pt x="1600770" y="2618810"/>
                </a:lnTo>
                <a:lnTo>
                  <a:pt x="1555249" y="2926392"/>
                </a:lnTo>
                <a:close/>
                <a:moveTo>
                  <a:pt x="1731140" y="3055460"/>
                </a:moveTo>
                <a:lnTo>
                  <a:pt x="1637186" y="3287783"/>
                </a:lnTo>
                <a:lnTo>
                  <a:pt x="1475498" y="3187437"/>
                </a:lnTo>
                <a:lnTo>
                  <a:pt x="1731140" y="3055460"/>
                </a:lnTo>
                <a:close/>
                <a:moveTo>
                  <a:pt x="1652845" y="3534648"/>
                </a:moveTo>
                <a:lnTo>
                  <a:pt x="1648475" y="3312506"/>
                </a:lnTo>
                <a:lnTo>
                  <a:pt x="1844030" y="3443392"/>
                </a:lnTo>
                <a:lnTo>
                  <a:pt x="1652845" y="3534648"/>
                </a:lnTo>
                <a:close/>
                <a:moveTo>
                  <a:pt x="1851313" y="3455753"/>
                </a:moveTo>
                <a:lnTo>
                  <a:pt x="1851313" y="3695347"/>
                </a:lnTo>
                <a:lnTo>
                  <a:pt x="1659400" y="3547737"/>
                </a:lnTo>
                <a:lnTo>
                  <a:pt x="1851313" y="3455753"/>
                </a:lnTo>
                <a:close/>
                <a:moveTo>
                  <a:pt x="1925238" y="3904038"/>
                </a:moveTo>
                <a:lnTo>
                  <a:pt x="1695816" y="3834959"/>
                </a:lnTo>
                <a:lnTo>
                  <a:pt x="1854955" y="3721525"/>
                </a:lnTo>
                <a:lnTo>
                  <a:pt x="1925238" y="3904038"/>
                </a:lnTo>
                <a:close/>
                <a:moveTo>
                  <a:pt x="1865879" y="3704073"/>
                </a:moveTo>
                <a:lnTo>
                  <a:pt x="1865879" y="3475023"/>
                </a:lnTo>
                <a:lnTo>
                  <a:pt x="1994064" y="3726978"/>
                </a:lnTo>
                <a:lnTo>
                  <a:pt x="1865879" y="3704073"/>
                </a:lnTo>
                <a:close/>
                <a:moveTo>
                  <a:pt x="1893192" y="3452845"/>
                </a:moveTo>
                <a:lnTo>
                  <a:pt x="2226400" y="3465933"/>
                </a:lnTo>
                <a:lnTo>
                  <a:pt x="2222030" y="3612453"/>
                </a:lnTo>
                <a:lnTo>
                  <a:pt x="1893192" y="3452845"/>
                </a:lnTo>
                <a:close/>
                <a:moveTo>
                  <a:pt x="2239145" y="3449209"/>
                </a:moveTo>
                <a:lnTo>
                  <a:pt x="2167041" y="3151080"/>
                </a:lnTo>
                <a:lnTo>
                  <a:pt x="2268278" y="3302689"/>
                </a:lnTo>
                <a:cubicBezTo>
                  <a:pt x="2268278" y="3303053"/>
                  <a:pt x="2268642" y="3303053"/>
                  <a:pt x="2268642" y="3303053"/>
                </a:cubicBezTo>
                <a:cubicBezTo>
                  <a:pt x="2268642" y="3303053"/>
                  <a:pt x="2268642" y="3303416"/>
                  <a:pt x="2269006" y="3303416"/>
                </a:cubicBezTo>
                <a:cubicBezTo>
                  <a:pt x="2269006" y="3303416"/>
                  <a:pt x="2269371" y="3303416"/>
                  <a:pt x="2269371" y="3303780"/>
                </a:cubicBezTo>
                <a:cubicBezTo>
                  <a:pt x="2269371" y="3303780"/>
                  <a:pt x="2269735" y="3304144"/>
                  <a:pt x="2269735" y="3304144"/>
                </a:cubicBezTo>
                <a:lnTo>
                  <a:pt x="2389180" y="3393219"/>
                </a:lnTo>
                <a:lnTo>
                  <a:pt x="2239145" y="3449209"/>
                </a:lnTo>
                <a:close/>
                <a:moveTo>
                  <a:pt x="2467839" y="3103815"/>
                </a:moveTo>
                <a:lnTo>
                  <a:pt x="2417584" y="2752968"/>
                </a:lnTo>
                <a:lnTo>
                  <a:pt x="2555602" y="3020557"/>
                </a:lnTo>
                <a:lnTo>
                  <a:pt x="2467839" y="3103815"/>
                </a:lnTo>
                <a:close/>
                <a:moveTo>
                  <a:pt x="1893192" y="2553731"/>
                </a:moveTo>
                <a:lnTo>
                  <a:pt x="1833833" y="2617356"/>
                </a:lnTo>
                <a:lnTo>
                  <a:pt x="1736602" y="2478835"/>
                </a:lnTo>
                <a:lnTo>
                  <a:pt x="1813076" y="2475926"/>
                </a:lnTo>
                <a:lnTo>
                  <a:pt x="1893192" y="2553731"/>
                </a:lnTo>
                <a:close/>
                <a:moveTo>
                  <a:pt x="1462752" y="2583544"/>
                </a:moveTo>
                <a:lnTo>
                  <a:pt x="1550880" y="2490833"/>
                </a:lnTo>
                <a:lnTo>
                  <a:pt x="1600770" y="2601359"/>
                </a:lnTo>
                <a:lnTo>
                  <a:pt x="1441631" y="2696615"/>
                </a:lnTo>
                <a:lnTo>
                  <a:pt x="1462752" y="2583544"/>
                </a:lnTo>
                <a:close/>
                <a:moveTo>
                  <a:pt x="1654666" y="3562643"/>
                </a:moveTo>
                <a:lnTo>
                  <a:pt x="1846215" y="3709890"/>
                </a:lnTo>
                <a:lnTo>
                  <a:pt x="1685255" y="3824415"/>
                </a:lnTo>
                <a:lnTo>
                  <a:pt x="1654666" y="3562643"/>
                </a:lnTo>
                <a:close/>
                <a:moveTo>
                  <a:pt x="2010816" y="4405767"/>
                </a:moveTo>
                <a:lnTo>
                  <a:pt x="1845122" y="4366501"/>
                </a:lnTo>
                <a:lnTo>
                  <a:pt x="1872798" y="4291606"/>
                </a:lnTo>
                <a:lnTo>
                  <a:pt x="2010816" y="4405767"/>
                </a:lnTo>
                <a:close/>
                <a:moveTo>
                  <a:pt x="1933613" y="4158174"/>
                </a:moveTo>
                <a:lnTo>
                  <a:pt x="1878989" y="4249068"/>
                </a:lnTo>
                <a:lnTo>
                  <a:pt x="1889914" y="4100003"/>
                </a:lnTo>
                <a:lnTo>
                  <a:pt x="1933613" y="4158174"/>
                </a:lnTo>
                <a:close/>
                <a:moveTo>
                  <a:pt x="1881174" y="4065464"/>
                </a:moveTo>
                <a:lnTo>
                  <a:pt x="1701278" y="3851683"/>
                </a:lnTo>
                <a:lnTo>
                  <a:pt x="1928515" y="3920035"/>
                </a:lnTo>
                <a:lnTo>
                  <a:pt x="1881174" y="4065464"/>
                </a:lnTo>
                <a:close/>
                <a:moveTo>
                  <a:pt x="2073452" y="3778605"/>
                </a:moveTo>
                <a:lnTo>
                  <a:pt x="2048324" y="3801874"/>
                </a:lnTo>
                <a:lnTo>
                  <a:pt x="2019920" y="3746247"/>
                </a:lnTo>
                <a:lnTo>
                  <a:pt x="2091660" y="3758972"/>
                </a:lnTo>
                <a:lnTo>
                  <a:pt x="2073452" y="3778605"/>
                </a:lnTo>
                <a:close/>
              </a:path>
            </a:pathLst>
          </a:custGeom>
          <a:solidFill>
            <a:schemeClr val="bg2"/>
          </a:solidFill>
          <a:ln w="9513" cap="flat">
            <a:noFill/>
            <a:prstDash val="solid"/>
            <a:miter/>
          </a:ln>
        </p:spPr>
        <p:txBody>
          <a:bodyPr rtlCol="0" anchor="ctr"/>
          <a:lstStyle/>
          <a:p>
            <a:endParaRPr sz="900"/>
          </a:p>
        </p:txBody>
      </p:sp>
    </p:spTree>
    <p:extLst>
      <p:ext uri="{BB962C8B-B14F-4D97-AF65-F5344CB8AC3E}">
        <p14:creationId xmlns:p14="http://schemas.microsoft.com/office/powerpoint/2010/main" val="289609950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Rectangle 26">
            <a:extLst>
              <a:ext uri="{FF2B5EF4-FFF2-40B4-BE49-F238E27FC236}">
                <a16:creationId xmlns:a16="http://schemas.microsoft.com/office/drawing/2014/main" id="{2F0FB74E-E495-4B4B-B4CA-4EA94B44BD6D}"/>
              </a:ext>
            </a:extLst>
          </p:cNvPr>
          <p:cNvSpPr/>
          <p:nvPr userDrawn="1"/>
        </p:nvSpPr>
        <p:spPr>
          <a:xfrm>
            <a:off x="8376000" y="0"/>
            <a:ext cx="3816000" cy="6905297"/>
          </a:xfrm>
          <a:custGeom>
            <a:avLst/>
            <a:gdLst>
              <a:gd name="connsiteX0" fmla="*/ 0 w 5644054"/>
              <a:gd name="connsiteY0" fmla="*/ 0 h 13716000"/>
              <a:gd name="connsiteX1" fmla="*/ 5644054 w 5644054"/>
              <a:gd name="connsiteY1" fmla="*/ 0 h 13716000"/>
              <a:gd name="connsiteX2" fmla="*/ 5644054 w 5644054"/>
              <a:gd name="connsiteY2" fmla="*/ 13716000 h 13716000"/>
              <a:gd name="connsiteX3" fmla="*/ 0 w 5644054"/>
              <a:gd name="connsiteY3" fmla="*/ 13716000 h 13716000"/>
              <a:gd name="connsiteX4" fmla="*/ 0 w 5644054"/>
              <a:gd name="connsiteY4" fmla="*/ 0 h 13716000"/>
              <a:gd name="connsiteX0" fmla="*/ 1986455 w 7630509"/>
              <a:gd name="connsiteY0" fmla="*/ 0 h 13810593"/>
              <a:gd name="connsiteX1" fmla="*/ 7630509 w 7630509"/>
              <a:gd name="connsiteY1" fmla="*/ 0 h 13810593"/>
              <a:gd name="connsiteX2" fmla="*/ 7630509 w 7630509"/>
              <a:gd name="connsiteY2" fmla="*/ 13716000 h 13810593"/>
              <a:gd name="connsiteX3" fmla="*/ 0 w 7630509"/>
              <a:gd name="connsiteY3" fmla="*/ 13810593 h 13810593"/>
              <a:gd name="connsiteX4" fmla="*/ 1986455 w 7630509"/>
              <a:gd name="connsiteY4" fmla="*/ 0 h 13810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0509" h="13810593">
                <a:moveTo>
                  <a:pt x="1986455" y="0"/>
                </a:moveTo>
                <a:lnTo>
                  <a:pt x="7630509" y="0"/>
                </a:lnTo>
                <a:lnTo>
                  <a:pt x="7630509" y="13716000"/>
                </a:lnTo>
                <a:lnTo>
                  <a:pt x="0" y="13810593"/>
                </a:lnTo>
                <a:lnTo>
                  <a:pt x="19864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900"/>
          </a:p>
        </p:txBody>
      </p:sp>
      <p:sp>
        <p:nvSpPr>
          <p:cNvPr id="7" name="Picture Placeholder 6">
            <a:extLst>
              <a:ext uri="{FF2B5EF4-FFF2-40B4-BE49-F238E27FC236}">
                <a16:creationId xmlns:a16="http://schemas.microsoft.com/office/drawing/2014/main" id="{92E201E6-38FB-0143-8AC7-5BB4E14C8D1D}"/>
              </a:ext>
            </a:extLst>
          </p:cNvPr>
          <p:cNvSpPr>
            <a:spLocks noGrp="1"/>
          </p:cNvSpPr>
          <p:nvPr>
            <p:ph type="pic" sz="quarter" idx="16" hasCustomPrompt="1"/>
          </p:nvPr>
        </p:nvSpPr>
        <p:spPr>
          <a:xfrm>
            <a:off x="6209304" y="1048237"/>
            <a:ext cx="4439300" cy="3581996"/>
          </a:xfrm>
          <a:custGeom>
            <a:avLst/>
            <a:gdLst>
              <a:gd name="connsiteX0" fmla="*/ 8876866 w 8876866"/>
              <a:gd name="connsiteY0" fmla="*/ 0 h 7163991"/>
              <a:gd name="connsiteX1" fmla="*/ 8523452 w 8876866"/>
              <a:gd name="connsiteY1" fmla="*/ 6401475 h 7163991"/>
              <a:gd name="connsiteX2" fmla="*/ 0 w 8876866"/>
              <a:gd name="connsiteY2" fmla="*/ 7163991 h 7163991"/>
              <a:gd name="connsiteX3" fmla="*/ 502219 w 8876866"/>
              <a:gd name="connsiteY3" fmla="*/ 2045782 h 7163991"/>
            </a:gdLst>
            <a:ahLst/>
            <a:cxnLst>
              <a:cxn ang="0">
                <a:pos x="connsiteX0" y="connsiteY0"/>
              </a:cxn>
              <a:cxn ang="0">
                <a:pos x="connsiteX1" y="connsiteY1"/>
              </a:cxn>
              <a:cxn ang="0">
                <a:pos x="connsiteX2" y="connsiteY2"/>
              </a:cxn>
              <a:cxn ang="0">
                <a:pos x="connsiteX3" y="connsiteY3"/>
              </a:cxn>
            </a:cxnLst>
            <a:rect l="l" t="t" r="r" b="b"/>
            <a:pathLst>
              <a:path w="8876866" h="7163991">
                <a:moveTo>
                  <a:pt x="8876866" y="0"/>
                </a:moveTo>
                <a:lnTo>
                  <a:pt x="8523452" y="6401475"/>
                </a:lnTo>
                <a:lnTo>
                  <a:pt x="0" y="7163991"/>
                </a:lnTo>
                <a:lnTo>
                  <a:pt x="502219" y="2045782"/>
                </a:lnTo>
                <a:close/>
              </a:path>
            </a:pathLst>
          </a:custGeom>
          <a:pattFill prst="pct20">
            <a:fgClr>
              <a:schemeClr val="accent1"/>
            </a:fgClr>
            <a:bgClr>
              <a:schemeClr val="bg1"/>
            </a:bgClr>
          </a:pattFill>
        </p:spPr>
        <p:txBody>
          <a:bodyPr wrap="square">
            <a:noAutofit/>
          </a:bodyPr>
          <a:lstStyle>
            <a:lvl1pPr>
              <a:defRPr sz="2000"/>
            </a:lvl1pPr>
          </a:lstStyle>
          <a:p>
            <a:r>
              <a:rPr lang="en-US"/>
              <a:t>Drag Picture here</a:t>
            </a:r>
          </a:p>
        </p:txBody>
      </p:sp>
    </p:spTree>
    <p:extLst>
      <p:ext uri="{BB962C8B-B14F-4D97-AF65-F5344CB8AC3E}">
        <p14:creationId xmlns:p14="http://schemas.microsoft.com/office/powerpoint/2010/main" val="196450245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6BAD76F-A177-8D4E-A527-4ED1DB7CBC1B}"/>
              </a:ext>
            </a:extLst>
          </p:cNvPr>
          <p:cNvSpPr>
            <a:spLocks noGrp="1"/>
          </p:cNvSpPr>
          <p:nvPr>
            <p:ph type="pic" sz="quarter" idx="19" hasCustomPrompt="1"/>
          </p:nvPr>
        </p:nvSpPr>
        <p:spPr>
          <a:xfrm>
            <a:off x="3348640" y="4568441"/>
            <a:ext cx="2195233" cy="1401634"/>
          </a:xfrm>
          <a:custGeom>
            <a:avLst/>
            <a:gdLst>
              <a:gd name="connsiteX0" fmla="*/ 214983 w 4389609"/>
              <a:gd name="connsiteY0" fmla="*/ 0 h 2803268"/>
              <a:gd name="connsiteX1" fmla="*/ 4174626 w 4389609"/>
              <a:gd name="connsiteY1" fmla="*/ 0 h 2803268"/>
              <a:gd name="connsiteX2" fmla="*/ 4389609 w 4389609"/>
              <a:gd name="connsiteY2" fmla="*/ 214983 h 2803268"/>
              <a:gd name="connsiteX3" fmla="*/ 4389609 w 4389609"/>
              <a:gd name="connsiteY3" fmla="*/ 2588285 h 2803268"/>
              <a:gd name="connsiteX4" fmla="*/ 4174626 w 4389609"/>
              <a:gd name="connsiteY4" fmla="*/ 2803268 h 2803268"/>
              <a:gd name="connsiteX5" fmla="*/ 214983 w 4389609"/>
              <a:gd name="connsiteY5" fmla="*/ 2803268 h 2803268"/>
              <a:gd name="connsiteX6" fmla="*/ 0 w 4389609"/>
              <a:gd name="connsiteY6" fmla="*/ 2588285 h 2803268"/>
              <a:gd name="connsiteX7" fmla="*/ 0 w 4389609"/>
              <a:gd name="connsiteY7" fmla="*/ 214983 h 2803268"/>
              <a:gd name="connsiteX8" fmla="*/ 214983 w 4389609"/>
              <a:gd name="connsiteY8" fmla="*/ 0 h 280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9609" h="2803268">
                <a:moveTo>
                  <a:pt x="214983" y="0"/>
                </a:moveTo>
                <a:lnTo>
                  <a:pt x="4174626" y="0"/>
                </a:lnTo>
                <a:cubicBezTo>
                  <a:pt x="4293358" y="0"/>
                  <a:pt x="4389609" y="96251"/>
                  <a:pt x="4389609" y="214983"/>
                </a:cubicBezTo>
                <a:lnTo>
                  <a:pt x="4389609" y="2588285"/>
                </a:lnTo>
                <a:cubicBezTo>
                  <a:pt x="4389609" y="2707017"/>
                  <a:pt x="4293358" y="2803268"/>
                  <a:pt x="4174626" y="2803268"/>
                </a:cubicBezTo>
                <a:lnTo>
                  <a:pt x="214983" y="2803268"/>
                </a:lnTo>
                <a:cubicBezTo>
                  <a:pt x="96251" y="2803268"/>
                  <a:pt x="0" y="2707017"/>
                  <a:pt x="0" y="2588285"/>
                </a:cubicBezTo>
                <a:lnTo>
                  <a:pt x="0" y="214983"/>
                </a:lnTo>
                <a:cubicBezTo>
                  <a:pt x="0" y="96251"/>
                  <a:pt x="96251" y="0"/>
                  <a:pt x="214983" y="0"/>
                </a:cubicBezTo>
                <a:close/>
              </a:path>
            </a:pathLst>
          </a:cu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10" name="Picture Placeholder 9">
            <a:extLst>
              <a:ext uri="{FF2B5EF4-FFF2-40B4-BE49-F238E27FC236}">
                <a16:creationId xmlns:a16="http://schemas.microsoft.com/office/drawing/2014/main" id="{2CDB74C9-CDFB-2A44-82F7-A32AB99011E5}"/>
              </a:ext>
            </a:extLst>
          </p:cNvPr>
          <p:cNvSpPr>
            <a:spLocks noGrp="1"/>
          </p:cNvSpPr>
          <p:nvPr>
            <p:ph type="pic" sz="quarter" idx="20" hasCustomPrompt="1"/>
          </p:nvPr>
        </p:nvSpPr>
        <p:spPr>
          <a:xfrm>
            <a:off x="964615" y="4568441"/>
            <a:ext cx="2195233" cy="1401634"/>
          </a:xfrm>
          <a:custGeom>
            <a:avLst/>
            <a:gdLst>
              <a:gd name="connsiteX0" fmla="*/ 214983 w 4389609"/>
              <a:gd name="connsiteY0" fmla="*/ 0 h 2803268"/>
              <a:gd name="connsiteX1" fmla="*/ 4174626 w 4389609"/>
              <a:gd name="connsiteY1" fmla="*/ 0 h 2803268"/>
              <a:gd name="connsiteX2" fmla="*/ 4389609 w 4389609"/>
              <a:gd name="connsiteY2" fmla="*/ 214983 h 2803268"/>
              <a:gd name="connsiteX3" fmla="*/ 4389609 w 4389609"/>
              <a:gd name="connsiteY3" fmla="*/ 2588285 h 2803268"/>
              <a:gd name="connsiteX4" fmla="*/ 4174626 w 4389609"/>
              <a:gd name="connsiteY4" fmla="*/ 2803268 h 2803268"/>
              <a:gd name="connsiteX5" fmla="*/ 214983 w 4389609"/>
              <a:gd name="connsiteY5" fmla="*/ 2803268 h 2803268"/>
              <a:gd name="connsiteX6" fmla="*/ 0 w 4389609"/>
              <a:gd name="connsiteY6" fmla="*/ 2588285 h 2803268"/>
              <a:gd name="connsiteX7" fmla="*/ 0 w 4389609"/>
              <a:gd name="connsiteY7" fmla="*/ 214983 h 2803268"/>
              <a:gd name="connsiteX8" fmla="*/ 214983 w 4389609"/>
              <a:gd name="connsiteY8" fmla="*/ 0 h 280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9609" h="2803268">
                <a:moveTo>
                  <a:pt x="214983" y="0"/>
                </a:moveTo>
                <a:lnTo>
                  <a:pt x="4174626" y="0"/>
                </a:lnTo>
                <a:cubicBezTo>
                  <a:pt x="4293358" y="0"/>
                  <a:pt x="4389609" y="96251"/>
                  <a:pt x="4389609" y="214983"/>
                </a:cubicBezTo>
                <a:lnTo>
                  <a:pt x="4389609" y="2588285"/>
                </a:lnTo>
                <a:cubicBezTo>
                  <a:pt x="4389609" y="2707017"/>
                  <a:pt x="4293358" y="2803268"/>
                  <a:pt x="4174626" y="2803268"/>
                </a:cubicBezTo>
                <a:lnTo>
                  <a:pt x="214983" y="2803268"/>
                </a:lnTo>
                <a:cubicBezTo>
                  <a:pt x="96251" y="2803268"/>
                  <a:pt x="0" y="2707017"/>
                  <a:pt x="0" y="2588285"/>
                </a:cubicBezTo>
                <a:lnTo>
                  <a:pt x="0" y="214983"/>
                </a:lnTo>
                <a:cubicBezTo>
                  <a:pt x="0" y="96251"/>
                  <a:pt x="96251" y="0"/>
                  <a:pt x="214983" y="0"/>
                </a:cubicBezTo>
                <a:close/>
              </a:path>
            </a:pathLst>
          </a:cu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8" name="Freeform: Shape 7">
            <a:extLst>
              <a:ext uri="{FF2B5EF4-FFF2-40B4-BE49-F238E27FC236}">
                <a16:creationId xmlns:a16="http://schemas.microsoft.com/office/drawing/2014/main" id="{5B121D4A-04BA-4ECA-B2AB-500B34293769}"/>
              </a:ext>
            </a:extLst>
          </p:cNvPr>
          <p:cNvSpPr/>
          <p:nvPr userDrawn="1"/>
        </p:nvSpPr>
        <p:spPr>
          <a:xfrm>
            <a:off x="8298890" y="0"/>
            <a:ext cx="3893110" cy="6858000"/>
          </a:xfrm>
          <a:custGeom>
            <a:avLst/>
            <a:gdLst>
              <a:gd name="connsiteX0" fmla="*/ 2705100 w 7784700"/>
              <a:gd name="connsiteY0" fmla="*/ 0 h 13716000"/>
              <a:gd name="connsiteX1" fmla="*/ 7784700 w 7784700"/>
              <a:gd name="connsiteY1" fmla="*/ 0 h 13716000"/>
              <a:gd name="connsiteX2" fmla="*/ 7784700 w 7784700"/>
              <a:gd name="connsiteY2" fmla="*/ 13716000 h 13716000"/>
              <a:gd name="connsiteX3" fmla="*/ 0 w 7784700"/>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7784700" h="13716000">
                <a:moveTo>
                  <a:pt x="2705100" y="0"/>
                </a:moveTo>
                <a:lnTo>
                  <a:pt x="7784700" y="0"/>
                </a:lnTo>
                <a:lnTo>
                  <a:pt x="7784700" y="13716000"/>
                </a:lnTo>
                <a:lnTo>
                  <a:pt x="0" y="13716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4" name="Picture Placeholder 3">
            <a:extLst>
              <a:ext uri="{FF2B5EF4-FFF2-40B4-BE49-F238E27FC236}">
                <a16:creationId xmlns:a16="http://schemas.microsoft.com/office/drawing/2014/main" id="{60DE2966-D642-447F-87F1-C35FFC19613A}"/>
              </a:ext>
            </a:extLst>
          </p:cNvPr>
          <p:cNvSpPr>
            <a:spLocks noGrp="1"/>
          </p:cNvSpPr>
          <p:nvPr>
            <p:ph type="pic" sz="quarter" idx="18" hasCustomPrompt="1"/>
          </p:nvPr>
        </p:nvSpPr>
        <p:spPr>
          <a:xfrm>
            <a:off x="6825903" y="916299"/>
            <a:ext cx="4555226" cy="4554336"/>
          </a:xfrm>
          <a:custGeom>
            <a:avLst/>
            <a:gdLst>
              <a:gd name="connsiteX0" fmla="*/ 4140000 w 8280000"/>
              <a:gd name="connsiteY0" fmla="*/ 0 h 8280000"/>
              <a:gd name="connsiteX1" fmla="*/ 5563472 w 8280000"/>
              <a:gd name="connsiteY1" fmla="*/ 251214 h 8280000"/>
              <a:gd name="connsiteX2" fmla="*/ 5659140 w 8280000"/>
              <a:gd name="connsiteY2" fmla="*/ 288935 h 8280000"/>
              <a:gd name="connsiteX3" fmla="*/ 5629004 w 8280000"/>
              <a:gd name="connsiteY3" fmla="*/ 316325 h 8280000"/>
              <a:gd name="connsiteX4" fmla="*/ 5312680 w 8280000"/>
              <a:gd name="connsiteY4" fmla="*/ 1080000 h 8280000"/>
              <a:gd name="connsiteX5" fmla="*/ 6392680 w 8280000"/>
              <a:gd name="connsiteY5" fmla="*/ 2160001 h 8280000"/>
              <a:gd name="connsiteX6" fmla="*/ 7342330 w 8280000"/>
              <a:gd name="connsiteY6" fmla="*/ 1594793 h 8280000"/>
              <a:gd name="connsiteX7" fmla="*/ 7365748 w 8280000"/>
              <a:gd name="connsiteY7" fmla="*/ 1546180 h 8280000"/>
              <a:gd name="connsiteX8" fmla="*/ 7457528 w 8280000"/>
              <a:gd name="connsiteY8" fmla="*/ 1662972 h 8280000"/>
              <a:gd name="connsiteX9" fmla="*/ 8280000 w 8280000"/>
              <a:gd name="connsiteY9" fmla="*/ 4140000 h 8280000"/>
              <a:gd name="connsiteX10" fmla="*/ 4140000 w 8280000"/>
              <a:gd name="connsiteY10" fmla="*/ 8280000 h 8280000"/>
              <a:gd name="connsiteX11" fmla="*/ 0 w 8280000"/>
              <a:gd name="connsiteY11" fmla="*/ 4140000 h 8280000"/>
              <a:gd name="connsiteX12" fmla="*/ 4140000 w 8280000"/>
              <a:gd name="connsiteY12" fmla="*/ 0 h 82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80000" h="8280000">
                <a:moveTo>
                  <a:pt x="4140000" y="0"/>
                </a:moveTo>
                <a:cubicBezTo>
                  <a:pt x="4640164" y="0"/>
                  <a:pt x="5119610" y="88695"/>
                  <a:pt x="5563472" y="251214"/>
                </a:cubicBezTo>
                <a:lnTo>
                  <a:pt x="5659140" y="288935"/>
                </a:lnTo>
                <a:lnTo>
                  <a:pt x="5629004" y="316325"/>
                </a:lnTo>
                <a:cubicBezTo>
                  <a:pt x="5433564" y="511766"/>
                  <a:pt x="5312680" y="781766"/>
                  <a:pt x="5312680" y="1080000"/>
                </a:cubicBezTo>
                <a:cubicBezTo>
                  <a:pt x="5312680" y="1676468"/>
                  <a:pt x="5796212" y="2160001"/>
                  <a:pt x="6392680" y="2160001"/>
                </a:cubicBezTo>
                <a:cubicBezTo>
                  <a:pt x="6802752" y="2160001"/>
                  <a:pt x="7159444" y="1931457"/>
                  <a:pt x="7342330" y="1594793"/>
                </a:cubicBezTo>
                <a:lnTo>
                  <a:pt x="7365748" y="1546180"/>
                </a:lnTo>
                <a:lnTo>
                  <a:pt x="7457528" y="1662972"/>
                </a:lnTo>
                <a:cubicBezTo>
                  <a:pt x="7974094" y="2353701"/>
                  <a:pt x="8280000" y="3211126"/>
                  <a:pt x="8280000" y="4140000"/>
                </a:cubicBezTo>
                <a:cubicBezTo>
                  <a:pt x="8280000" y="6426459"/>
                  <a:pt x="6426460" y="8280000"/>
                  <a:pt x="4140000" y="8280000"/>
                </a:cubicBezTo>
                <a:cubicBezTo>
                  <a:pt x="1853541" y="8280000"/>
                  <a:pt x="0" y="6426459"/>
                  <a:pt x="0" y="4140000"/>
                </a:cubicBezTo>
                <a:cubicBezTo>
                  <a:pt x="0" y="1853542"/>
                  <a:pt x="1853541" y="0"/>
                  <a:pt x="4140000" y="0"/>
                </a:cubicBezTo>
                <a:close/>
              </a:path>
            </a:pathLst>
          </a:custGeom>
          <a:pattFill prst="pct20">
            <a:fgClr>
              <a:schemeClr val="accent1"/>
            </a:fgClr>
            <a:bgClr>
              <a:schemeClr val="bg1"/>
            </a:bgClr>
          </a:pattFill>
        </p:spPr>
        <p:txBody>
          <a:bodyPr wrap="square">
            <a:noAutofit/>
          </a:bodyPr>
          <a:lstStyle>
            <a:lvl1pPr>
              <a:defRPr sz="2000"/>
            </a:lvl1pPr>
          </a:lstStyle>
          <a:p>
            <a:r>
              <a:rPr lang="en-US"/>
              <a:t>Drag Picture here</a:t>
            </a:r>
          </a:p>
        </p:txBody>
      </p:sp>
    </p:spTree>
    <p:extLst>
      <p:ext uri="{BB962C8B-B14F-4D97-AF65-F5344CB8AC3E}">
        <p14:creationId xmlns:p14="http://schemas.microsoft.com/office/powerpoint/2010/main" val="205883664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8AA702A-FA79-2F45-950E-4C08B3166716}"/>
              </a:ext>
            </a:extLst>
          </p:cNvPr>
          <p:cNvSpPr>
            <a:spLocks noGrp="1"/>
          </p:cNvSpPr>
          <p:nvPr>
            <p:ph type="pic" sz="quarter" idx="10" hasCustomPrompt="1"/>
          </p:nvPr>
        </p:nvSpPr>
        <p:spPr>
          <a:xfrm>
            <a:off x="0" y="0"/>
            <a:ext cx="5487472" cy="6858000"/>
          </a:xfrm>
          <a:custGeom>
            <a:avLst/>
            <a:gdLst>
              <a:gd name="connsiteX0" fmla="*/ 6400800 w 10972800"/>
              <a:gd name="connsiteY0" fmla="*/ 4368800 h 13716000"/>
              <a:gd name="connsiteX1" fmla="*/ 10972800 w 10972800"/>
              <a:gd name="connsiteY1" fmla="*/ 4368800 h 13716000"/>
              <a:gd name="connsiteX2" fmla="*/ 10972800 w 10972800"/>
              <a:gd name="connsiteY2" fmla="*/ 13716000 h 13716000"/>
              <a:gd name="connsiteX3" fmla="*/ 6400800 w 10972800"/>
              <a:gd name="connsiteY3" fmla="*/ 13716000 h 13716000"/>
              <a:gd name="connsiteX4" fmla="*/ 0 w 10972800"/>
              <a:gd name="connsiteY4" fmla="*/ 0 h 13716000"/>
              <a:gd name="connsiteX5" fmla="*/ 6045200 w 10972800"/>
              <a:gd name="connsiteY5" fmla="*/ 0 h 13716000"/>
              <a:gd name="connsiteX6" fmla="*/ 6045200 w 10972800"/>
              <a:gd name="connsiteY6" fmla="*/ 13716000 h 13716000"/>
              <a:gd name="connsiteX7" fmla="*/ 0 w 10972800"/>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72800" h="13716000">
                <a:moveTo>
                  <a:pt x="6400800" y="4368800"/>
                </a:moveTo>
                <a:lnTo>
                  <a:pt x="10972800" y="4368800"/>
                </a:lnTo>
                <a:lnTo>
                  <a:pt x="10972800" y="13716000"/>
                </a:lnTo>
                <a:lnTo>
                  <a:pt x="6400800" y="13716000"/>
                </a:lnTo>
                <a:close/>
                <a:moveTo>
                  <a:pt x="0" y="0"/>
                </a:moveTo>
                <a:lnTo>
                  <a:pt x="6045200" y="0"/>
                </a:lnTo>
                <a:lnTo>
                  <a:pt x="6045200" y="13716000"/>
                </a:lnTo>
                <a:lnTo>
                  <a:pt x="0" y="13716000"/>
                </a:lnTo>
                <a:close/>
              </a:path>
            </a:pathLst>
          </a:cu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3" name="Freeform 2">
            <a:extLst>
              <a:ext uri="{FF2B5EF4-FFF2-40B4-BE49-F238E27FC236}">
                <a16:creationId xmlns:a16="http://schemas.microsoft.com/office/drawing/2014/main" id="{9D251A42-488A-154A-9475-F9214689616F}"/>
              </a:ext>
            </a:extLst>
          </p:cNvPr>
          <p:cNvSpPr/>
          <p:nvPr userDrawn="1"/>
        </p:nvSpPr>
        <p:spPr>
          <a:xfrm>
            <a:off x="10905657" y="338850"/>
            <a:ext cx="3592226" cy="6180300"/>
          </a:xfrm>
          <a:custGeom>
            <a:avLst/>
            <a:gdLst>
              <a:gd name="connsiteX0" fmla="*/ 2566162 w 2568523"/>
              <a:gd name="connsiteY0" fmla="*/ 2742788 h 4419916"/>
              <a:gd name="connsiteX1" fmla="*/ 2405567 w 2568523"/>
              <a:gd name="connsiteY1" fmla="*/ 2703886 h 4419916"/>
              <a:gd name="connsiteX2" fmla="*/ 2405567 w 2568523"/>
              <a:gd name="connsiteY2" fmla="*/ 2703886 h 4419916"/>
              <a:gd name="connsiteX3" fmla="*/ 2405567 w 2568523"/>
              <a:gd name="connsiteY3" fmla="*/ 2703886 h 4419916"/>
              <a:gd name="connsiteX4" fmla="*/ 2405203 w 2568523"/>
              <a:gd name="connsiteY4" fmla="*/ 2703886 h 4419916"/>
              <a:gd name="connsiteX5" fmla="*/ 2211105 w 2568523"/>
              <a:gd name="connsiteY5" fmla="*/ 2674800 h 4419916"/>
              <a:gd name="connsiteX6" fmla="*/ 1999163 w 2568523"/>
              <a:gd name="connsiteY6" fmla="*/ 2636625 h 4419916"/>
              <a:gd name="connsiteX7" fmla="*/ 1820723 w 2568523"/>
              <a:gd name="connsiteY7" fmla="*/ 2463565 h 4419916"/>
              <a:gd name="connsiteX8" fmla="*/ 1815261 w 2568523"/>
              <a:gd name="connsiteY8" fmla="*/ 2461384 h 4419916"/>
              <a:gd name="connsiteX9" fmla="*/ 1552700 w 2568523"/>
              <a:gd name="connsiteY9" fmla="*/ 2471200 h 4419916"/>
              <a:gd name="connsiteX10" fmla="*/ 1552700 w 2568523"/>
              <a:gd name="connsiteY10" fmla="*/ 2471200 h 4419916"/>
              <a:gd name="connsiteX11" fmla="*/ 1552700 w 2568523"/>
              <a:gd name="connsiteY11" fmla="*/ 2471200 h 4419916"/>
              <a:gd name="connsiteX12" fmla="*/ 1547602 w 2568523"/>
              <a:gd name="connsiteY12" fmla="*/ 2473381 h 4419916"/>
              <a:gd name="connsiteX13" fmla="*/ 1547602 w 2568523"/>
              <a:gd name="connsiteY13" fmla="*/ 2473381 h 4419916"/>
              <a:gd name="connsiteX14" fmla="*/ 1547602 w 2568523"/>
              <a:gd name="connsiteY14" fmla="*/ 2473381 h 4419916"/>
              <a:gd name="connsiteX15" fmla="*/ 1455469 w 2568523"/>
              <a:gd name="connsiteY15" fmla="*/ 2569728 h 4419916"/>
              <a:gd name="connsiteX16" fmla="*/ 1412134 w 2568523"/>
              <a:gd name="connsiteY16" fmla="*/ 2526463 h 4419916"/>
              <a:gd name="connsiteX17" fmla="*/ 1407036 w 2568523"/>
              <a:gd name="connsiteY17" fmla="*/ 2524282 h 4419916"/>
              <a:gd name="connsiteX18" fmla="*/ 1348041 w 2568523"/>
              <a:gd name="connsiteY18" fmla="*/ 2524282 h 4419916"/>
              <a:gd name="connsiteX19" fmla="*/ 1313446 w 2568523"/>
              <a:gd name="connsiteY19" fmla="*/ 2472291 h 4419916"/>
              <a:gd name="connsiteX20" fmla="*/ 1341487 w 2568523"/>
              <a:gd name="connsiteY20" fmla="*/ 2393395 h 4419916"/>
              <a:gd name="connsiteX21" fmla="*/ 1341487 w 2568523"/>
              <a:gd name="connsiteY21" fmla="*/ 2388669 h 4419916"/>
              <a:gd name="connsiteX22" fmla="*/ 1341487 w 2568523"/>
              <a:gd name="connsiteY22" fmla="*/ 2388669 h 4419916"/>
              <a:gd name="connsiteX23" fmla="*/ 1341122 w 2568523"/>
              <a:gd name="connsiteY23" fmla="*/ 2387942 h 4419916"/>
              <a:gd name="connsiteX24" fmla="*/ 1341122 w 2568523"/>
              <a:gd name="connsiteY24" fmla="*/ 2387942 h 4419916"/>
              <a:gd name="connsiteX25" fmla="*/ 1337845 w 2568523"/>
              <a:gd name="connsiteY25" fmla="*/ 2384670 h 4419916"/>
              <a:gd name="connsiteX26" fmla="*/ 1337845 w 2568523"/>
              <a:gd name="connsiteY26" fmla="*/ 2384670 h 4419916"/>
              <a:gd name="connsiteX27" fmla="*/ 1337845 w 2568523"/>
              <a:gd name="connsiteY27" fmla="*/ 2384670 h 4419916"/>
              <a:gd name="connsiteX28" fmla="*/ 1337845 w 2568523"/>
              <a:gd name="connsiteY28" fmla="*/ 2384670 h 4419916"/>
              <a:gd name="connsiteX29" fmla="*/ 1337117 w 2568523"/>
              <a:gd name="connsiteY29" fmla="*/ 2384306 h 4419916"/>
              <a:gd name="connsiteX30" fmla="*/ 1337117 w 2568523"/>
              <a:gd name="connsiteY30" fmla="*/ 2384306 h 4419916"/>
              <a:gd name="connsiteX31" fmla="*/ 1337117 w 2568523"/>
              <a:gd name="connsiteY31" fmla="*/ 2384306 h 4419916"/>
              <a:gd name="connsiteX32" fmla="*/ 1337117 w 2568523"/>
              <a:gd name="connsiteY32" fmla="*/ 2384306 h 4419916"/>
              <a:gd name="connsiteX33" fmla="*/ 1336024 w 2568523"/>
              <a:gd name="connsiteY33" fmla="*/ 2383943 h 4419916"/>
              <a:gd name="connsiteX34" fmla="*/ 1204198 w 2568523"/>
              <a:gd name="connsiteY34" fmla="*/ 2361401 h 4419916"/>
              <a:gd name="connsiteX35" fmla="*/ 1278487 w 2568523"/>
              <a:gd name="connsiteY35" fmla="*/ 2190159 h 4419916"/>
              <a:gd name="connsiteX36" fmla="*/ 1278123 w 2568523"/>
              <a:gd name="connsiteY36" fmla="*/ 2183978 h 4419916"/>
              <a:gd name="connsiteX37" fmla="*/ 1273024 w 2568523"/>
              <a:gd name="connsiteY37" fmla="*/ 2180342 h 4419916"/>
              <a:gd name="connsiteX38" fmla="*/ 1195094 w 2568523"/>
              <a:gd name="connsiteY38" fmla="*/ 2165799 h 4419916"/>
              <a:gd name="connsiteX39" fmla="*/ 1194001 w 2568523"/>
              <a:gd name="connsiteY39" fmla="*/ 2165799 h 4419916"/>
              <a:gd name="connsiteX40" fmla="*/ 1193637 w 2568523"/>
              <a:gd name="connsiteY40" fmla="*/ 2165799 h 4419916"/>
              <a:gd name="connsiteX41" fmla="*/ 1193273 w 2568523"/>
              <a:gd name="connsiteY41" fmla="*/ 2165799 h 4419916"/>
              <a:gd name="connsiteX42" fmla="*/ 1190724 w 2568523"/>
              <a:gd name="connsiteY42" fmla="*/ 2166163 h 4419916"/>
              <a:gd name="connsiteX43" fmla="*/ 1190360 w 2568523"/>
              <a:gd name="connsiteY43" fmla="*/ 2166527 h 4419916"/>
              <a:gd name="connsiteX44" fmla="*/ 1188539 w 2568523"/>
              <a:gd name="connsiteY44" fmla="*/ 2167617 h 4419916"/>
              <a:gd name="connsiteX45" fmla="*/ 1188175 w 2568523"/>
              <a:gd name="connsiteY45" fmla="*/ 2167981 h 4419916"/>
              <a:gd name="connsiteX46" fmla="*/ 1187810 w 2568523"/>
              <a:gd name="connsiteY46" fmla="*/ 2168344 h 4419916"/>
              <a:gd name="connsiteX47" fmla="*/ 1155036 w 2568523"/>
              <a:gd name="connsiteY47" fmla="*/ 2210519 h 4419916"/>
              <a:gd name="connsiteX48" fmla="*/ 1096406 w 2568523"/>
              <a:gd name="connsiteY48" fmla="*/ 2237423 h 4419916"/>
              <a:gd name="connsiteX49" fmla="*/ 1027215 w 2568523"/>
              <a:gd name="connsiteY49" fmla="*/ 2207246 h 4419916"/>
              <a:gd name="connsiteX50" fmla="*/ 1054527 w 2568523"/>
              <a:gd name="connsiteY50" fmla="*/ 2083632 h 4419916"/>
              <a:gd name="connsiteX51" fmla="*/ 1173972 w 2568523"/>
              <a:gd name="connsiteY51" fmla="*/ 1945474 h 4419916"/>
              <a:gd name="connsiteX52" fmla="*/ 1248990 w 2568523"/>
              <a:gd name="connsiteY52" fmla="*/ 1912753 h 4419916"/>
              <a:gd name="connsiteX53" fmla="*/ 1351683 w 2568523"/>
              <a:gd name="connsiteY53" fmla="*/ 1903664 h 4419916"/>
              <a:gd name="connsiteX54" fmla="*/ 1351683 w 2568523"/>
              <a:gd name="connsiteY54" fmla="*/ 2080360 h 4419916"/>
              <a:gd name="connsiteX55" fmla="*/ 1356053 w 2568523"/>
              <a:gd name="connsiteY55" fmla="*/ 2086904 h 4419916"/>
              <a:gd name="connsiteX56" fmla="*/ 1364065 w 2568523"/>
              <a:gd name="connsiteY56" fmla="*/ 2085450 h 4419916"/>
              <a:gd name="connsiteX57" fmla="*/ 1454013 w 2568523"/>
              <a:gd name="connsiteY57" fmla="*/ 2002919 h 4419916"/>
              <a:gd name="connsiteX58" fmla="*/ 1456198 w 2568523"/>
              <a:gd name="connsiteY58" fmla="*/ 1997465 h 4419916"/>
              <a:gd name="connsiteX59" fmla="*/ 1456198 w 2568523"/>
              <a:gd name="connsiteY59" fmla="*/ 1888757 h 4419916"/>
              <a:gd name="connsiteX60" fmla="*/ 1529030 w 2568523"/>
              <a:gd name="connsiteY60" fmla="*/ 1808771 h 4419916"/>
              <a:gd name="connsiteX61" fmla="*/ 1529030 w 2568523"/>
              <a:gd name="connsiteY61" fmla="*/ 1808771 h 4419916"/>
              <a:gd name="connsiteX62" fmla="*/ 1529394 w 2568523"/>
              <a:gd name="connsiteY62" fmla="*/ 1808408 h 4419916"/>
              <a:gd name="connsiteX63" fmla="*/ 1679064 w 2568523"/>
              <a:gd name="connsiteY63" fmla="*/ 1649527 h 4419916"/>
              <a:gd name="connsiteX64" fmla="*/ 1794504 w 2568523"/>
              <a:gd name="connsiteY64" fmla="*/ 1601535 h 4419916"/>
              <a:gd name="connsiteX65" fmla="*/ 1798145 w 2568523"/>
              <a:gd name="connsiteY65" fmla="*/ 1597899 h 4419916"/>
              <a:gd name="connsiteX66" fmla="*/ 1849492 w 2568523"/>
              <a:gd name="connsiteY66" fmla="*/ 1490282 h 4419916"/>
              <a:gd name="connsiteX67" fmla="*/ 1966388 w 2568523"/>
              <a:gd name="connsiteY67" fmla="*/ 1490282 h 4419916"/>
              <a:gd name="connsiteX68" fmla="*/ 1973671 w 2568523"/>
              <a:gd name="connsiteY68" fmla="*/ 1483011 h 4419916"/>
              <a:gd name="connsiteX69" fmla="*/ 1973671 w 2568523"/>
              <a:gd name="connsiteY69" fmla="*/ 1281228 h 4419916"/>
              <a:gd name="connsiteX70" fmla="*/ 2140457 w 2568523"/>
              <a:gd name="connsiteY70" fmla="*/ 1272503 h 4419916"/>
              <a:gd name="connsiteX71" fmla="*/ 2096030 w 2568523"/>
              <a:gd name="connsiteY71" fmla="*/ 1388118 h 4419916"/>
              <a:gd name="connsiteX72" fmla="*/ 2096758 w 2568523"/>
              <a:gd name="connsiteY72" fmla="*/ 1394663 h 4419916"/>
              <a:gd name="connsiteX73" fmla="*/ 2155024 w 2568523"/>
              <a:gd name="connsiteY73" fmla="*/ 1487010 h 4419916"/>
              <a:gd name="connsiteX74" fmla="*/ 2160486 w 2568523"/>
              <a:gd name="connsiteY74" fmla="*/ 1490282 h 4419916"/>
              <a:gd name="connsiteX75" fmla="*/ 2166313 w 2568523"/>
              <a:gd name="connsiteY75" fmla="*/ 1488101 h 4419916"/>
              <a:gd name="connsiteX76" fmla="*/ 2215110 w 2568523"/>
              <a:gd name="connsiteY76" fmla="*/ 1439382 h 4419916"/>
              <a:gd name="connsiteX77" fmla="*/ 2215839 w 2568523"/>
              <a:gd name="connsiteY77" fmla="*/ 1429929 h 4419916"/>
              <a:gd name="connsiteX78" fmla="*/ 2178330 w 2568523"/>
              <a:gd name="connsiteY78" fmla="*/ 1378302 h 4419916"/>
              <a:gd name="connsiteX79" fmla="*/ 2173960 w 2568523"/>
              <a:gd name="connsiteY79" fmla="*/ 1310314 h 4419916"/>
              <a:gd name="connsiteX80" fmla="*/ 2215839 w 2568523"/>
              <a:gd name="connsiteY80" fmla="*/ 1259050 h 4419916"/>
              <a:gd name="connsiteX81" fmla="*/ 2215110 w 2568523"/>
              <a:gd name="connsiteY81" fmla="*/ 1248870 h 4419916"/>
              <a:gd name="connsiteX82" fmla="*/ 2143371 w 2568523"/>
              <a:gd name="connsiteY82" fmla="*/ 1187063 h 4419916"/>
              <a:gd name="connsiteX83" fmla="*/ 2105498 w 2568523"/>
              <a:gd name="connsiteY83" fmla="*/ 1092171 h 4419916"/>
              <a:gd name="connsiteX84" fmla="*/ 2086197 w 2568523"/>
              <a:gd name="connsiteY84" fmla="*/ 986008 h 4419916"/>
              <a:gd name="connsiteX85" fmla="*/ 2082556 w 2568523"/>
              <a:gd name="connsiteY85" fmla="*/ 980918 h 4419916"/>
              <a:gd name="connsiteX86" fmla="*/ 1867700 w 2568523"/>
              <a:gd name="connsiteY86" fmla="*/ 854758 h 4419916"/>
              <a:gd name="connsiteX87" fmla="*/ 1944174 w 2568523"/>
              <a:gd name="connsiteY87" fmla="*/ 786770 h 4419916"/>
              <a:gd name="connsiteX88" fmla="*/ 2124798 w 2568523"/>
              <a:gd name="connsiteY88" fmla="*/ 862757 h 4419916"/>
              <a:gd name="connsiteX89" fmla="*/ 2132082 w 2568523"/>
              <a:gd name="connsiteY89" fmla="*/ 861666 h 4419916"/>
              <a:gd name="connsiteX90" fmla="*/ 2134631 w 2568523"/>
              <a:gd name="connsiteY90" fmla="*/ 854758 h 4419916"/>
              <a:gd name="connsiteX91" fmla="*/ 2111689 w 2568523"/>
              <a:gd name="connsiteY91" fmla="*/ 717691 h 4419916"/>
              <a:gd name="connsiteX92" fmla="*/ 2210012 w 2568523"/>
              <a:gd name="connsiteY92" fmla="*/ 717691 h 4419916"/>
              <a:gd name="connsiteX93" fmla="*/ 2215839 w 2568523"/>
              <a:gd name="connsiteY93" fmla="*/ 714783 h 4419916"/>
              <a:gd name="connsiteX94" fmla="*/ 2216931 w 2568523"/>
              <a:gd name="connsiteY94" fmla="*/ 708239 h 4419916"/>
              <a:gd name="connsiteX95" fmla="*/ 2187798 w 2568523"/>
              <a:gd name="connsiteY95" fmla="*/ 625708 h 4419916"/>
              <a:gd name="connsiteX96" fmla="*/ 2186706 w 2568523"/>
              <a:gd name="connsiteY96" fmla="*/ 623526 h 4419916"/>
              <a:gd name="connsiteX97" fmla="*/ 2122613 w 2568523"/>
              <a:gd name="connsiteY97" fmla="*/ 546085 h 4419916"/>
              <a:gd name="connsiteX98" fmla="*/ 2049781 w 2568523"/>
              <a:gd name="connsiteY98" fmla="*/ 468281 h 4419916"/>
              <a:gd name="connsiteX99" fmla="*/ 2047596 w 2568523"/>
              <a:gd name="connsiteY99" fmla="*/ 466827 h 4419916"/>
              <a:gd name="connsiteX100" fmla="*/ 1894284 w 2568523"/>
              <a:gd name="connsiteY100" fmla="*/ 395203 h 4419916"/>
              <a:gd name="connsiteX101" fmla="*/ 1837111 w 2568523"/>
              <a:gd name="connsiteY101" fmla="*/ 285768 h 4419916"/>
              <a:gd name="connsiteX102" fmla="*/ 1830556 w 2568523"/>
              <a:gd name="connsiteY102" fmla="*/ 281768 h 4419916"/>
              <a:gd name="connsiteX103" fmla="*/ 1830556 w 2568523"/>
              <a:gd name="connsiteY103" fmla="*/ 281768 h 4419916"/>
              <a:gd name="connsiteX104" fmla="*/ 1824001 w 2568523"/>
              <a:gd name="connsiteY104" fmla="*/ 285768 h 4419916"/>
              <a:gd name="connsiteX105" fmla="*/ 1736602 w 2568523"/>
              <a:gd name="connsiteY105" fmla="*/ 460646 h 4419916"/>
              <a:gd name="connsiteX106" fmla="*/ 1736966 w 2568523"/>
              <a:gd name="connsiteY106" fmla="*/ 467917 h 4419916"/>
              <a:gd name="connsiteX107" fmla="*/ 1743521 w 2568523"/>
              <a:gd name="connsiteY107" fmla="*/ 471189 h 4419916"/>
              <a:gd name="connsiteX108" fmla="*/ 1862238 w 2568523"/>
              <a:gd name="connsiteY108" fmla="*/ 467190 h 4419916"/>
              <a:gd name="connsiteX109" fmla="*/ 1710746 w 2568523"/>
              <a:gd name="connsiteY109" fmla="*/ 560992 h 4419916"/>
              <a:gd name="connsiteX110" fmla="*/ 1593122 w 2568523"/>
              <a:gd name="connsiteY110" fmla="*/ 420289 h 4419916"/>
              <a:gd name="connsiteX111" fmla="*/ 1592030 w 2568523"/>
              <a:gd name="connsiteY111" fmla="*/ 419562 h 4419916"/>
              <a:gd name="connsiteX112" fmla="*/ 1591666 w 2568523"/>
              <a:gd name="connsiteY112" fmla="*/ 419199 h 4419916"/>
              <a:gd name="connsiteX113" fmla="*/ 1586567 w 2568523"/>
              <a:gd name="connsiteY113" fmla="*/ 418108 h 4419916"/>
              <a:gd name="connsiteX114" fmla="*/ 1586203 w 2568523"/>
              <a:gd name="connsiteY114" fmla="*/ 418108 h 4419916"/>
              <a:gd name="connsiteX115" fmla="*/ 1585839 w 2568523"/>
              <a:gd name="connsiteY115" fmla="*/ 418472 h 4419916"/>
              <a:gd name="connsiteX116" fmla="*/ 1584747 w 2568523"/>
              <a:gd name="connsiteY116" fmla="*/ 418835 h 4419916"/>
              <a:gd name="connsiteX117" fmla="*/ 1321822 w 2568523"/>
              <a:gd name="connsiteY117" fmla="*/ 523907 h 4419916"/>
              <a:gd name="connsiteX118" fmla="*/ 1033406 w 2568523"/>
              <a:gd name="connsiteY118" fmla="*/ 240685 h 4419916"/>
              <a:gd name="connsiteX119" fmla="*/ 1033406 w 2568523"/>
              <a:gd name="connsiteY119" fmla="*/ 240685 h 4419916"/>
              <a:gd name="connsiteX120" fmla="*/ 1033042 w 2568523"/>
              <a:gd name="connsiteY120" fmla="*/ 240321 h 4419916"/>
              <a:gd name="connsiteX121" fmla="*/ 1032677 w 2568523"/>
              <a:gd name="connsiteY121" fmla="*/ 239958 h 4419916"/>
              <a:gd name="connsiteX122" fmla="*/ 1031585 w 2568523"/>
              <a:gd name="connsiteY122" fmla="*/ 239230 h 4419916"/>
              <a:gd name="connsiteX123" fmla="*/ 1030857 w 2568523"/>
              <a:gd name="connsiteY123" fmla="*/ 238867 h 4419916"/>
              <a:gd name="connsiteX124" fmla="*/ 1030128 w 2568523"/>
              <a:gd name="connsiteY124" fmla="*/ 238503 h 4419916"/>
              <a:gd name="connsiteX125" fmla="*/ 744990 w 2568523"/>
              <a:gd name="connsiteY125" fmla="*/ 170879 h 4419916"/>
              <a:gd name="connsiteX126" fmla="*/ 551984 w 2568523"/>
              <a:gd name="connsiteY126" fmla="*/ 2181 h 4419916"/>
              <a:gd name="connsiteX127" fmla="*/ 550892 w 2568523"/>
              <a:gd name="connsiteY127" fmla="*/ 1454 h 4419916"/>
              <a:gd name="connsiteX128" fmla="*/ 549799 w 2568523"/>
              <a:gd name="connsiteY128" fmla="*/ 727 h 4419916"/>
              <a:gd name="connsiteX129" fmla="*/ 548342 w 2568523"/>
              <a:gd name="connsiteY129" fmla="*/ 364 h 4419916"/>
              <a:gd name="connsiteX130" fmla="*/ 547250 w 2568523"/>
              <a:gd name="connsiteY130" fmla="*/ 0 h 4419916"/>
              <a:gd name="connsiteX131" fmla="*/ 546886 w 2568523"/>
              <a:gd name="connsiteY131" fmla="*/ 0 h 4419916"/>
              <a:gd name="connsiteX132" fmla="*/ 240626 w 2568523"/>
              <a:gd name="connsiteY132" fmla="*/ 0 h 4419916"/>
              <a:gd name="connsiteX133" fmla="*/ 234799 w 2568523"/>
              <a:gd name="connsiteY133" fmla="*/ 3272 h 4419916"/>
              <a:gd name="connsiteX134" fmla="*/ 234071 w 2568523"/>
              <a:gd name="connsiteY134" fmla="*/ 9816 h 4419916"/>
              <a:gd name="connsiteX135" fmla="*/ 304354 w 2568523"/>
              <a:gd name="connsiteY135" fmla="*/ 201419 h 4419916"/>
              <a:gd name="connsiteX136" fmla="*/ 122273 w 2568523"/>
              <a:gd name="connsiteY136" fmla="*/ 252683 h 4419916"/>
              <a:gd name="connsiteX137" fmla="*/ 117539 w 2568523"/>
              <a:gd name="connsiteY137" fmla="*/ 256682 h 4419916"/>
              <a:gd name="connsiteX138" fmla="*/ 39609 w 2568523"/>
              <a:gd name="connsiteY138" fmla="*/ 421744 h 4419916"/>
              <a:gd name="connsiteX139" fmla="*/ 39244 w 2568523"/>
              <a:gd name="connsiteY139" fmla="*/ 423198 h 4419916"/>
              <a:gd name="connsiteX140" fmla="*/ 279 w 2568523"/>
              <a:gd name="connsiteY140" fmla="*/ 588260 h 4419916"/>
              <a:gd name="connsiteX141" fmla="*/ 2100 w 2568523"/>
              <a:gd name="connsiteY141" fmla="*/ 594804 h 4419916"/>
              <a:gd name="connsiteX142" fmla="*/ 109163 w 2568523"/>
              <a:gd name="connsiteY142" fmla="*/ 711147 h 4419916"/>
              <a:gd name="connsiteX143" fmla="*/ 110984 w 2568523"/>
              <a:gd name="connsiteY143" fmla="*/ 712601 h 4419916"/>
              <a:gd name="connsiteX144" fmla="*/ 110984 w 2568523"/>
              <a:gd name="connsiteY144" fmla="*/ 712601 h 4419916"/>
              <a:gd name="connsiteX145" fmla="*/ 110984 w 2568523"/>
              <a:gd name="connsiteY145" fmla="*/ 712601 h 4419916"/>
              <a:gd name="connsiteX146" fmla="*/ 110984 w 2568523"/>
              <a:gd name="connsiteY146" fmla="*/ 712601 h 4419916"/>
              <a:gd name="connsiteX147" fmla="*/ 112805 w 2568523"/>
              <a:gd name="connsiteY147" fmla="*/ 713329 h 4419916"/>
              <a:gd name="connsiteX148" fmla="*/ 113533 w 2568523"/>
              <a:gd name="connsiteY148" fmla="*/ 713329 h 4419916"/>
              <a:gd name="connsiteX149" fmla="*/ 114262 w 2568523"/>
              <a:gd name="connsiteY149" fmla="*/ 713329 h 4419916"/>
              <a:gd name="connsiteX150" fmla="*/ 114990 w 2568523"/>
              <a:gd name="connsiteY150" fmla="*/ 713329 h 4419916"/>
              <a:gd name="connsiteX151" fmla="*/ 115718 w 2568523"/>
              <a:gd name="connsiteY151" fmla="*/ 713329 h 4419916"/>
              <a:gd name="connsiteX152" fmla="*/ 117903 w 2568523"/>
              <a:gd name="connsiteY152" fmla="*/ 712601 h 4419916"/>
              <a:gd name="connsiteX153" fmla="*/ 117903 w 2568523"/>
              <a:gd name="connsiteY153" fmla="*/ 712601 h 4419916"/>
              <a:gd name="connsiteX154" fmla="*/ 117903 w 2568523"/>
              <a:gd name="connsiteY154" fmla="*/ 712601 h 4419916"/>
              <a:gd name="connsiteX155" fmla="*/ 117903 w 2568523"/>
              <a:gd name="connsiteY155" fmla="*/ 712601 h 4419916"/>
              <a:gd name="connsiteX156" fmla="*/ 266481 w 2568523"/>
              <a:gd name="connsiteY156" fmla="*/ 626435 h 4419916"/>
              <a:gd name="connsiteX157" fmla="*/ 422342 w 2568523"/>
              <a:gd name="connsiteY157" fmla="*/ 650067 h 4419916"/>
              <a:gd name="connsiteX158" fmla="*/ 573834 w 2568523"/>
              <a:gd name="connsiteY158" fmla="*/ 777681 h 4419916"/>
              <a:gd name="connsiteX159" fmla="*/ 583302 w 2568523"/>
              <a:gd name="connsiteY159" fmla="*/ 1017275 h 4419916"/>
              <a:gd name="connsiteX160" fmla="*/ 584759 w 2568523"/>
              <a:gd name="connsiteY160" fmla="*/ 1021638 h 4419916"/>
              <a:gd name="connsiteX161" fmla="*/ 707481 w 2568523"/>
              <a:gd name="connsiteY161" fmla="*/ 1172520 h 4419916"/>
              <a:gd name="connsiteX162" fmla="*/ 559996 w 2568523"/>
              <a:gd name="connsiteY162" fmla="*/ 1376484 h 4419916"/>
              <a:gd name="connsiteX163" fmla="*/ 487163 w 2568523"/>
              <a:gd name="connsiteY163" fmla="*/ 1473558 h 4419916"/>
              <a:gd name="connsiteX164" fmla="*/ 485707 w 2568523"/>
              <a:gd name="connsiteY164" fmla="*/ 1477921 h 4419916"/>
              <a:gd name="connsiteX165" fmla="*/ 485707 w 2568523"/>
              <a:gd name="connsiteY165" fmla="*/ 1647709 h 4419916"/>
              <a:gd name="connsiteX166" fmla="*/ 486799 w 2568523"/>
              <a:gd name="connsiteY166" fmla="*/ 1651345 h 4419916"/>
              <a:gd name="connsiteX167" fmla="*/ 582938 w 2568523"/>
              <a:gd name="connsiteY167" fmla="*/ 1809862 h 4419916"/>
              <a:gd name="connsiteX168" fmla="*/ 582938 w 2568523"/>
              <a:gd name="connsiteY168" fmla="*/ 2026188 h 4419916"/>
              <a:gd name="connsiteX169" fmla="*/ 585123 w 2568523"/>
              <a:gd name="connsiteY169" fmla="*/ 2031278 h 4419916"/>
              <a:gd name="connsiteX170" fmla="*/ 652493 w 2568523"/>
              <a:gd name="connsiteY170" fmla="*/ 2098538 h 4419916"/>
              <a:gd name="connsiteX171" fmla="*/ 700562 w 2568523"/>
              <a:gd name="connsiteY171" fmla="*/ 2175616 h 4419916"/>
              <a:gd name="connsiteX172" fmla="*/ 702747 w 2568523"/>
              <a:gd name="connsiteY172" fmla="*/ 2177797 h 4419916"/>
              <a:gd name="connsiteX173" fmla="*/ 806533 w 2568523"/>
              <a:gd name="connsiteY173" fmla="*/ 2249421 h 4419916"/>
              <a:gd name="connsiteX174" fmla="*/ 806533 w 2568523"/>
              <a:gd name="connsiteY174" fmla="*/ 2249421 h 4419916"/>
              <a:gd name="connsiteX175" fmla="*/ 829475 w 2568523"/>
              <a:gd name="connsiteY175" fmla="*/ 2265418 h 4419916"/>
              <a:gd name="connsiteX176" fmla="*/ 1003909 w 2568523"/>
              <a:gd name="connsiteY176" fmla="*/ 2371945 h 4419916"/>
              <a:gd name="connsiteX177" fmla="*/ 1085845 w 2568523"/>
              <a:gd name="connsiteY177" fmla="*/ 2453748 h 4419916"/>
              <a:gd name="connsiteX178" fmla="*/ 1092036 w 2568523"/>
              <a:gd name="connsiteY178" fmla="*/ 2455930 h 4419916"/>
              <a:gd name="connsiteX179" fmla="*/ 1253724 w 2568523"/>
              <a:gd name="connsiteY179" fmla="*/ 2429026 h 4419916"/>
              <a:gd name="connsiteX180" fmla="*/ 1239886 w 2568523"/>
              <a:gd name="connsiteY180" fmla="*/ 2459929 h 4419916"/>
              <a:gd name="connsiteX181" fmla="*/ 1191452 w 2568523"/>
              <a:gd name="connsiteY181" fmla="*/ 2532280 h 4419916"/>
              <a:gd name="connsiteX182" fmla="*/ 1192545 w 2568523"/>
              <a:gd name="connsiteY182" fmla="*/ 2541733 h 4419916"/>
              <a:gd name="connsiteX183" fmla="*/ 1309076 w 2568523"/>
              <a:gd name="connsiteY183" fmla="*/ 2653350 h 4419916"/>
              <a:gd name="connsiteX184" fmla="*/ 1314539 w 2568523"/>
              <a:gd name="connsiteY184" fmla="*/ 2655531 h 4419916"/>
              <a:gd name="connsiteX185" fmla="*/ 1319637 w 2568523"/>
              <a:gd name="connsiteY185" fmla="*/ 2652622 h 4419916"/>
              <a:gd name="connsiteX186" fmla="*/ 1352047 w 2568523"/>
              <a:gd name="connsiteY186" fmla="*/ 2610812 h 4419916"/>
              <a:gd name="connsiteX187" fmla="*/ 1445637 w 2568523"/>
              <a:gd name="connsiteY187" fmla="*/ 2589724 h 4419916"/>
              <a:gd name="connsiteX188" fmla="*/ 1424515 w 2568523"/>
              <a:gd name="connsiteY188" fmla="*/ 2709340 h 4419916"/>
              <a:gd name="connsiteX189" fmla="*/ 1356417 w 2568523"/>
              <a:gd name="connsiteY189" fmla="*/ 2966749 h 4419916"/>
              <a:gd name="connsiteX190" fmla="*/ 1356053 w 2568523"/>
              <a:gd name="connsiteY190" fmla="*/ 2969294 h 4419916"/>
              <a:gd name="connsiteX191" fmla="*/ 1356053 w 2568523"/>
              <a:gd name="connsiteY191" fmla="*/ 2969294 h 4419916"/>
              <a:gd name="connsiteX192" fmla="*/ 1356053 w 2568523"/>
              <a:gd name="connsiteY192" fmla="*/ 2970021 h 4419916"/>
              <a:gd name="connsiteX193" fmla="*/ 1356417 w 2568523"/>
              <a:gd name="connsiteY193" fmla="*/ 2971839 h 4419916"/>
              <a:gd name="connsiteX194" fmla="*/ 1453648 w 2568523"/>
              <a:gd name="connsiteY194" fmla="*/ 3190346 h 4419916"/>
              <a:gd name="connsiteX195" fmla="*/ 1454013 w 2568523"/>
              <a:gd name="connsiteY195" fmla="*/ 3190709 h 4419916"/>
              <a:gd name="connsiteX196" fmla="*/ 1454741 w 2568523"/>
              <a:gd name="connsiteY196" fmla="*/ 3191436 h 4419916"/>
              <a:gd name="connsiteX197" fmla="*/ 1455469 w 2568523"/>
              <a:gd name="connsiteY197" fmla="*/ 3192527 h 4419916"/>
              <a:gd name="connsiteX198" fmla="*/ 1455833 w 2568523"/>
              <a:gd name="connsiteY198" fmla="*/ 3192890 h 4419916"/>
              <a:gd name="connsiteX199" fmla="*/ 1456562 w 2568523"/>
              <a:gd name="connsiteY199" fmla="*/ 3193254 h 4419916"/>
              <a:gd name="connsiteX200" fmla="*/ 1456926 w 2568523"/>
              <a:gd name="connsiteY200" fmla="*/ 3193618 h 4419916"/>
              <a:gd name="connsiteX201" fmla="*/ 1633544 w 2568523"/>
              <a:gd name="connsiteY201" fmla="*/ 3303053 h 4419916"/>
              <a:gd name="connsiteX202" fmla="*/ 1638278 w 2568523"/>
              <a:gd name="connsiteY202" fmla="*/ 3547373 h 4419916"/>
              <a:gd name="connsiteX203" fmla="*/ 1672145 w 2568523"/>
              <a:gd name="connsiteY203" fmla="*/ 3838231 h 4419916"/>
              <a:gd name="connsiteX204" fmla="*/ 1657579 w 2568523"/>
              <a:gd name="connsiteY204" fmla="*/ 4206530 h 4419916"/>
              <a:gd name="connsiteX205" fmla="*/ 1657579 w 2568523"/>
              <a:gd name="connsiteY205" fmla="*/ 4206893 h 4419916"/>
              <a:gd name="connsiteX206" fmla="*/ 1657579 w 2568523"/>
              <a:gd name="connsiteY206" fmla="*/ 4207621 h 4419916"/>
              <a:gd name="connsiteX207" fmla="*/ 1657943 w 2568523"/>
              <a:gd name="connsiteY207" fmla="*/ 4209802 h 4419916"/>
              <a:gd name="connsiteX208" fmla="*/ 1657943 w 2568523"/>
              <a:gd name="connsiteY208" fmla="*/ 4209802 h 4419916"/>
              <a:gd name="connsiteX209" fmla="*/ 1659400 w 2568523"/>
              <a:gd name="connsiteY209" fmla="*/ 4211983 h 4419916"/>
              <a:gd name="connsiteX210" fmla="*/ 1659764 w 2568523"/>
              <a:gd name="connsiteY210" fmla="*/ 4212347 h 4419916"/>
              <a:gd name="connsiteX211" fmla="*/ 1829827 w 2568523"/>
              <a:gd name="connsiteY211" fmla="*/ 4377409 h 4419916"/>
              <a:gd name="connsiteX212" fmla="*/ 1829827 w 2568523"/>
              <a:gd name="connsiteY212" fmla="*/ 4377409 h 4419916"/>
              <a:gd name="connsiteX213" fmla="*/ 1830192 w 2568523"/>
              <a:gd name="connsiteY213" fmla="*/ 4377409 h 4419916"/>
              <a:gd name="connsiteX214" fmla="*/ 1832012 w 2568523"/>
              <a:gd name="connsiteY214" fmla="*/ 4378499 h 4419916"/>
              <a:gd name="connsiteX215" fmla="*/ 1832377 w 2568523"/>
              <a:gd name="connsiteY215" fmla="*/ 4378863 h 4419916"/>
              <a:gd name="connsiteX216" fmla="*/ 1832741 w 2568523"/>
              <a:gd name="connsiteY216" fmla="*/ 4378863 h 4419916"/>
              <a:gd name="connsiteX217" fmla="*/ 1833105 w 2568523"/>
              <a:gd name="connsiteY217" fmla="*/ 4379226 h 4419916"/>
              <a:gd name="connsiteX218" fmla="*/ 2037400 w 2568523"/>
              <a:gd name="connsiteY218" fmla="*/ 4427945 h 4419916"/>
              <a:gd name="connsiteX219" fmla="*/ 2039220 w 2568523"/>
              <a:gd name="connsiteY219" fmla="*/ 4428309 h 4419916"/>
              <a:gd name="connsiteX220" fmla="*/ 2045775 w 2568523"/>
              <a:gd name="connsiteY220" fmla="*/ 4424309 h 4419916"/>
              <a:gd name="connsiteX221" fmla="*/ 2043954 w 2568523"/>
              <a:gd name="connsiteY221" fmla="*/ 4415584 h 4419916"/>
              <a:gd name="connsiteX222" fmla="*/ 1878625 w 2568523"/>
              <a:gd name="connsiteY222" fmla="*/ 4278881 h 4419916"/>
              <a:gd name="connsiteX223" fmla="*/ 1948180 w 2568523"/>
              <a:gd name="connsiteY223" fmla="*/ 4162901 h 4419916"/>
              <a:gd name="connsiteX224" fmla="*/ 1947816 w 2568523"/>
              <a:gd name="connsiteY224" fmla="*/ 4154902 h 4419916"/>
              <a:gd name="connsiteX225" fmla="*/ 1891735 w 2568523"/>
              <a:gd name="connsiteY225" fmla="*/ 4080370 h 4419916"/>
              <a:gd name="connsiteX226" fmla="*/ 1943446 w 2568523"/>
              <a:gd name="connsiteY226" fmla="*/ 3920762 h 4419916"/>
              <a:gd name="connsiteX227" fmla="*/ 2083648 w 2568523"/>
              <a:gd name="connsiteY227" fmla="*/ 3789149 h 4419916"/>
              <a:gd name="connsiteX228" fmla="*/ 2234411 w 2568523"/>
              <a:gd name="connsiteY228" fmla="*/ 3628813 h 4419916"/>
              <a:gd name="connsiteX229" fmla="*/ 2234411 w 2568523"/>
              <a:gd name="connsiteY229" fmla="*/ 3628813 h 4419916"/>
              <a:gd name="connsiteX230" fmla="*/ 2235503 w 2568523"/>
              <a:gd name="connsiteY230" fmla="*/ 3626996 h 4419916"/>
              <a:gd name="connsiteX231" fmla="*/ 2235503 w 2568523"/>
              <a:gd name="connsiteY231" fmla="*/ 3626632 h 4419916"/>
              <a:gd name="connsiteX232" fmla="*/ 2235868 w 2568523"/>
              <a:gd name="connsiteY232" fmla="*/ 3624814 h 4419916"/>
              <a:gd name="connsiteX233" fmla="*/ 2235868 w 2568523"/>
              <a:gd name="connsiteY233" fmla="*/ 3624087 h 4419916"/>
              <a:gd name="connsiteX234" fmla="*/ 2235868 w 2568523"/>
              <a:gd name="connsiteY234" fmla="*/ 3624087 h 4419916"/>
              <a:gd name="connsiteX235" fmla="*/ 2240602 w 2568523"/>
              <a:gd name="connsiteY235" fmla="*/ 3464115 h 4419916"/>
              <a:gd name="connsiteX236" fmla="*/ 2406295 w 2568523"/>
              <a:gd name="connsiteY236" fmla="*/ 3402672 h 4419916"/>
              <a:gd name="connsiteX237" fmla="*/ 2406660 w 2568523"/>
              <a:gd name="connsiteY237" fmla="*/ 3402308 h 4419916"/>
              <a:gd name="connsiteX238" fmla="*/ 2407024 w 2568523"/>
              <a:gd name="connsiteY238" fmla="*/ 3401944 h 4419916"/>
              <a:gd name="connsiteX239" fmla="*/ 2409209 w 2568523"/>
              <a:gd name="connsiteY239" fmla="*/ 3400127 h 4419916"/>
              <a:gd name="connsiteX240" fmla="*/ 2409209 w 2568523"/>
              <a:gd name="connsiteY240" fmla="*/ 3400127 h 4419916"/>
              <a:gd name="connsiteX241" fmla="*/ 2409209 w 2568523"/>
              <a:gd name="connsiteY241" fmla="*/ 3399763 h 4419916"/>
              <a:gd name="connsiteX242" fmla="*/ 2410301 w 2568523"/>
              <a:gd name="connsiteY242" fmla="*/ 3397582 h 4419916"/>
              <a:gd name="connsiteX243" fmla="*/ 2410301 w 2568523"/>
              <a:gd name="connsiteY243" fmla="*/ 3397218 h 4419916"/>
              <a:gd name="connsiteX244" fmla="*/ 2410301 w 2568523"/>
              <a:gd name="connsiteY244" fmla="*/ 3397218 h 4419916"/>
              <a:gd name="connsiteX245" fmla="*/ 2468203 w 2568523"/>
              <a:gd name="connsiteY245" fmla="*/ 3122721 h 4419916"/>
              <a:gd name="connsiteX246" fmla="*/ 2568711 w 2568523"/>
              <a:gd name="connsiteY246" fmla="*/ 3027102 h 4419916"/>
              <a:gd name="connsiteX247" fmla="*/ 2569076 w 2568523"/>
              <a:gd name="connsiteY247" fmla="*/ 3026738 h 4419916"/>
              <a:gd name="connsiteX248" fmla="*/ 2569804 w 2568523"/>
              <a:gd name="connsiteY248" fmla="*/ 3025284 h 4419916"/>
              <a:gd name="connsiteX249" fmla="*/ 2570532 w 2568523"/>
              <a:gd name="connsiteY249" fmla="*/ 3024193 h 4419916"/>
              <a:gd name="connsiteX250" fmla="*/ 2570896 w 2568523"/>
              <a:gd name="connsiteY250" fmla="*/ 3022739 h 4419916"/>
              <a:gd name="connsiteX251" fmla="*/ 2571261 w 2568523"/>
              <a:gd name="connsiteY251" fmla="*/ 3021648 h 4419916"/>
              <a:gd name="connsiteX252" fmla="*/ 2571261 w 2568523"/>
              <a:gd name="connsiteY252" fmla="*/ 2749696 h 4419916"/>
              <a:gd name="connsiteX253" fmla="*/ 2566162 w 2568523"/>
              <a:gd name="connsiteY253" fmla="*/ 2742788 h 4419916"/>
              <a:gd name="connsiteX254" fmla="*/ 1200556 w 2568523"/>
              <a:gd name="connsiteY254" fmla="*/ 2331225 h 4419916"/>
              <a:gd name="connsiteX255" fmla="*/ 1200556 w 2568523"/>
              <a:gd name="connsiteY255" fmla="*/ 2181069 h 4419916"/>
              <a:gd name="connsiteX256" fmla="*/ 1260643 w 2568523"/>
              <a:gd name="connsiteY256" fmla="*/ 2192340 h 4419916"/>
              <a:gd name="connsiteX257" fmla="*/ 1200556 w 2568523"/>
              <a:gd name="connsiteY257" fmla="*/ 2331225 h 4419916"/>
              <a:gd name="connsiteX258" fmla="*/ 1042146 w 2568523"/>
              <a:gd name="connsiteY258" fmla="*/ 2075270 h 4419916"/>
              <a:gd name="connsiteX259" fmla="*/ 1040689 w 2568523"/>
              <a:gd name="connsiteY259" fmla="*/ 2078542 h 4419916"/>
              <a:gd name="connsiteX260" fmla="*/ 1012649 w 2568523"/>
              <a:gd name="connsiteY260" fmla="*/ 2204701 h 4419916"/>
              <a:gd name="connsiteX261" fmla="*/ 821464 w 2568523"/>
              <a:gd name="connsiteY261" fmla="*/ 2234878 h 4419916"/>
              <a:gd name="connsiteX262" fmla="*/ 940180 w 2568523"/>
              <a:gd name="connsiteY262" fmla="*/ 1818951 h 4419916"/>
              <a:gd name="connsiteX263" fmla="*/ 1157585 w 2568523"/>
              <a:gd name="connsiteY263" fmla="*/ 1941112 h 4419916"/>
              <a:gd name="connsiteX264" fmla="*/ 1042146 w 2568523"/>
              <a:gd name="connsiteY264" fmla="*/ 2075270 h 4419916"/>
              <a:gd name="connsiteX265" fmla="*/ 636105 w 2568523"/>
              <a:gd name="connsiteY265" fmla="*/ 248320 h 4419916"/>
              <a:gd name="connsiteX266" fmla="*/ 267938 w 2568523"/>
              <a:gd name="connsiteY266" fmla="*/ 427197 h 4419916"/>
              <a:gd name="connsiteX267" fmla="*/ 318921 w 2568523"/>
              <a:gd name="connsiteY267" fmla="*/ 214144 h 4419916"/>
              <a:gd name="connsiteX268" fmla="*/ 636105 w 2568523"/>
              <a:gd name="connsiteY268" fmla="*/ 248320 h 4419916"/>
              <a:gd name="connsiteX269" fmla="*/ 652857 w 2568523"/>
              <a:gd name="connsiteY269" fmla="*/ 256682 h 4419916"/>
              <a:gd name="connsiteX270" fmla="*/ 575655 w 2568523"/>
              <a:gd name="connsiteY270" fmla="*/ 758775 h 4419916"/>
              <a:gd name="connsiteX271" fmla="*/ 269395 w 2568523"/>
              <a:gd name="connsiteY271" fmla="*/ 442831 h 4419916"/>
              <a:gd name="connsiteX272" fmla="*/ 652857 w 2568523"/>
              <a:gd name="connsiteY272" fmla="*/ 256682 h 4419916"/>
              <a:gd name="connsiteX273" fmla="*/ 1805064 w 2568523"/>
              <a:gd name="connsiteY273" fmla="*/ 519181 h 4419916"/>
              <a:gd name="connsiteX274" fmla="*/ 1846579 w 2568523"/>
              <a:gd name="connsiteY274" fmla="*/ 571535 h 4419916"/>
              <a:gd name="connsiteX275" fmla="*/ 1808706 w 2568523"/>
              <a:gd name="connsiteY275" fmla="*/ 659156 h 4419916"/>
              <a:gd name="connsiteX276" fmla="*/ 1720579 w 2568523"/>
              <a:gd name="connsiteY276" fmla="*/ 571899 h 4419916"/>
              <a:gd name="connsiteX277" fmla="*/ 1805064 w 2568523"/>
              <a:gd name="connsiteY277" fmla="*/ 519181 h 4419916"/>
              <a:gd name="connsiteX278" fmla="*/ 1242070 w 2568523"/>
              <a:gd name="connsiteY278" fmla="*/ 1899664 h 4419916"/>
              <a:gd name="connsiteX279" fmla="*/ 1169602 w 2568523"/>
              <a:gd name="connsiteY279" fmla="*/ 1931295 h 4419916"/>
              <a:gd name="connsiteX280" fmla="*/ 950741 w 2568523"/>
              <a:gd name="connsiteY280" fmla="*/ 1808408 h 4419916"/>
              <a:gd name="connsiteX281" fmla="*/ 1511186 w 2568523"/>
              <a:gd name="connsiteY281" fmla="*/ 1495736 h 4419916"/>
              <a:gd name="connsiteX282" fmla="*/ 1242070 w 2568523"/>
              <a:gd name="connsiteY282" fmla="*/ 1899664 h 4419916"/>
              <a:gd name="connsiteX283" fmla="*/ 1118620 w 2568523"/>
              <a:gd name="connsiteY283" fmla="*/ 1237963 h 4419916"/>
              <a:gd name="connsiteX284" fmla="*/ 1519198 w 2568523"/>
              <a:gd name="connsiteY284" fmla="*/ 1474285 h 4419916"/>
              <a:gd name="connsiteX285" fmla="*/ 948192 w 2568523"/>
              <a:gd name="connsiteY285" fmla="*/ 1793138 h 4419916"/>
              <a:gd name="connsiteX286" fmla="*/ 1118620 w 2568523"/>
              <a:gd name="connsiteY286" fmla="*/ 1237963 h 4419916"/>
              <a:gd name="connsiteX287" fmla="*/ 1728955 w 2568523"/>
              <a:gd name="connsiteY287" fmla="*/ 1219784 h 4419916"/>
              <a:gd name="connsiteX288" fmla="*/ 1132094 w 2568523"/>
              <a:gd name="connsiteY288" fmla="*/ 1219784 h 4419916"/>
              <a:gd name="connsiteX289" fmla="*/ 1448550 w 2568523"/>
              <a:gd name="connsiteY289" fmla="*/ 906385 h 4419916"/>
              <a:gd name="connsiteX290" fmla="*/ 1728955 w 2568523"/>
              <a:gd name="connsiteY290" fmla="*/ 1219784 h 4419916"/>
              <a:gd name="connsiteX291" fmla="*/ 1431070 w 2568523"/>
              <a:gd name="connsiteY291" fmla="*/ 902750 h 4419916"/>
              <a:gd name="connsiteX292" fmla="*/ 1119712 w 2568523"/>
              <a:gd name="connsiteY292" fmla="*/ 1211422 h 4419916"/>
              <a:gd name="connsiteX293" fmla="*/ 1078926 w 2568523"/>
              <a:gd name="connsiteY293" fmla="*/ 902750 h 4419916"/>
              <a:gd name="connsiteX294" fmla="*/ 1431070 w 2568523"/>
              <a:gd name="connsiteY294" fmla="*/ 902750 h 4419916"/>
              <a:gd name="connsiteX295" fmla="*/ 1084388 w 2568523"/>
              <a:gd name="connsiteY295" fmla="*/ 888207 h 4419916"/>
              <a:gd name="connsiteX296" fmla="*/ 1317816 w 2568523"/>
              <a:gd name="connsiteY296" fmla="*/ 547176 h 4419916"/>
              <a:gd name="connsiteX297" fmla="*/ 1438354 w 2568523"/>
              <a:gd name="connsiteY297" fmla="*/ 888207 h 4419916"/>
              <a:gd name="connsiteX298" fmla="*/ 1084388 w 2568523"/>
              <a:gd name="connsiteY298" fmla="*/ 888207 h 4419916"/>
              <a:gd name="connsiteX299" fmla="*/ 939088 w 2568523"/>
              <a:gd name="connsiteY299" fmla="*/ 1772778 h 4419916"/>
              <a:gd name="connsiteX300" fmla="*/ 914325 w 2568523"/>
              <a:gd name="connsiteY300" fmla="*/ 1556452 h 4419916"/>
              <a:gd name="connsiteX301" fmla="*/ 1091672 w 2568523"/>
              <a:gd name="connsiteY301" fmla="*/ 1276865 h 4419916"/>
              <a:gd name="connsiteX302" fmla="*/ 939088 w 2568523"/>
              <a:gd name="connsiteY302" fmla="*/ 1772778 h 4419916"/>
              <a:gd name="connsiteX303" fmla="*/ 1540683 w 2568523"/>
              <a:gd name="connsiteY303" fmla="*/ 1493918 h 4419916"/>
              <a:gd name="connsiteX304" fmla="*/ 1665226 w 2568523"/>
              <a:gd name="connsiteY304" fmla="*/ 1642982 h 4419916"/>
              <a:gd name="connsiteX305" fmla="*/ 1531943 w 2568523"/>
              <a:gd name="connsiteY305" fmla="*/ 1784412 h 4419916"/>
              <a:gd name="connsiteX306" fmla="*/ 1540683 w 2568523"/>
              <a:gd name="connsiteY306" fmla="*/ 1493918 h 4419916"/>
              <a:gd name="connsiteX307" fmla="*/ 1532307 w 2568523"/>
              <a:gd name="connsiteY307" fmla="*/ 1465196 h 4419916"/>
              <a:gd name="connsiteX308" fmla="*/ 1141198 w 2568523"/>
              <a:gd name="connsiteY308" fmla="*/ 1234327 h 4419916"/>
              <a:gd name="connsiteX309" fmla="*/ 1729683 w 2568523"/>
              <a:gd name="connsiteY309" fmla="*/ 1234327 h 4419916"/>
              <a:gd name="connsiteX310" fmla="*/ 1532307 w 2568523"/>
              <a:gd name="connsiteY310" fmla="*/ 1465196 h 4419916"/>
              <a:gd name="connsiteX311" fmla="*/ 1742064 w 2568523"/>
              <a:gd name="connsiteY311" fmla="*/ 1212150 h 4419916"/>
              <a:gd name="connsiteX312" fmla="*/ 1463845 w 2568523"/>
              <a:gd name="connsiteY312" fmla="*/ 901295 h 4419916"/>
              <a:gd name="connsiteX313" fmla="*/ 1844758 w 2568523"/>
              <a:gd name="connsiteY313" fmla="*/ 864938 h 4419916"/>
              <a:gd name="connsiteX314" fmla="*/ 1742064 w 2568523"/>
              <a:gd name="connsiteY314" fmla="*/ 1212150 h 4419916"/>
              <a:gd name="connsiteX315" fmla="*/ 1332383 w 2568523"/>
              <a:gd name="connsiteY315" fmla="*/ 545358 h 4419916"/>
              <a:gd name="connsiteX316" fmla="*/ 1613515 w 2568523"/>
              <a:gd name="connsiteY316" fmla="*/ 674426 h 4419916"/>
              <a:gd name="connsiteX317" fmla="*/ 1451099 w 2568523"/>
              <a:gd name="connsiteY317" fmla="*/ 880572 h 4419916"/>
              <a:gd name="connsiteX318" fmla="*/ 1332383 w 2568523"/>
              <a:gd name="connsiteY318" fmla="*/ 545358 h 4419916"/>
              <a:gd name="connsiteX319" fmla="*/ 1629539 w 2568523"/>
              <a:gd name="connsiteY319" fmla="*/ 654430 h 4419916"/>
              <a:gd name="connsiteX320" fmla="*/ 1598221 w 2568523"/>
              <a:gd name="connsiteY320" fmla="*/ 449375 h 4419916"/>
              <a:gd name="connsiteX321" fmla="*/ 1699093 w 2568523"/>
              <a:gd name="connsiteY321" fmla="*/ 570445 h 4419916"/>
              <a:gd name="connsiteX322" fmla="*/ 1629539 w 2568523"/>
              <a:gd name="connsiteY322" fmla="*/ 654430 h 4419916"/>
              <a:gd name="connsiteX323" fmla="*/ 1615700 w 2568523"/>
              <a:gd name="connsiteY323" fmla="*/ 659520 h 4419916"/>
              <a:gd name="connsiteX324" fmla="*/ 1338209 w 2568523"/>
              <a:gd name="connsiteY324" fmla="*/ 531906 h 4419916"/>
              <a:gd name="connsiteX325" fmla="*/ 1581469 w 2568523"/>
              <a:gd name="connsiteY325" fmla="*/ 434832 h 4419916"/>
              <a:gd name="connsiteX326" fmla="*/ 1615700 w 2568523"/>
              <a:gd name="connsiteY326" fmla="*/ 659520 h 4419916"/>
              <a:gd name="connsiteX327" fmla="*/ 1076377 w 2568523"/>
              <a:gd name="connsiteY327" fmla="*/ 874027 h 4419916"/>
              <a:gd name="connsiteX328" fmla="*/ 1036319 w 2568523"/>
              <a:gd name="connsiteY328" fmla="*/ 263590 h 4419916"/>
              <a:gd name="connsiteX329" fmla="*/ 1310169 w 2568523"/>
              <a:gd name="connsiteY329" fmla="*/ 532270 h 4419916"/>
              <a:gd name="connsiteX330" fmla="*/ 1076377 w 2568523"/>
              <a:gd name="connsiteY330" fmla="*/ 874027 h 4419916"/>
              <a:gd name="connsiteX331" fmla="*/ 668516 w 2568523"/>
              <a:gd name="connsiteY331" fmla="*/ 251228 h 4419916"/>
              <a:gd name="connsiteX332" fmla="*/ 1012649 w 2568523"/>
              <a:gd name="connsiteY332" fmla="*/ 252319 h 4419916"/>
              <a:gd name="connsiteX333" fmla="*/ 592042 w 2568523"/>
              <a:gd name="connsiteY333" fmla="*/ 749686 h 4419916"/>
              <a:gd name="connsiteX334" fmla="*/ 668516 w 2568523"/>
              <a:gd name="connsiteY334" fmla="*/ 251228 h 4419916"/>
              <a:gd name="connsiteX335" fmla="*/ 1022117 w 2568523"/>
              <a:gd name="connsiteY335" fmla="*/ 263590 h 4419916"/>
              <a:gd name="connsiteX336" fmla="*/ 1062903 w 2568523"/>
              <a:gd name="connsiteY336" fmla="*/ 886025 h 4419916"/>
              <a:gd name="connsiteX337" fmla="*/ 594227 w 2568523"/>
              <a:gd name="connsiteY337" fmla="*/ 770046 h 4419916"/>
              <a:gd name="connsiteX338" fmla="*/ 1022117 w 2568523"/>
              <a:gd name="connsiteY338" fmla="*/ 263590 h 4419916"/>
              <a:gd name="connsiteX339" fmla="*/ 1105874 w 2568523"/>
              <a:gd name="connsiteY339" fmla="*/ 1218330 h 4419916"/>
              <a:gd name="connsiteX340" fmla="*/ 734793 w 2568523"/>
              <a:gd name="connsiteY340" fmla="*/ 1167430 h 4419916"/>
              <a:gd name="connsiteX341" fmla="*/ 1065088 w 2568523"/>
              <a:gd name="connsiteY341" fmla="*/ 909294 h 4419916"/>
              <a:gd name="connsiteX342" fmla="*/ 1105874 w 2568523"/>
              <a:gd name="connsiteY342" fmla="*/ 1218330 h 4419916"/>
              <a:gd name="connsiteX343" fmla="*/ 1102232 w 2568523"/>
              <a:gd name="connsiteY343" fmla="*/ 1232510 h 4419916"/>
              <a:gd name="connsiteX344" fmla="*/ 907406 w 2568523"/>
              <a:gd name="connsiteY344" fmla="*/ 1539728 h 4419916"/>
              <a:gd name="connsiteX345" fmla="*/ 729695 w 2568523"/>
              <a:gd name="connsiteY345" fmla="*/ 1181246 h 4419916"/>
              <a:gd name="connsiteX346" fmla="*/ 1102232 w 2568523"/>
              <a:gd name="connsiteY346" fmla="*/ 1232510 h 4419916"/>
              <a:gd name="connsiteX347" fmla="*/ 927435 w 2568523"/>
              <a:gd name="connsiteY347" fmla="*/ 1801136 h 4419916"/>
              <a:gd name="connsiteX348" fmla="*/ 610978 w 2568523"/>
              <a:gd name="connsiteY348" fmla="*/ 1801136 h 4419916"/>
              <a:gd name="connsiteX349" fmla="*/ 900487 w 2568523"/>
              <a:gd name="connsiteY349" fmla="*/ 1568814 h 4419916"/>
              <a:gd name="connsiteX350" fmla="*/ 927435 w 2568523"/>
              <a:gd name="connsiteY350" fmla="*/ 1801136 h 4419916"/>
              <a:gd name="connsiteX351" fmla="*/ 1443452 w 2568523"/>
              <a:gd name="connsiteY351" fmla="*/ 1881122 h 4419916"/>
              <a:gd name="connsiteX352" fmla="*/ 1441631 w 2568523"/>
              <a:gd name="connsiteY352" fmla="*/ 1885849 h 4419916"/>
              <a:gd name="connsiteX353" fmla="*/ 1441631 w 2568523"/>
              <a:gd name="connsiteY353" fmla="*/ 1994193 h 4419916"/>
              <a:gd name="connsiteX354" fmla="*/ 1366250 w 2568523"/>
              <a:gd name="connsiteY354" fmla="*/ 2063272 h 4419916"/>
              <a:gd name="connsiteX355" fmla="*/ 1366250 w 2568523"/>
              <a:gd name="connsiteY355" fmla="*/ 1895302 h 4419916"/>
              <a:gd name="connsiteX356" fmla="*/ 1364065 w 2568523"/>
              <a:gd name="connsiteY356" fmla="*/ 1889848 h 4419916"/>
              <a:gd name="connsiteX357" fmla="*/ 1358602 w 2568523"/>
              <a:gd name="connsiteY357" fmla="*/ 1888030 h 4419916"/>
              <a:gd name="connsiteX358" fmla="*/ 1261735 w 2568523"/>
              <a:gd name="connsiteY358" fmla="*/ 1896392 h 4419916"/>
              <a:gd name="connsiteX359" fmla="*/ 1526117 w 2568523"/>
              <a:gd name="connsiteY359" fmla="*/ 1499372 h 4419916"/>
              <a:gd name="connsiteX360" fmla="*/ 1517377 w 2568523"/>
              <a:gd name="connsiteY360" fmla="*/ 1800046 h 4419916"/>
              <a:gd name="connsiteX361" fmla="*/ 1443452 w 2568523"/>
              <a:gd name="connsiteY361" fmla="*/ 1881122 h 4419916"/>
              <a:gd name="connsiteX362" fmla="*/ 1786128 w 2568523"/>
              <a:gd name="connsiteY362" fmla="*/ 1589174 h 4419916"/>
              <a:gd name="connsiteX363" fmla="*/ 1676879 w 2568523"/>
              <a:gd name="connsiteY363" fmla="*/ 1634620 h 4419916"/>
              <a:gd name="connsiteX364" fmla="*/ 1543232 w 2568523"/>
              <a:gd name="connsiteY364" fmla="*/ 1474649 h 4419916"/>
              <a:gd name="connsiteX365" fmla="*/ 1742793 w 2568523"/>
              <a:gd name="connsiteY365" fmla="*/ 1240872 h 4419916"/>
              <a:gd name="connsiteX366" fmla="*/ 1836746 w 2568523"/>
              <a:gd name="connsiteY366" fmla="*/ 1482647 h 4419916"/>
              <a:gd name="connsiteX367" fmla="*/ 1786128 w 2568523"/>
              <a:gd name="connsiteY367" fmla="*/ 1589174 h 4419916"/>
              <a:gd name="connsiteX368" fmla="*/ 1849856 w 2568523"/>
              <a:gd name="connsiteY368" fmla="*/ 1475739 h 4419916"/>
              <a:gd name="connsiteX369" fmla="*/ 1756995 w 2568523"/>
              <a:gd name="connsiteY369" fmla="*/ 1236872 h 4419916"/>
              <a:gd name="connsiteX370" fmla="*/ 1959105 w 2568523"/>
              <a:gd name="connsiteY370" fmla="*/ 1280137 h 4419916"/>
              <a:gd name="connsiteX371" fmla="*/ 1959105 w 2568523"/>
              <a:gd name="connsiteY371" fmla="*/ 1475739 h 4419916"/>
              <a:gd name="connsiteX372" fmla="*/ 1849856 w 2568523"/>
              <a:gd name="connsiteY372" fmla="*/ 1475739 h 4419916"/>
              <a:gd name="connsiteX373" fmla="*/ 2071631 w 2568523"/>
              <a:gd name="connsiteY373" fmla="*/ 992552 h 4419916"/>
              <a:gd name="connsiteX374" fmla="*/ 2090567 w 2568523"/>
              <a:gd name="connsiteY374" fmla="*/ 1096170 h 4419916"/>
              <a:gd name="connsiteX375" fmla="*/ 2090931 w 2568523"/>
              <a:gd name="connsiteY375" fmla="*/ 1097624 h 4419916"/>
              <a:gd name="connsiteX376" fmla="*/ 2129897 w 2568523"/>
              <a:gd name="connsiteY376" fmla="*/ 1194698 h 4419916"/>
              <a:gd name="connsiteX377" fmla="*/ 2131718 w 2568523"/>
              <a:gd name="connsiteY377" fmla="*/ 1197607 h 4419916"/>
              <a:gd name="connsiteX378" fmla="*/ 2199452 w 2568523"/>
              <a:gd name="connsiteY378" fmla="*/ 1256142 h 4419916"/>
              <a:gd name="connsiteX379" fmla="*/ 2160122 w 2568523"/>
              <a:gd name="connsiteY379" fmla="*/ 1303770 h 4419916"/>
              <a:gd name="connsiteX380" fmla="*/ 2158665 w 2568523"/>
              <a:gd name="connsiteY380" fmla="*/ 1308860 h 4419916"/>
              <a:gd name="connsiteX381" fmla="*/ 2163400 w 2568523"/>
              <a:gd name="connsiteY381" fmla="*/ 1381574 h 4419916"/>
              <a:gd name="connsiteX382" fmla="*/ 2164856 w 2568523"/>
              <a:gd name="connsiteY382" fmla="*/ 1385210 h 4419916"/>
              <a:gd name="connsiteX383" fmla="*/ 2200180 w 2568523"/>
              <a:gd name="connsiteY383" fmla="*/ 1433565 h 4419916"/>
              <a:gd name="connsiteX384" fmla="*/ 2162307 w 2568523"/>
              <a:gd name="connsiteY384" fmla="*/ 1471376 h 4419916"/>
              <a:gd name="connsiteX385" fmla="*/ 2110960 w 2568523"/>
              <a:gd name="connsiteY385" fmla="*/ 1389936 h 4419916"/>
              <a:gd name="connsiteX386" fmla="*/ 2158301 w 2568523"/>
              <a:gd name="connsiteY386" fmla="*/ 1267049 h 4419916"/>
              <a:gd name="connsiteX387" fmla="*/ 2157573 w 2568523"/>
              <a:gd name="connsiteY387" fmla="*/ 1260141 h 4419916"/>
              <a:gd name="connsiteX388" fmla="*/ 2151382 w 2568523"/>
              <a:gd name="connsiteY388" fmla="*/ 1257233 h 4419916"/>
              <a:gd name="connsiteX389" fmla="*/ 1967481 w 2568523"/>
              <a:gd name="connsiteY389" fmla="*/ 1267049 h 4419916"/>
              <a:gd name="connsiteX390" fmla="*/ 1754810 w 2568523"/>
              <a:gd name="connsiteY390" fmla="*/ 1221602 h 4419916"/>
              <a:gd name="connsiteX391" fmla="*/ 1859324 w 2568523"/>
              <a:gd name="connsiteY391" fmla="*/ 867847 h 4419916"/>
              <a:gd name="connsiteX392" fmla="*/ 2071631 w 2568523"/>
              <a:gd name="connsiteY392" fmla="*/ 992552 h 4419916"/>
              <a:gd name="connsiteX393" fmla="*/ 2117515 w 2568523"/>
              <a:gd name="connsiteY393" fmla="*/ 844942 h 4419916"/>
              <a:gd name="connsiteX394" fmla="*/ 1953642 w 2568523"/>
              <a:gd name="connsiteY394" fmla="*/ 776227 h 4419916"/>
              <a:gd name="connsiteX395" fmla="*/ 2057064 w 2568523"/>
              <a:gd name="connsiteY395" fmla="*/ 641705 h 4419916"/>
              <a:gd name="connsiteX396" fmla="*/ 2095665 w 2568523"/>
              <a:gd name="connsiteY396" fmla="*/ 713692 h 4419916"/>
              <a:gd name="connsiteX397" fmla="*/ 2117515 w 2568523"/>
              <a:gd name="connsiteY397" fmla="*/ 844942 h 4419916"/>
              <a:gd name="connsiteX398" fmla="*/ 2199452 w 2568523"/>
              <a:gd name="connsiteY398" fmla="*/ 703876 h 4419916"/>
              <a:gd name="connsiteX399" fmla="*/ 2107319 w 2568523"/>
              <a:gd name="connsiteY399" fmla="*/ 703876 h 4419916"/>
              <a:gd name="connsiteX400" fmla="*/ 2067261 w 2568523"/>
              <a:gd name="connsiteY400" fmla="*/ 628616 h 4419916"/>
              <a:gd name="connsiteX401" fmla="*/ 2117879 w 2568523"/>
              <a:gd name="connsiteY401" fmla="*/ 562810 h 4419916"/>
              <a:gd name="connsiteX402" fmla="*/ 2174324 w 2568523"/>
              <a:gd name="connsiteY402" fmla="*/ 632252 h 4419916"/>
              <a:gd name="connsiteX403" fmla="*/ 2199452 w 2568523"/>
              <a:gd name="connsiteY403" fmla="*/ 703876 h 4419916"/>
              <a:gd name="connsiteX404" fmla="*/ 1754810 w 2568523"/>
              <a:gd name="connsiteY404" fmla="*/ 455919 h 4419916"/>
              <a:gd name="connsiteX405" fmla="*/ 1830556 w 2568523"/>
              <a:gd name="connsiteY405" fmla="*/ 304673 h 4419916"/>
              <a:gd name="connsiteX406" fmla="*/ 1882267 w 2568523"/>
              <a:gd name="connsiteY406" fmla="*/ 403565 h 4419916"/>
              <a:gd name="connsiteX407" fmla="*/ 1885544 w 2568523"/>
              <a:gd name="connsiteY407" fmla="*/ 406837 h 4419916"/>
              <a:gd name="connsiteX408" fmla="*/ 2039949 w 2568523"/>
              <a:gd name="connsiteY408" fmla="*/ 479188 h 4419916"/>
              <a:gd name="connsiteX409" fmla="*/ 2107683 w 2568523"/>
              <a:gd name="connsiteY409" fmla="*/ 551175 h 4419916"/>
              <a:gd name="connsiteX410" fmla="*/ 2058521 w 2568523"/>
              <a:gd name="connsiteY410" fmla="*/ 615164 h 4419916"/>
              <a:gd name="connsiteX411" fmla="*/ 1893920 w 2568523"/>
              <a:gd name="connsiteY411" fmla="*/ 453011 h 4419916"/>
              <a:gd name="connsiteX412" fmla="*/ 1893556 w 2568523"/>
              <a:gd name="connsiteY412" fmla="*/ 452647 h 4419916"/>
              <a:gd name="connsiteX413" fmla="*/ 1892099 w 2568523"/>
              <a:gd name="connsiteY413" fmla="*/ 451557 h 4419916"/>
              <a:gd name="connsiteX414" fmla="*/ 1891371 w 2568523"/>
              <a:gd name="connsiteY414" fmla="*/ 451193 h 4419916"/>
              <a:gd name="connsiteX415" fmla="*/ 1889550 w 2568523"/>
              <a:gd name="connsiteY415" fmla="*/ 450829 h 4419916"/>
              <a:gd name="connsiteX416" fmla="*/ 1888822 w 2568523"/>
              <a:gd name="connsiteY416" fmla="*/ 450829 h 4419916"/>
              <a:gd name="connsiteX417" fmla="*/ 1888822 w 2568523"/>
              <a:gd name="connsiteY417" fmla="*/ 450829 h 4419916"/>
              <a:gd name="connsiteX418" fmla="*/ 1754810 w 2568523"/>
              <a:gd name="connsiteY418" fmla="*/ 455919 h 4419916"/>
              <a:gd name="connsiteX419" fmla="*/ 1887729 w 2568523"/>
              <a:gd name="connsiteY419" fmla="*/ 467917 h 4419916"/>
              <a:gd name="connsiteX420" fmla="*/ 2049417 w 2568523"/>
              <a:gd name="connsiteY420" fmla="*/ 626798 h 4419916"/>
              <a:gd name="connsiteX421" fmla="*/ 2049417 w 2568523"/>
              <a:gd name="connsiteY421" fmla="*/ 627162 h 4419916"/>
              <a:gd name="connsiteX422" fmla="*/ 1936891 w 2568523"/>
              <a:gd name="connsiteY422" fmla="*/ 774045 h 4419916"/>
              <a:gd name="connsiteX423" fmla="*/ 1851677 w 2568523"/>
              <a:gd name="connsiteY423" fmla="*/ 849668 h 4419916"/>
              <a:gd name="connsiteX424" fmla="*/ 1464937 w 2568523"/>
              <a:gd name="connsiteY424" fmla="*/ 886752 h 4419916"/>
              <a:gd name="connsiteX425" fmla="*/ 1630631 w 2568523"/>
              <a:gd name="connsiteY425" fmla="*/ 676244 h 4419916"/>
              <a:gd name="connsiteX426" fmla="*/ 1709290 w 2568523"/>
              <a:gd name="connsiteY426" fmla="*/ 580988 h 4419916"/>
              <a:gd name="connsiteX427" fmla="*/ 1805793 w 2568523"/>
              <a:gd name="connsiteY427" fmla="*/ 676608 h 4419916"/>
              <a:gd name="connsiteX428" fmla="*/ 1812348 w 2568523"/>
              <a:gd name="connsiteY428" fmla="*/ 678426 h 4419916"/>
              <a:gd name="connsiteX429" fmla="*/ 1817810 w 2568523"/>
              <a:gd name="connsiteY429" fmla="*/ 674063 h 4419916"/>
              <a:gd name="connsiteX430" fmla="*/ 1861510 w 2568523"/>
              <a:gd name="connsiteY430" fmla="*/ 572626 h 4419916"/>
              <a:gd name="connsiteX431" fmla="*/ 1860417 w 2568523"/>
              <a:gd name="connsiteY431" fmla="*/ 565355 h 4419916"/>
              <a:gd name="connsiteX432" fmla="*/ 1817446 w 2568523"/>
              <a:gd name="connsiteY432" fmla="*/ 511182 h 4419916"/>
              <a:gd name="connsiteX433" fmla="*/ 1887729 w 2568523"/>
              <a:gd name="connsiteY433" fmla="*/ 467917 h 4419916"/>
              <a:gd name="connsiteX434" fmla="*/ 739527 w 2568523"/>
              <a:gd name="connsiteY434" fmla="*/ 184331 h 4419916"/>
              <a:gd name="connsiteX435" fmla="*/ 964943 w 2568523"/>
              <a:gd name="connsiteY435" fmla="*/ 237776 h 4419916"/>
              <a:gd name="connsiteX436" fmla="*/ 662689 w 2568523"/>
              <a:gd name="connsiteY436" fmla="*/ 236685 h 4419916"/>
              <a:gd name="connsiteX437" fmla="*/ 330938 w 2568523"/>
              <a:gd name="connsiteY437" fmla="*/ 201055 h 4419916"/>
              <a:gd name="connsiteX438" fmla="*/ 546522 w 2568523"/>
              <a:gd name="connsiteY438" fmla="*/ 17088 h 4419916"/>
              <a:gd name="connsiteX439" fmla="*/ 736250 w 2568523"/>
              <a:gd name="connsiteY439" fmla="*/ 182513 h 4419916"/>
              <a:gd name="connsiteX440" fmla="*/ 739527 w 2568523"/>
              <a:gd name="connsiteY440" fmla="*/ 184331 h 4419916"/>
              <a:gd name="connsiteX441" fmla="*/ 250822 w 2568523"/>
              <a:gd name="connsiteY441" fmla="*/ 14543 h 4419916"/>
              <a:gd name="connsiteX442" fmla="*/ 526857 w 2568523"/>
              <a:gd name="connsiteY442" fmla="*/ 14543 h 4419916"/>
              <a:gd name="connsiteX443" fmla="*/ 316371 w 2568523"/>
              <a:gd name="connsiteY443" fmla="*/ 193784 h 4419916"/>
              <a:gd name="connsiteX444" fmla="*/ 250822 w 2568523"/>
              <a:gd name="connsiteY444" fmla="*/ 14543 h 4419916"/>
              <a:gd name="connsiteX445" fmla="*/ 128828 w 2568523"/>
              <a:gd name="connsiteY445" fmla="*/ 265771 h 4419916"/>
              <a:gd name="connsiteX446" fmla="*/ 303262 w 2568523"/>
              <a:gd name="connsiteY446" fmla="*/ 216689 h 4419916"/>
              <a:gd name="connsiteX447" fmla="*/ 251915 w 2568523"/>
              <a:gd name="connsiteY447" fmla="*/ 431560 h 4419916"/>
              <a:gd name="connsiteX448" fmla="*/ 70926 w 2568523"/>
              <a:gd name="connsiteY448" fmla="*/ 388295 h 4419916"/>
              <a:gd name="connsiteX449" fmla="*/ 128828 w 2568523"/>
              <a:gd name="connsiteY449" fmla="*/ 265771 h 4419916"/>
              <a:gd name="connsiteX450" fmla="*/ 52718 w 2568523"/>
              <a:gd name="connsiteY450" fmla="*/ 427197 h 4419916"/>
              <a:gd name="connsiteX451" fmla="*/ 64736 w 2568523"/>
              <a:gd name="connsiteY451" fmla="*/ 402111 h 4419916"/>
              <a:gd name="connsiteX452" fmla="*/ 246452 w 2568523"/>
              <a:gd name="connsiteY452" fmla="*/ 445739 h 4419916"/>
              <a:gd name="connsiteX453" fmla="*/ 112441 w 2568523"/>
              <a:gd name="connsiteY453" fmla="*/ 694059 h 4419916"/>
              <a:gd name="connsiteX454" fmla="*/ 14846 w 2568523"/>
              <a:gd name="connsiteY454" fmla="*/ 587896 h 4419916"/>
              <a:gd name="connsiteX455" fmla="*/ 52718 w 2568523"/>
              <a:gd name="connsiteY455" fmla="*/ 427197 h 4419916"/>
              <a:gd name="connsiteX456" fmla="*/ 426348 w 2568523"/>
              <a:gd name="connsiteY456" fmla="*/ 635888 h 4419916"/>
              <a:gd name="connsiteX457" fmla="*/ 265753 w 2568523"/>
              <a:gd name="connsiteY457" fmla="*/ 611528 h 4419916"/>
              <a:gd name="connsiteX458" fmla="*/ 261019 w 2568523"/>
              <a:gd name="connsiteY458" fmla="*/ 612255 h 4419916"/>
              <a:gd name="connsiteX459" fmla="*/ 132470 w 2568523"/>
              <a:gd name="connsiteY459" fmla="*/ 686788 h 4419916"/>
              <a:gd name="connsiteX460" fmla="*/ 258834 w 2568523"/>
              <a:gd name="connsiteY460" fmla="*/ 452284 h 4419916"/>
              <a:gd name="connsiteX461" fmla="*/ 475146 w 2568523"/>
              <a:gd name="connsiteY461" fmla="*/ 675517 h 4419916"/>
              <a:gd name="connsiteX462" fmla="*/ 429626 w 2568523"/>
              <a:gd name="connsiteY462" fmla="*/ 637342 h 4419916"/>
              <a:gd name="connsiteX463" fmla="*/ 426348 w 2568523"/>
              <a:gd name="connsiteY463" fmla="*/ 635888 h 4419916"/>
              <a:gd name="connsiteX464" fmla="*/ 597504 w 2568523"/>
              <a:gd name="connsiteY464" fmla="*/ 1014366 h 4419916"/>
              <a:gd name="connsiteX465" fmla="*/ 588400 w 2568523"/>
              <a:gd name="connsiteY465" fmla="*/ 783862 h 4419916"/>
              <a:gd name="connsiteX466" fmla="*/ 1054527 w 2568523"/>
              <a:gd name="connsiteY466" fmla="*/ 899114 h 4419916"/>
              <a:gd name="connsiteX467" fmla="*/ 718042 w 2568523"/>
              <a:gd name="connsiteY467" fmla="*/ 1162340 h 4419916"/>
              <a:gd name="connsiteX468" fmla="*/ 597504 w 2568523"/>
              <a:gd name="connsiteY468" fmla="*/ 1014366 h 4419916"/>
              <a:gd name="connsiteX469" fmla="*/ 715857 w 2568523"/>
              <a:gd name="connsiteY469" fmla="*/ 1186336 h 4419916"/>
              <a:gd name="connsiteX470" fmla="*/ 891019 w 2568523"/>
              <a:gd name="connsiteY470" fmla="*/ 1539728 h 4419916"/>
              <a:gd name="connsiteX471" fmla="*/ 565822 w 2568523"/>
              <a:gd name="connsiteY471" fmla="*/ 1393936 h 4419916"/>
              <a:gd name="connsiteX472" fmla="*/ 572013 w 2568523"/>
              <a:gd name="connsiteY472" fmla="*/ 1385573 h 4419916"/>
              <a:gd name="connsiteX473" fmla="*/ 715857 w 2568523"/>
              <a:gd name="connsiteY473" fmla="*/ 1186336 h 4419916"/>
              <a:gd name="connsiteX474" fmla="*/ 500637 w 2568523"/>
              <a:gd name="connsiteY474" fmla="*/ 1645891 h 4419916"/>
              <a:gd name="connsiteX475" fmla="*/ 500637 w 2568523"/>
              <a:gd name="connsiteY475" fmla="*/ 1480466 h 4419916"/>
              <a:gd name="connsiteX476" fmla="*/ 557082 w 2568523"/>
              <a:gd name="connsiteY476" fmla="*/ 1405570 h 4419916"/>
              <a:gd name="connsiteX477" fmla="*/ 892839 w 2568523"/>
              <a:gd name="connsiteY477" fmla="*/ 1556452 h 4419916"/>
              <a:gd name="connsiteX478" fmla="*/ 592406 w 2568523"/>
              <a:gd name="connsiteY478" fmla="*/ 1797501 h 4419916"/>
              <a:gd name="connsiteX479" fmla="*/ 500637 w 2568523"/>
              <a:gd name="connsiteY479" fmla="*/ 1645891 h 4419916"/>
              <a:gd name="connsiteX480" fmla="*/ 664874 w 2568523"/>
              <a:gd name="connsiteY480" fmla="*/ 2090903 h 4419916"/>
              <a:gd name="connsiteX481" fmla="*/ 663782 w 2568523"/>
              <a:gd name="connsiteY481" fmla="*/ 2089449 h 4419916"/>
              <a:gd name="connsiteX482" fmla="*/ 597868 w 2568523"/>
              <a:gd name="connsiteY482" fmla="*/ 2023642 h 4419916"/>
              <a:gd name="connsiteX483" fmla="*/ 597868 w 2568523"/>
              <a:gd name="connsiteY483" fmla="*/ 1815316 h 4419916"/>
              <a:gd name="connsiteX484" fmla="*/ 925978 w 2568523"/>
              <a:gd name="connsiteY484" fmla="*/ 1815316 h 4419916"/>
              <a:gd name="connsiteX485" fmla="*/ 806533 w 2568523"/>
              <a:gd name="connsiteY485" fmla="*/ 2231969 h 4419916"/>
              <a:gd name="connsiteX486" fmla="*/ 712579 w 2568523"/>
              <a:gd name="connsiteY486" fmla="*/ 2166890 h 4419916"/>
              <a:gd name="connsiteX487" fmla="*/ 664874 w 2568523"/>
              <a:gd name="connsiteY487" fmla="*/ 2090903 h 4419916"/>
              <a:gd name="connsiteX488" fmla="*/ 829839 w 2568523"/>
              <a:gd name="connsiteY488" fmla="*/ 2248330 h 4419916"/>
              <a:gd name="connsiteX489" fmla="*/ 1010464 w 2568523"/>
              <a:gd name="connsiteY489" fmla="*/ 2219608 h 4419916"/>
              <a:gd name="connsiteX490" fmla="*/ 1002088 w 2568523"/>
              <a:gd name="connsiteY490" fmla="*/ 2353766 h 4419916"/>
              <a:gd name="connsiteX491" fmla="*/ 837851 w 2568523"/>
              <a:gd name="connsiteY491" fmla="*/ 2253420 h 4419916"/>
              <a:gd name="connsiteX492" fmla="*/ 829839 w 2568523"/>
              <a:gd name="connsiteY492" fmla="*/ 2248330 h 4419916"/>
              <a:gd name="connsiteX493" fmla="*/ 1016290 w 2568523"/>
              <a:gd name="connsiteY493" fmla="*/ 2363583 h 4419916"/>
              <a:gd name="connsiteX494" fmla="*/ 1025030 w 2568523"/>
              <a:gd name="connsiteY494" fmla="*/ 2221789 h 4419916"/>
              <a:gd name="connsiteX495" fmla="*/ 1090215 w 2568523"/>
              <a:gd name="connsiteY495" fmla="*/ 2250148 h 4419916"/>
              <a:gd name="connsiteX496" fmla="*/ 1145203 w 2568523"/>
              <a:gd name="connsiteY496" fmla="*/ 2432298 h 4419916"/>
              <a:gd name="connsiteX497" fmla="*/ 1093857 w 2568523"/>
              <a:gd name="connsiteY497" fmla="*/ 2440660 h 4419916"/>
              <a:gd name="connsiteX498" fmla="*/ 1016290 w 2568523"/>
              <a:gd name="connsiteY498" fmla="*/ 2363583 h 4419916"/>
              <a:gd name="connsiteX499" fmla="*/ 1159406 w 2568523"/>
              <a:gd name="connsiteY499" fmla="*/ 2430480 h 4419916"/>
              <a:gd name="connsiteX500" fmla="*/ 1104781 w 2568523"/>
              <a:gd name="connsiteY500" fmla="*/ 2249421 h 4419916"/>
              <a:gd name="connsiteX501" fmla="*/ 1162319 w 2568523"/>
              <a:gd name="connsiteY501" fmla="*/ 2222880 h 4419916"/>
              <a:gd name="connsiteX502" fmla="*/ 1164868 w 2568523"/>
              <a:gd name="connsiteY502" fmla="*/ 2220699 h 4419916"/>
              <a:gd name="connsiteX503" fmla="*/ 1185990 w 2568523"/>
              <a:gd name="connsiteY503" fmla="*/ 2193794 h 4419916"/>
              <a:gd name="connsiteX504" fmla="*/ 1185990 w 2568523"/>
              <a:gd name="connsiteY504" fmla="*/ 2366855 h 4419916"/>
              <a:gd name="connsiteX505" fmla="*/ 1185990 w 2568523"/>
              <a:gd name="connsiteY505" fmla="*/ 2366855 h 4419916"/>
              <a:gd name="connsiteX506" fmla="*/ 1186354 w 2568523"/>
              <a:gd name="connsiteY506" fmla="*/ 2367945 h 4419916"/>
              <a:gd name="connsiteX507" fmla="*/ 1187082 w 2568523"/>
              <a:gd name="connsiteY507" fmla="*/ 2370127 h 4419916"/>
              <a:gd name="connsiteX508" fmla="*/ 1187082 w 2568523"/>
              <a:gd name="connsiteY508" fmla="*/ 2370490 h 4419916"/>
              <a:gd name="connsiteX509" fmla="*/ 1187446 w 2568523"/>
              <a:gd name="connsiteY509" fmla="*/ 2371218 h 4419916"/>
              <a:gd name="connsiteX510" fmla="*/ 1188903 w 2568523"/>
              <a:gd name="connsiteY510" fmla="*/ 2372672 h 4419916"/>
              <a:gd name="connsiteX511" fmla="*/ 1189995 w 2568523"/>
              <a:gd name="connsiteY511" fmla="*/ 2373399 h 4419916"/>
              <a:gd name="connsiteX512" fmla="*/ 1191816 w 2568523"/>
              <a:gd name="connsiteY512" fmla="*/ 2374126 h 4419916"/>
              <a:gd name="connsiteX513" fmla="*/ 1192545 w 2568523"/>
              <a:gd name="connsiteY513" fmla="*/ 2374490 h 4419916"/>
              <a:gd name="connsiteX514" fmla="*/ 1309440 w 2568523"/>
              <a:gd name="connsiteY514" fmla="*/ 2394486 h 4419916"/>
              <a:gd name="connsiteX515" fmla="*/ 1264648 w 2568523"/>
              <a:gd name="connsiteY515" fmla="*/ 2413755 h 4419916"/>
              <a:gd name="connsiteX516" fmla="*/ 1159406 w 2568523"/>
              <a:gd name="connsiteY516" fmla="*/ 2430480 h 4419916"/>
              <a:gd name="connsiteX517" fmla="*/ 1252995 w 2568523"/>
              <a:gd name="connsiteY517" fmla="*/ 2467564 h 4419916"/>
              <a:gd name="connsiteX518" fmla="*/ 1253360 w 2568523"/>
              <a:gd name="connsiteY518" fmla="*/ 2466837 h 4419916"/>
              <a:gd name="connsiteX519" fmla="*/ 1241342 w 2568523"/>
              <a:gd name="connsiteY519" fmla="*/ 2567547 h 4419916"/>
              <a:gd name="connsiteX520" fmla="*/ 1207839 w 2568523"/>
              <a:gd name="connsiteY520" fmla="*/ 2535189 h 4419916"/>
              <a:gd name="connsiteX521" fmla="*/ 1252995 w 2568523"/>
              <a:gd name="connsiteY521" fmla="*/ 2467564 h 4419916"/>
              <a:gd name="connsiteX522" fmla="*/ 1314174 w 2568523"/>
              <a:gd name="connsiteY522" fmla="*/ 2637352 h 4419916"/>
              <a:gd name="connsiteX523" fmla="*/ 1254452 w 2568523"/>
              <a:gd name="connsiteY523" fmla="*/ 2580272 h 4419916"/>
              <a:gd name="connsiteX524" fmla="*/ 1273024 w 2568523"/>
              <a:gd name="connsiteY524" fmla="*/ 2425026 h 4419916"/>
              <a:gd name="connsiteX525" fmla="*/ 1321822 w 2568523"/>
              <a:gd name="connsiteY525" fmla="*/ 2403939 h 4419916"/>
              <a:gd name="connsiteX526" fmla="*/ 1298151 w 2568523"/>
              <a:gd name="connsiteY526" fmla="*/ 2470836 h 4419916"/>
              <a:gd name="connsiteX527" fmla="*/ 1298880 w 2568523"/>
              <a:gd name="connsiteY527" fmla="*/ 2477381 h 4419916"/>
              <a:gd name="connsiteX528" fmla="*/ 1336753 w 2568523"/>
              <a:gd name="connsiteY528" fmla="*/ 2534098 h 4419916"/>
              <a:gd name="connsiteX529" fmla="*/ 1341122 w 2568523"/>
              <a:gd name="connsiteY529" fmla="*/ 2602086 h 4419916"/>
              <a:gd name="connsiteX530" fmla="*/ 1314174 w 2568523"/>
              <a:gd name="connsiteY530" fmla="*/ 2637352 h 4419916"/>
              <a:gd name="connsiteX531" fmla="*/ 1355689 w 2568523"/>
              <a:gd name="connsiteY531" fmla="*/ 2595542 h 4419916"/>
              <a:gd name="connsiteX532" fmla="*/ 1352047 w 2568523"/>
              <a:gd name="connsiteY532" fmla="*/ 2538824 h 4419916"/>
              <a:gd name="connsiteX533" fmla="*/ 1404487 w 2568523"/>
              <a:gd name="connsiteY533" fmla="*/ 2538824 h 4419916"/>
              <a:gd name="connsiteX534" fmla="*/ 1441631 w 2568523"/>
              <a:gd name="connsiteY534" fmla="*/ 2575909 h 4419916"/>
              <a:gd name="connsiteX535" fmla="*/ 1355689 w 2568523"/>
              <a:gd name="connsiteY535" fmla="*/ 2595542 h 4419916"/>
              <a:gd name="connsiteX536" fmla="*/ 2557423 w 2568523"/>
              <a:gd name="connsiteY536" fmla="*/ 2991835 h 4419916"/>
              <a:gd name="connsiteX537" fmla="*/ 2417949 w 2568523"/>
              <a:gd name="connsiteY537" fmla="*/ 2722065 h 4419916"/>
              <a:gd name="connsiteX538" fmla="*/ 2557423 w 2568523"/>
              <a:gd name="connsiteY538" fmla="*/ 2755877 h 4419916"/>
              <a:gd name="connsiteX539" fmla="*/ 2557423 w 2568523"/>
              <a:gd name="connsiteY539" fmla="*/ 2991835 h 4419916"/>
              <a:gd name="connsiteX540" fmla="*/ 2399376 w 2568523"/>
              <a:gd name="connsiteY540" fmla="*/ 3383039 h 4419916"/>
              <a:gd name="connsiteX541" fmla="*/ 2285394 w 2568523"/>
              <a:gd name="connsiteY541" fmla="*/ 3297963 h 4419916"/>
              <a:gd name="connsiteX542" fmla="*/ 2450723 w 2568523"/>
              <a:gd name="connsiteY542" fmla="*/ 3140536 h 4419916"/>
              <a:gd name="connsiteX543" fmla="*/ 2399376 w 2568523"/>
              <a:gd name="connsiteY543" fmla="*/ 3383039 h 4419916"/>
              <a:gd name="connsiteX544" fmla="*/ 2103677 w 2568523"/>
              <a:gd name="connsiteY544" fmla="*/ 3746611 h 4419916"/>
              <a:gd name="connsiteX545" fmla="*/ 2011908 w 2568523"/>
              <a:gd name="connsiteY545" fmla="*/ 3730250 h 4419916"/>
              <a:gd name="connsiteX546" fmla="*/ 1874983 w 2568523"/>
              <a:gd name="connsiteY546" fmla="*/ 3460480 h 4419916"/>
              <a:gd name="connsiteX547" fmla="*/ 2216931 w 2568523"/>
              <a:gd name="connsiteY547" fmla="*/ 3626269 h 4419916"/>
              <a:gd name="connsiteX548" fmla="*/ 2103677 w 2568523"/>
              <a:gd name="connsiteY548" fmla="*/ 3746611 h 4419916"/>
              <a:gd name="connsiteX549" fmla="*/ 1940168 w 2568523"/>
              <a:gd name="connsiteY549" fmla="*/ 3902583 h 4419916"/>
              <a:gd name="connsiteX550" fmla="*/ 1869885 w 2568523"/>
              <a:gd name="connsiteY550" fmla="*/ 3719707 h 4419916"/>
              <a:gd name="connsiteX551" fmla="*/ 2002076 w 2568523"/>
              <a:gd name="connsiteY551" fmla="*/ 3743339 h 4419916"/>
              <a:gd name="connsiteX552" fmla="*/ 2037035 w 2568523"/>
              <a:gd name="connsiteY552" fmla="*/ 3812417 h 4419916"/>
              <a:gd name="connsiteX553" fmla="*/ 1940168 w 2568523"/>
              <a:gd name="connsiteY553" fmla="*/ 3902583 h 4419916"/>
              <a:gd name="connsiteX554" fmla="*/ 1682342 w 2568523"/>
              <a:gd name="connsiteY554" fmla="*/ 4204712 h 4419916"/>
              <a:gd name="connsiteX555" fmla="*/ 1875712 w 2568523"/>
              <a:gd name="connsiteY555" fmla="*/ 4093095 h 4419916"/>
              <a:gd name="connsiteX556" fmla="*/ 1862966 w 2568523"/>
              <a:gd name="connsiteY556" fmla="*/ 4268701 h 4419916"/>
              <a:gd name="connsiteX557" fmla="*/ 1682342 w 2568523"/>
              <a:gd name="connsiteY557" fmla="*/ 4204712 h 4419916"/>
              <a:gd name="connsiteX558" fmla="*/ 1832377 w 2568523"/>
              <a:gd name="connsiteY558" fmla="*/ 4358503 h 4419916"/>
              <a:gd name="connsiteX559" fmla="*/ 1694359 w 2568523"/>
              <a:gd name="connsiteY559" fmla="*/ 4224708 h 4419916"/>
              <a:gd name="connsiteX560" fmla="*/ 1860053 w 2568523"/>
              <a:gd name="connsiteY560" fmla="*/ 4283607 h 4419916"/>
              <a:gd name="connsiteX561" fmla="*/ 1832377 w 2568523"/>
              <a:gd name="connsiteY561" fmla="*/ 4358503 h 4419916"/>
              <a:gd name="connsiteX562" fmla="*/ 1678700 w 2568523"/>
              <a:gd name="connsiteY562" fmla="*/ 4049467 h 4419916"/>
              <a:gd name="connsiteX563" fmla="*/ 1863330 w 2568523"/>
              <a:gd name="connsiteY563" fmla="*/ 4083642 h 4419916"/>
              <a:gd name="connsiteX564" fmla="*/ 1673238 w 2568523"/>
              <a:gd name="connsiteY564" fmla="*/ 4193441 h 4419916"/>
              <a:gd name="connsiteX565" fmla="*/ 1678700 w 2568523"/>
              <a:gd name="connsiteY565" fmla="*/ 4049467 h 4419916"/>
              <a:gd name="connsiteX566" fmla="*/ 1679064 w 2568523"/>
              <a:gd name="connsiteY566" fmla="*/ 4034560 h 4419916"/>
              <a:gd name="connsiteX567" fmla="*/ 1685983 w 2568523"/>
              <a:gd name="connsiteY567" fmla="*/ 3856410 h 4419916"/>
              <a:gd name="connsiteX568" fmla="*/ 1865151 w 2568523"/>
              <a:gd name="connsiteY568" fmla="*/ 4069099 h 4419916"/>
              <a:gd name="connsiteX569" fmla="*/ 1679064 w 2568523"/>
              <a:gd name="connsiteY569" fmla="*/ 4034560 h 4419916"/>
              <a:gd name="connsiteX570" fmla="*/ 1374261 w 2568523"/>
              <a:gd name="connsiteY570" fmla="*/ 2974747 h 4419916"/>
              <a:gd name="connsiteX571" fmla="*/ 1547966 w 2568523"/>
              <a:gd name="connsiteY571" fmla="*/ 2957659 h 4419916"/>
              <a:gd name="connsiteX572" fmla="*/ 1460568 w 2568523"/>
              <a:gd name="connsiteY572" fmla="*/ 3168531 h 4419916"/>
              <a:gd name="connsiteX573" fmla="*/ 1374261 w 2568523"/>
              <a:gd name="connsiteY573" fmla="*/ 2974747 h 4419916"/>
              <a:gd name="connsiteX574" fmla="*/ 1433984 w 2568523"/>
              <a:gd name="connsiteY574" fmla="*/ 2730790 h 4419916"/>
              <a:gd name="connsiteX575" fmla="*/ 1547602 w 2568523"/>
              <a:gd name="connsiteY575" fmla="*/ 2942753 h 4419916"/>
              <a:gd name="connsiteX576" fmla="*/ 1373169 w 2568523"/>
              <a:gd name="connsiteY576" fmla="*/ 2960204 h 4419916"/>
              <a:gd name="connsiteX577" fmla="*/ 1433984 w 2568523"/>
              <a:gd name="connsiteY577" fmla="*/ 2730790 h 4419916"/>
              <a:gd name="connsiteX578" fmla="*/ 1975856 w 2568523"/>
              <a:gd name="connsiteY578" fmla="*/ 2634080 h 4419916"/>
              <a:gd name="connsiteX579" fmla="*/ 1848400 w 2568523"/>
              <a:gd name="connsiteY579" fmla="*/ 2622809 h 4419916"/>
              <a:gd name="connsiteX580" fmla="*/ 1903388 w 2568523"/>
              <a:gd name="connsiteY580" fmla="*/ 2563911 h 4419916"/>
              <a:gd name="connsiteX581" fmla="*/ 1975856 w 2568523"/>
              <a:gd name="connsiteY581" fmla="*/ 2634080 h 4419916"/>
              <a:gd name="connsiteX582" fmla="*/ 2381532 w 2568523"/>
              <a:gd name="connsiteY582" fmla="*/ 2715157 h 4419916"/>
              <a:gd name="connsiteX583" fmla="*/ 2124434 w 2568523"/>
              <a:gd name="connsiteY583" fmla="*/ 2854405 h 4419916"/>
              <a:gd name="connsiteX584" fmla="*/ 2213654 w 2568523"/>
              <a:gd name="connsiteY584" fmla="*/ 2690070 h 4419916"/>
              <a:gd name="connsiteX585" fmla="*/ 2381532 w 2568523"/>
              <a:gd name="connsiteY585" fmla="*/ 2715157 h 4419916"/>
              <a:gd name="connsiteX586" fmla="*/ 2275197 w 2568523"/>
              <a:gd name="connsiteY586" fmla="*/ 3287419 h 4419916"/>
              <a:gd name="connsiteX587" fmla="*/ 2163764 w 2568523"/>
              <a:gd name="connsiteY587" fmla="*/ 3120540 h 4419916"/>
              <a:gd name="connsiteX588" fmla="*/ 2444532 w 2568523"/>
              <a:gd name="connsiteY588" fmla="*/ 3125993 h 4419916"/>
              <a:gd name="connsiteX589" fmla="*/ 2275197 w 2568523"/>
              <a:gd name="connsiteY589" fmla="*/ 3287419 h 4419916"/>
              <a:gd name="connsiteX590" fmla="*/ 2102220 w 2568523"/>
              <a:gd name="connsiteY590" fmla="*/ 2890762 h 4419916"/>
              <a:gd name="connsiteX591" fmla="*/ 2141914 w 2568523"/>
              <a:gd name="connsiteY591" fmla="*/ 3108178 h 4419916"/>
              <a:gd name="connsiteX592" fmla="*/ 1878261 w 2568523"/>
              <a:gd name="connsiteY592" fmla="*/ 3204161 h 4419916"/>
              <a:gd name="connsiteX593" fmla="*/ 2102220 w 2568523"/>
              <a:gd name="connsiteY593" fmla="*/ 2890762 h 4419916"/>
              <a:gd name="connsiteX594" fmla="*/ 1858960 w 2568523"/>
              <a:gd name="connsiteY594" fmla="*/ 3205979 h 4419916"/>
              <a:gd name="connsiteX595" fmla="*/ 1755903 w 2568523"/>
              <a:gd name="connsiteY595" fmla="*/ 3043099 h 4419916"/>
              <a:gd name="connsiteX596" fmla="*/ 2084376 w 2568523"/>
              <a:gd name="connsiteY596" fmla="*/ 2890762 h 4419916"/>
              <a:gd name="connsiteX597" fmla="*/ 1858960 w 2568523"/>
              <a:gd name="connsiteY597" fmla="*/ 3205979 h 4419916"/>
              <a:gd name="connsiteX598" fmla="*/ 2114602 w 2568523"/>
              <a:gd name="connsiteY598" fmla="*/ 2876583 h 4419916"/>
              <a:gd name="connsiteX599" fmla="*/ 2383353 w 2568523"/>
              <a:gd name="connsiteY599" fmla="*/ 2731154 h 4419916"/>
              <a:gd name="connsiteX600" fmla="*/ 2154296 w 2568523"/>
              <a:gd name="connsiteY600" fmla="*/ 3093635 h 4419916"/>
              <a:gd name="connsiteX601" fmla="*/ 2114602 w 2568523"/>
              <a:gd name="connsiteY601" fmla="*/ 2876583 h 4419916"/>
              <a:gd name="connsiteX602" fmla="*/ 2070174 w 2568523"/>
              <a:gd name="connsiteY602" fmla="*/ 2881309 h 4419916"/>
              <a:gd name="connsiteX603" fmla="*/ 1763914 w 2568523"/>
              <a:gd name="connsiteY603" fmla="*/ 3023466 h 4419916"/>
              <a:gd name="connsiteX604" fmla="*/ 1844394 w 2568523"/>
              <a:gd name="connsiteY604" fmla="*/ 2890762 h 4419916"/>
              <a:gd name="connsiteX605" fmla="*/ 2070174 w 2568523"/>
              <a:gd name="connsiteY605" fmla="*/ 2881309 h 4419916"/>
              <a:gd name="connsiteX606" fmla="*/ 1854955 w 2568523"/>
              <a:gd name="connsiteY606" fmla="*/ 2875492 h 4419916"/>
              <a:gd name="connsiteX607" fmla="*/ 2011180 w 2568523"/>
              <a:gd name="connsiteY607" fmla="*/ 2660985 h 4419916"/>
              <a:gd name="connsiteX608" fmla="*/ 2095665 w 2568523"/>
              <a:gd name="connsiteY608" fmla="*/ 2865676 h 4419916"/>
              <a:gd name="connsiteX609" fmla="*/ 1854955 w 2568523"/>
              <a:gd name="connsiteY609" fmla="*/ 2875492 h 4419916"/>
              <a:gd name="connsiteX610" fmla="*/ 1832377 w 2568523"/>
              <a:gd name="connsiteY610" fmla="*/ 2862404 h 4419916"/>
              <a:gd name="connsiteX611" fmla="*/ 1627353 w 2568523"/>
              <a:gd name="connsiteY611" fmla="*/ 2613357 h 4419916"/>
              <a:gd name="connsiteX612" fmla="*/ 1825822 w 2568523"/>
              <a:gd name="connsiteY612" fmla="*/ 2635171 h 4419916"/>
              <a:gd name="connsiteX613" fmla="*/ 1832377 w 2568523"/>
              <a:gd name="connsiteY613" fmla="*/ 2862404 h 4419916"/>
              <a:gd name="connsiteX614" fmla="*/ 1615336 w 2568523"/>
              <a:gd name="connsiteY614" fmla="*/ 2621719 h 4419916"/>
              <a:gd name="connsiteX615" fmla="*/ 1827278 w 2568523"/>
              <a:gd name="connsiteY615" fmla="*/ 2879128 h 4419916"/>
              <a:gd name="connsiteX616" fmla="*/ 1568359 w 2568523"/>
              <a:gd name="connsiteY616" fmla="*/ 2939481 h 4419916"/>
              <a:gd name="connsiteX617" fmla="*/ 1615336 w 2568523"/>
              <a:gd name="connsiteY617" fmla="*/ 2621719 h 4419916"/>
              <a:gd name="connsiteX618" fmla="*/ 1563261 w 2568523"/>
              <a:gd name="connsiteY618" fmla="*/ 2959114 h 4419916"/>
              <a:gd name="connsiteX619" fmla="*/ 1729319 w 2568523"/>
              <a:gd name="connsiteY619" fmla="*/ 3040190 h 4419916"/>
              <a:gd name="connsiteX620" fmla="*/ 1475498 w 2568523"/>
              <a:gd name="connsiteY620" fmla="*/ 3171076 h 4419916"/>
              <a:gd name="connsiteX621" fmla="*/ 1563261 w 2568523"/>
              <a:gd name="connsiteY621" fmla="*/ 2959114 h 4419916"/>
              <a:gd name="connsiteX622" fmla="*/ 1580741 w 2568523"/>
              <a:gd name="connsiteY622" fmla="*/ 2951479 h 4419916"/>
              <a:gd name="connsiteX623" fmla="*/ 1824729 w 2568523"/>
              <a:gd name="connsiteY623" fmla="*/ 2894398 h 4419916"/>
              <a:gd name="connsiteX624" fmla="*/ 1742429 w 2568523"/>
              <a:gd name="connsiteY624" fmla="*/ 3030374 h 4419916"/>
              <a:gd name="connsiteX625" fmla="*/ 1580741 w 2568523"/>
              <a:gd name="connsiteY625" fmla="*/ 2951479 h 4419916"/>
              <a:gd name="connsiteX626" fmla="*/ 1746799 w 2568523"/>
              <a:gd name="connsiteY626" fmla="*/ 3056187 h 4419916"/>
              <a:gd name="connsiteX627" fmla="*/ 1847671 w 2568523"/>
              <a:gd name="connsiteY627" fmla="*/ 3215796 h 4419916"/>
              <a:gd name="connsiteX628" fmla="*/ 1653573 w 2568523"/>
              <a:gd name="connsiteY628" fmla="*/ 3286329 h 4419916"/>
              <a:gd name="connsiteX629" fmla="*/ 1746799 w 2568523"/>
              <a:gd name="connsiteY629" fmla="*/ 3056187 h 4419916"/>
              <a:gd name="connsiteX630" fmla="*/ 1851313 w 2568523"/>
              <a:gd name="connsiteY630" fmla="*/ 3229611 h 4419916"/>
              <a:gd name="connsiteX631" fmla="*/ 1851313 w 2568523"/>
              <a:gd name="connsiteY631" fmla="*/ 3430667 h 4419916"/>
              <a:gd name="connsiteX632" fmla="*/ 1656851 w 2568523"/>
              <a:gd name="connsiteY632" fmla="*/ 3300508 h 4419916"/>
              <a:gd name="connsiteX633" fmla="*/ 1851313 w 2568523"/>
              <a:gd name="connsiteY633" fmla="*/ 3229611 h 4419916"/>
              <a:gd name="connsiteX634" fmla="*/ 1865879 w 2568523"/>
              <a:gd name="connsiteY634" fmla="*/ 3232520 h 4419916"/>
              <a:gd name="connsiteX635" fmla="*/ 2207463 w 2568523"/>
              <a:gd name="connsiteY635" fmla="*/ 3450663 h 4419916"/>
              <a:gd name="connsiteX636" fmla="*/ 1865879 w 2568523"/>
              <a:gd name="connsiteY636" fmla="*/ 3437575 h 4419916"/>
              <a:gd name="connsiteX637" fmla="*/ 1865879 w 2568523"/>
              <a:gd name="connsiteY637" fmla="*/ 3232520 h 4419916"/>
              <a:gd name="connsiteX638" fmla="*/ 1874983 w 2568523"/>
              <a:gd name="connsiteY638" fmla="*/ 3220886 h 4419916"/>
              <a:gd name="connsiteX639" fmla="*/ 2144827 w 2568523"/>
              <a:gd name="connsiteY639" fmla="*/ 3122358 h 4419916"/>
              <a:gd name="connsiteX640" fmla="*/ 2222394 w 2568523"/>
              <a:gd name="connsiteY640" fmla="*/ 3442665 h 4419916"/>
              <a:gd name="connsiteX641" fmla="*/ 1874983 w 2568523"/>
              <a:gd name="connsiteY641" fmla="*/ 3220886 h 4419916"/>
              <a:gd name="connsiteX642" fmla="*/ 2163035 w 2568523"/>
              <a:gd name="connsiteY642" fmla="*/ 3105997 h 4419916"/>
              <a:gd name="connsiteX643" fmla="*/ 2399740 w 2568523"/>
              <a:gd name="connsiteY643" fmla="*/ 2731881 h 4419916"/>
              <a:gd name="connsiteX644" fmla="*/ 2454001 w 2568523"/>
              <a:gd name="connsiteY644" fmla="*/ 3111450 h 4419916"/>
              <a:gd name="connsiteX645" fmla="*/ 2163035 w 2568523"/>
              <a:gd name="connsiteY645" fmla="*/ 3105997 h 4419916"/>
              <a:gd name="connsiteX646" fmla="*/ 2107319 w 2568523"/>
              <a:gd name="connsiteY646" fmla="*/ 2855859 h 4419916"/>
              <a:gd name="connsiteX647" fmla="*/ 2024654 w 2568523"/>
              <a:gd name="connsiteY647" fmla="*/ 2655895 h 4419916"/>
              <a:gd name="connsiteX648" fmla="*/ 2198359 w 2568523"/>
              <a:gd name="connsiteY648" fmla="*/ 2687525 h 4419916"/>
              <a:gd name="connsiteX649" fmla="*/ 2107319 w 2568523"/>
              <a:gd name="connsiteY649" fmla="*/ 2855859 h 4419916"/>
              <a:gd name="connsiteX650" fmla="*/ 1846943 w 2568523"/>
              <a:gd name="connsiteY650" fmla="*/ 2862040 h 4419916"/>
              <a:gd name="connsiteX651" fmla="*/ 1840388 w 2568523"/>
              <a:gd name="connsiteY651" fmla="*/ 2636625 h 4419916"/>
              <a:gd name="connsiteX652" fmla="*/ 1994793 w 2568523"/>
              <a:gd name="connsiteY652" fmla="*/ 2650441 h 4419916"/>
              <a:gd name="connsiteX653" fmla="*/ 1999891 w 2568523"/>
              <a:gd name="connsiteY653" fmla="*/ 2651532 h 4419916"/>
              <a:gd name="connsiteX654" fmla="*/ 1846943 w 2568523"/>
              <a:gd name="connsiteY654" fmla="*/ 2862040 h 4419916"/>
              <a:gd name="connsiteX655" fmla="*/ 1625533 w 2568523"/>
              <a:gd name="connsiteY655" fmla="*/ 2598814 h 4419916"/>
              <a:gd name="connsiteX656" fmla="*/ 1726406 w 2568523"/>
              <a:gd name="connsiteY656" fmla="*/ 2489742 h 4419916"/>
              <a:gd name="connsiteX657" fmla="*/ 1817810 w 2568523"/>
              <a:gd name="connsiteY657" fmla="*/ 2619537 h 4419916"/>
              <a:gd name="connsiteX658" fmla="*/ 1625533 w 2568523"/>
              <a:gd name="connsiteY658" fmla="*/ 2598814 h 4419916"/>
              <a:gd name="connsiteX659" fmla="*/ 1612423 w 2568523"/>
              <a:gd name="connsiteY659" fmla="*/ 2591542 h 4419916"/>
              <a:gd name="connsiteX660" fmla="*/ 1564354 w 2568523"/>
              <a:gd name="connsiteY660" fmla="*/ 2485379 h 4419916"/>
              <a:gd name="connsiteX661" fmla="*/ 1715845 w 2568523"/>
              <a:gd name="connsiteY661" fmla="*/ 2479925 h 4419916"/>
              <a:gd name="connsiteX662" fmla="*/ 1612423 w 2568523"/>
              <a:gd name="connsiteY662" fmla="*/ 2591542 h 4419916"/>
              <a:gd name="connsiteX663" fmla="*/ 1555249 w 2568523"/>
              <a:gd name="connsiteY663" fmla="*/ 2926392 h 4419916"/>
              <a:gd name="connsiteX664" fmla="*/ 1441267 w 2568523"/>
              <a:gd name="connsiteY664" fmla="*/ 2714066 h 4419916"/>
              <a:gd name="connsiteX665" fmla="*/ 1600770 w 2568523"/>
              <a:gd name="connsiteY665" fmla="*/ 2618810 h 4419916"/>
              <a:gd name="connsiteX666" fmla="*/ 1555249 w 2568523"/>
              <a:gd name="connsiteY666" fmla="*/ 2926392 h 4419916"/>
              <a:gd name="connsiteX667" fmla="*/ 1731140 w 2568523"/>
              <a:gd name="connsiteY667" fmla="*/ 3055460 h 4419916"/>
              <a:gd name="connsiteX668" fmla="*/ 1637186 w 2568523"/>
              <a:gd name="connsiteY668" fmla="*/ 3287783 h 4419916"/>
              <a:gd name="connsiteX669" fmla="*/ 1475498 w 2568523"/>
              <a:gd name="connsiteY669" fmla="*/ 3187437 h 4419916"/>
              <a:gd name="connsiteX670" fmla="*/ 1731140 w 2568523"/>
              <a:gd name="connsiteY670" fmla="*/ 3055460 h 4419916"/>
              <a:gd name="connsiteX671" fmla="*/ 1652845 w 2568523"/>
              <a:gd name="connsiteY671" fmla="*/ 3534648 h 4419916"/>
              <a:gd name="connsiteX672" fmla="*/ 1648475 w 2568523"/>
              <a:gd name="connsiteY672" fmla="*/ 3312506 h 4419916"/>
              <a:gd name="connsiteX673" fmla="*/ 1844030 w 2568523"/>
              <a:gd name="connsiteY673" fmla="*/ 3443392 h 4419916"/>
              <a:gd name="connsiteX674" fmla="*/ 1652845 w 2568523"/>
              <a:gd name="connsiteY674" fmla="*/ 3534648 h 4419916"/>
              <a:gd name="connsiteX675" fmla="*/ 1851313 w 2568523"/>
              <a:gd name="connsiteY675" fmla="*/ 3455753 h 4419916"/>
              <a:gd name="connsiteX676" fmla="*/ 1851313 w 2568523"/>
              <a:gd name="connsiteY676" fmla="*/ 3695347 h 4419916"/>
              <a:gd name="connsiteX677" fmla="*/ 1659400 w 2568523"/>
              <a:gd name="connsiteY677" fmla="*/ 3547737 h 4419916"/>
              <a:gd name="connsiteX678" fmla="*/ 1851313 w 2568523"/>
              <a:gd name="connsiteY678" fmla="*/ 3455753 h 4419916"/>
              <a:gd name="connsiteX679" fmla="*/ 1925238 w 2568523"/>
              <a:gd name="connsiteY679" fmla="*/ 3904038 h 4419916"/>
              <a:gd name="connsiteX680" fmla="*/ 1695816 w 2568523"/>
              <a:gd name="connsiteY680" fmla="*/ 3834959 h 4419916"/>
              <a:gd name="connsiteX681" fmla="*/ 1854955 w 2568523"/>
              <a:gd name="connsiteY681" fmla="*/ 3721525 h 4419916"/>
              <a:gd name="connsiteX682" fmla="*/ 1925238 w 2568523"/>
              <a:gd name="connsiteY682" fmla="*/ 3904038 h 4419916"/>
              <a:gd name="connsiteX683" fmla="*/ 1865879 w 2568523"/>
              <a:gd name="connsiteY683" fmla="*/ 3704073 h 4419916"/>
              <a:gd name="connsiteX684" fmla="*/ 1865879 w 2568523"/>
              <a:gd name="connsiteY684" fmla="*/ 3475023 h 4419916"/>
              <a:gd name="connsiteX685" fmla="*/ 1994064 w 2568523"/>
              <a:gd name="connsiteY685" fmla="*/ 3726978 h 4419916"/>
              <a:gd name="connsiteX686" fmla="*/ 1865879 w 2568523"/>
              <a:gd name="connsiteY686" fmla="*/ 3704073 h 4419916"/>
              <a:gd name="connsiteX687" fmla="*/ 1893192 w 2568523"/>
              <a:gd name="connsiteY687" fmla="*/ 3452845 h 4419916"/>
              <a:gd name="connsiteX688" fmla="*/ 2226400 w 2568523"/>
              <a:gd name="connsiteY688" fmla="*/ 3465933 h 4419916"/>
              <a:gd name="connsiteX689" fmla="*/ 2222030 w 2568523"/>
              <a:gd name="connsiteY689" fmla="*/ 3612453 h 4419916"/>
              <a:gd name="connsiteX690" fmla="*/ 1893192 w 2568523"/>
              <a:gd name="connsiteY690" fmla="*/ 3452845 h 4419916"/>
              <a:gd name="connsiteX691" fmla="*/ 2239145 w 2568523"/>
              <a:gd name="connsiteY691" fmla="*/ 3449209 h 4419916"/>
              <a:gd name="connsiteX692" fmla="*/ 2167041 w 2568523"/>
              <a:gd name="connsiteY692" fmla="*/ 3151080 h 4419916"/>
              <a:gd name="connsiteX693" fmla="*/ 2268278 w 2568523"/>
              <a:gd name="connsiteY693" fmla="*/ 3302689 h 4419916"/>
              <a:gd name="connsiteX694" fmla="*/ 2268642 w 2568523"/>
              <a:gd name="connsiteY694" fmla="*/ 3303053 h 4419916"/>
              <a:gd name="connsiteX695" fmla="*/ 2269006 w 2568523"/>
              <a:gd name="connsiteY695" fmla="*/ 3303416 h 4419916"/>
              <a:gd name="connsiteX696" fmla="*/ 2269371 w 2568523"/>
              <a:gd name="connsiteY696" fmla="*/ 3303780 h 4419916"/>
              <a:gd name="connsiteX697" fmla="*/ 2269735 w 2568523"/>
              <a:gd name="connsiteY697" fmla="*/ 3304144 h 4419916"/>
              <a:gd name="connsiteX698" fmla="*/ 2389180 w 2568523"/>
              <a:gd name="connsiteY698" fmla="*/ 3393219 h 4419916"/>
              <a:gd name="connsiteX699" fmla="*/ 2239145 w 2568523"/>
              <a:gd name="connsiteY699" fmla="*/ 3449209 h 4419916"/>
              <a:gd name="connsiteX700" fmla="*/ 2467839 w 2568523"/>
              <a:gd name="connsiteY700" fmla="*/ 3103815 h 4419916"/>
              <a:gd name="connsiteX701" fmla="*/ 2417584 w 2568523"/>
              <a:gd name="connsiteY701" fmla="*/ 2752968 h 4419916"/>
              <a:gd name="connsiteX702" fmla="*/ 2555602 w 2568523"/>
              <a:gd name="connsiteY702" fmla="*/ 3020557 h 4419916"/>
              <a:gd name="connsiteX703" fmla="*/ 2467839 w 2568523"/>
              <a:gd name="connsiteY703" fmla="*/ 3103815 h 4419916"/>
              <a:gd name="connsiteX704" fmla="*/ 1893192 w 2568523"/>
              <a:gd name="connsiteY704" fmla="*/ 2553731 h 4419916"/>
              <a:gd name="connsiteX705" fmla="*/ 1833833 w 2568523"/>
              <a:gd name="connsiteY705" fmla="*/ 2617356 h 4419916"/>
              <a:gd name="connsiteX706" fmla="*/ 1736602 w 2568523"/>
              <a:gd name="connsiteY706" fmla="*/ 2478835 h 4419916"/>
              <a:gd name="connsiteX707" fmla="*/ 1813076 w 2568523"/>
              <a:gd name="connsiteY707" fmla="*/ 2475926 h 4419916"/>
              <a:gd name="connsiteX708" fmla="*/ 1893192 w 2568523"/>
              <a:gd name="connsiteY708" fmla="*/ 2553731 h 4419916"/>
              <a:gd name="connsiteX709" fmla="*/ 1462752 w 2568523"/>
              <a:gd name="connsiteY709" fmla="*/ 2583544 h 4419916"/>
              <a:gd name="connsiteX710" fmla="*/ 1550880 w 2568523"/>
              <a:gd name="connsiteY710" fmla="*/ 2490833 h 4419916"/>
              <a:gd name="connsiteX711" fmla="*/ 1600770 w 2568523"/>
              <a:gd name="connsiteY711" fmla="*/ 2601359 h 4419916"/>
              <a:gd name="connsiteX712" fmla="*/ 1441631 w 2568523"/>
              <a:gd name="connsiteY712" fmla="*/ 2696615 h 4419916"/>
              <a:gd name="connsiteX713" fmla="*/ 1462752 w 2568523"/>
              <a:gd name="connsiteY713" fmla="*/ 2583544 h 4419916"/>
              <a:gd name="connsiteX714" fmla="*/ 1654666 w 2568523"/>
              <a:gd name="connsiteY714" fmla="*/ 3562643 h 4419916"/>
              <a:gd name="connsiteX715" fmla="*/ 1846215 w 2568523"/>
              <a:gd name="connsiteY715" fmla="*/ 3709890 h 4419916"/>
              <a:gd name="connsiteX716" fmla="*/ 1685255 w 2568523"/>
              <a:gd name="connsiteY716" fmla="*/ 3824415 h 4419916"/>
              <a:gd name="connsiteX717" fmla="*/ 1654666 w 2568523"/>
              <a:gd name="connsiteY717" fmla="*/ 3562643 h 4419916"/>
              <a:gd name="connsiteX718" fmla="*/ 2010816 w 2568523"/>
              <a:gd name="connsiteY718" fmla="*/ 4405767 h 4419916"/>
              <a:gd name="connsiteX719" fmla="*/ 1845122 w 2568523"/>
              <a:gd name="connsiteY719" fmla="*/ 4366501 h 4419916"/>
              <a:gd name="connsiteX720" fmla="*/ 1872798 w 2568523"/>
              <a:gd name="connsiteY720" fmla="*/ 4291606 h 4419916"/>
              <a:gd name="connsiteX721" fmla="*/ 2010816 w 2568523"/>
              <a:gd name="connsiteY721" fmla="*/ 4405767 h 4419916"/>
              <a:gd name="connsiteX722" fmla="*/ 1933613 w 2568523"/>
              <a:gd name="connsiteY722" fmla="*/ 4158174 h 4419916"/>
              <a:gd name="connsiteX723" fmla="*/ 1878989 w 2568523"/>
              <a:gd name="connsiteY723" fmla="*/ 4249068 h 4419916"/>
              <a:gd name="connsiteX724" fmla="*/ 1889914 w 2568523"/>
              <a:gd name="connsiteY724" fmla="*/ 4100003 h 4419916"/>
              <a:gd name="connsiteX725" fmla="*/ 1933613 w 2568523"/>
              <a:gd name="connsiteY725" fmla="*/ 4158174 h 4419916"/>
              <a:gd name="connsiteX726" fmla="*/ 1881174 w 2568523"/>
              <a:gd name="connsiteY726" fmla="*/ 4065464 h 4419916"/>
              <a:gd name="connsiteX727" fmla="*/ 1701278 w 2568523"/>
              <a:gd name="connsiteY727" fmla="*/ 3851683 h 4419916"/>
              <a:gd name="connsiteX728" fmla="*/ 1928515 w 2568523"/>
              <a:gd name="connsiteY728" fmla="*/ 3920035 h 4419916"/>
              <a:gd name="connsiteX729" fmla="*/ 1881174 w 2568523"/>
              <a:gd name="connsiteY729" fmla="*/ 4065464 h 4419916"/>
              <a:gd name="connsiteX730" fmla="*/ 2073452 w 2568523"/>
              <a:gd name="connsiteY730" fmla="*/ 3778605 h 4419916"/>
              <a:gd name="connsiteX731" fmla="*/ 2048324 w 2568523"/>
              <a:gd name="connsiteY731" fmla="*/ 3801874 h 4419916"/>
              <a:gd name="connsiteX732" fmla="*/ 2019920 w 2568523"/>
              <a:gd name="connsiteY732" fmla="*/ 3746247 h 4419916"/>
              <a:gd name="connsiteX733" fmla="*/ 2091660 w 2568523"/>
              <a:gd name="connsiteY733" fmla="*/ 3758972 h 4419916"/>
              <a:gd name="connsiteX734" fmla="*/ 2073452 w 2568523"/>
              <a:gd name="connsiteY734" fmla="*/ 3778605 h 441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Lst>
            <a:rect l="l" t="t" r="r" b="b"/>
            <a:pathLst>
              <a:path w="2568523" h="4419916">
                <a:moveTo>
                  <a:pt x="2566162" y="2742788"/>
                </a:moveTo>
                <a:lnTo>
                  <a:pt x="2405567" y="2703886"/>
                </a:lnTo>
                <a:cubicBezTo>
                  <a:pt x="2405567" y="2703886"/>
                  <a:pt x="2405567" y="2703886"/>
                  <a:pt x="2405567" y="2703886"/>
                </a:cubicBezTo>
                <a:cubicBezTo>
                  <a:pt x="2405567" y="2703886"/>
                  <a:pt x="2405567" y="2703886"/>
                  <a:pt x="2405567" y="2703886"/>
                </a:cubicBezTo>
                <a:lnTo>
                  <a:pt x="2405203" y="2703886"/>
                </a:lnTo>
                <a:lnTo>
                  <a:pt x="2211105" y="2674800"/>
                </a:lnTo>
                <a:lnTo>
                  <a:pt x="1999163" y="2636625"/>
                </a:lnTo>
                <a:lnTo>
                  <a:pt x="1820723" y="2463565"/>
                </a:lnTo>
                <a:cubicBezTo>
                  <a:pt x="1819267" y="2462111"/>
                  <a:pt x="1817446" y="2461384"/>
                  <a:pt x="1815261" y="2461384"/>
                </a:cubicBezTo>
                <a:lnTo>
                  <a:pt x="1552700" y="2471200"/>
                </a:lnTo>
                <a:cubicBezTo>
                  <a:pt x="1552700" y="2471200"/>
                  <a:pt x="1552700" y="2471200"/>
                  <a:pt x="1552700" y="2471200"/>
                </a:cubicBezTo>
                <a:lnTo>
                  <a:pt x="1552700" y="2471200"/>
                </a:lnTo>
                <a:cubicBezTo>
                  <a:pt x="1550880" y="2471200"/>
                  <a:pt x="1549059" y="2471927"/>
                  <a:pt x="1547602" y="2473381"/>
                </a:cubicBezTo>
                <a:lnTo>
                  <a:pt x="1547602" y="2473381"/>
                </a:lnTo>
                <a:cubicBezTo>
                  <a:pt x="1547602" y="2473381"/>
                  <a:pt x="1547602" y="2473381"/>
                  <a:pt x="1547602" y="2473381"/>
                </a:cubicBezTo>
                <a:lnTo>
                  <a:pt x="1455469" y="2569728"/>
                </a:lnTo>
                <a:lnTo>
                  <a:pt x="1412134" y="2526463"/>
                </a:lnTo>
                <a:cubicBezTo>
                  <a:pt x="1410677" y="2525008"/>
                  <a:pt x="1408857" y="2524282"/>
                  <a:pt x="1407036" y="2524282"/>
                </a:cubicBezTo>
                <a:lnTo>
                  <a:pt x="1348041" y="2524282"/>
                </a:lnTo>
                <a:lnTo>
                  <a:pt x="1313446" y="2472291"/>
                </a:lnTo>
                <a:lnTo>
                  <a:pt x="1341487" y="2393395"/>
                </a:lnTo>
                <a:cubicBezTo>
                  <a:pt x="1342215" y="2391941"/>
                  <a:pt x="1342215" y="2390123"/>
                  <a:pt x="1341487" y="2388669"/>
                </a:cubicBezTo>
                <a:cubicBezTo>
                  <a:pt x="1341487" y="2388669"/>
                  <a:pt x="1341487" y="2388669"/>
                  <a:pt x="1341487" y="2388669"/>
                </a:cubicBezTo>
                <a:cubicBezTo>
                  <a:pt x="1341487" y="2388305"/>
                  <a:pt x="1341122" y="2387942"/>
                  <a:pt x="1341122" y="2387942"/>
                </a:cubicBezTo>
                <a:cubicBezTo>
                  <a:pt x="1341122" y="2387942"/>
                  <a:pt x="1341122" y="2387942"/>
                  <a:pt x="1341122" y="2387942"/>
                </a:cubicBezTo>
                <a:cubicBezTo>
                  <a:pt x="1340394" y="2386488"/>
                  <a:pt x="1339302" y="2385397"/>
                  <a:pt x="1337845" y="2384670"/>
                </a:cubicBezTo>
                <a:lnTo>
                  <a:pt x="1337845" y="2384670"/>
                </a:lnTo>
                <a:cubicBezTo>
                  <a:pt x="1337845" y="2384670"/>
                  <a:pt x="1337845" y="2384670"/>
                  <a:pt x="1337845" y="2384670"/>
                </a:cubicBezTo>
                <a:cubicBezTo>
                  <a:pt x="1337845" y="2384670"/>
                  <a:pt x="1337845" y="2384670"/>
                  <a:pt x="1337845" y="2384670"/>
                </a:cubicBezTo>
                <a:cubicBezTo>
                  <a:pt x="1337481" y="2384670"/>
                  <a:pt x="1337481" y="2384306"/>
                  <a:pt x="1337117" y="2384306"/>
                </a:cubicBezTo>
                <a:lnTo>
                  <a:pt x="1337117" y="2384306"/>
                </a:lnTo>
                <a:cubicBezTo>
                  <a:pt x="1337117" y="2384306"/>
                  <a:pt x="1337117" y="2384306"/>
                  <a:pt x="1337117" y="2384306"/>
                </a:cubicBezTo>
                <a:cubicBezTo>
                  <a:pt x="1337117" y="2384306"/>
                  <a:pt x="1337117" y="2384306"/>
                  <a:pt x="1337117" y="2384306"/>
                </a:cubicBezTo>
                <a:cubicBezTo>
                  <a:pt x="1336753" y="2384306"/>
                  <a:pt x="1336388" y="2383943"/>
                  <a:pt x="1336024" y="2383943"/>
                </a:cubicBezTo>
                <a:lnTo>
                  <a:pt x="1204198" y="2361401"/>
                </a:lnTo>
                <a:lnTo>
                  <a:pt x="1278487" y="2190159"/>
                </a:lnTo>
                <a:cubicBezTo>
                  <a:pt x="1279215" y="2187977"/>
                  <a:pt x="1279215" y="2185796"/>
                  <a:pt x="1278123" y="2183978"/>
                </a:cubicBezTo>
                <a:cubicBezTo>
                  <a:pt x="1277030" y="2182160"/>
                  <a:pt x="1275209" y="2180706"/>
                  <a:pt x="1273024" y="2180342"/>
                </a:cubicBezTo>
                <a:lnTo>
                  <a:pt x="1195094" y="2165799"/>
                </a:lnTo>
                <a:cubicBezTo>
                  <a:pt x="1194729" y="2165799"/>
                  <a:pt x="1194365" y="2165799"/>
                  <a:pt x="1194001" y="2165799"/>
                </a:cubicBezTo>
                <a:cubicBezTo>
                  <a:pt x="1194001" y="2165799"/>
                  <a:pt x="1193637" y="2165799"/>
                  <a:pt x="1193637" y="2165799"/>
                </a:cubicBezTo>
                <a:cubicBezTo>
                  <a:pt x="1193637" y="2165799"/>
                  <a:pt x="1193637" y="2165799"/>
                  <a:pt x="1193273" y="2165799"/>
                </a:cubicBezTo>
                <a:cubicBezTo>
                  <a:pt x="1192545" y="2165799"/>
                  <a:pt x="1191452" y="2165799"/>
                  <a:pt x="1190724" y="2166163"/>
                </a:cubicBezTo>
                <a:cubicBezTo>
                  <a:pt x="1190724" y="2166163"/>
                  <a:pt x="1190360" y="2166163"/>
                  <a:pt x="1190360" y="2166527"/>
                </a:cubicBezTo>
                <a:cubicBezTo>
                  <a:pt x="1189631" y="2166890"/>
                  <a:pt x="1189267" y="2167254"/>
                  <a:pt x="1188539" y="2167617"/>
                </a:cubicBezTo>
                <a:cubicBezTo>
                  <a:pt x="1188539" y="2167617"/>
                  <a:pt x="1188175" y="2167981"/>
                  <a:pt x="1188175" y="2167981"/>
                </a:cubicBezTo>
                <a:cubicBezTo>
                  <a:pt x="1188175" y="2167981"/>
                  <a:pt x="1187810" y="2168344"/>
                  <a:pt x="1187810" y="2168344"/>
                </a:cubicBezTo>
                <a:lnTo>
                  <a:pt x="1155036" y="2210519"/>
                </a:lnTo>
                <a:lnTo>
                  <a:pt x="1096406" y="2237423"/>
                </a:lnTo>
                <a:lnTo>
                  <a:pt x="1027215" y="2207246"/>
                </a:lnTo>
                <a:lnTo>
                  <a:pt x="1054527" y="2083632"/>
                </a:lnTo>
                <a:lnTo>
                  <a:pt x="1173972" y="1945474"/>
                </a:lnTo>
                <a:lnTo>
                  <a:pt x="1248990" y="1912753"/>
                </a:lnTo>
                <a:lnTo>
                  <a:pt x="1351683" y="1903664"/>
                </a:lnTo>
                <a:lnTo>
                  <a:pt x="1351683" y="2080360"/>
                </a:lnTo>
                <a:cubicBezTo>
                  <a:pt x="1351683" y="2083268"/>
                  <a:pt x="1353504" y="2085813"/>
                  <a:pt x="1356053" y="2086904"/>
                </a:cubicBezTo>
                <a:cubicBezTo>
                  <a:pt x="1358602" y="2087995"/>
                  <a:pt x="1361880" y="2087631"/>
                  <a:pt x="1364065" y="2085450"/>
                </a:cubicBezTo>
                <a:lnTo>
                  <a:pt x="1454013" y="2002919"/>
                </a:lnTo>
                <a:cubicBezTo>
                  <a:pt x="1455469" y="2001465"/>
                  <a:pt x="1456198" y="1999647"/>
                  <a:pt x="1456198" y="1997465"/>
                </a:cubicBezTo>
                <a:lnTo>
                  <a:pt x="1456198" y="1888757"/>
                </a:lnTo>
                <a:lnTo>
                  <a:pt x="1529030" y="1808771"/>
                </a:lnTo>
                <a:cubicBezTo>
                  <a:pt x="1529030" y="1808771"/>
                  <a:pt x="1529030" y="1808771"/>
                  <a:pt x="1529030" y="1808771"/>
                </a:cubicBezTo>
                <a:lnTo>
                  <a:pt x="1529394" y="1808408"/>
                </a:lnTo>
                <a:lnTo>
                  <a:pt x="1679064" y="1649527"/>
                </a:lnTo>
                <a:lnTo>
                  <a:pt x="1794504" y="1601535"/>
                </a:lnTo>
                <a:cubicBezTo>
                  <a:pt x="1796324" y="1600808"/>
                  <a:pt x="1797417" y="1599717"/>
                  <a:pt x="1798145" y="1597899"/>
                </a:cubicBezTo>
                <a:lnTo>
                  <a:pt x="1849492" y="1490282"/>
                </a:lnTo>
                <a:lnTo>
                  <a:pt x="1966388" y="1490282"/>
                </a:lnTo>
                <a:cubicBezTo>
                  <a:pt x="1970394" y="1490282"/>
                  <a:pt x="1973671" y="1487010"/>
                  <a:pt x="1973671" y="1483011"/>
                </a:cubicBezTo>
                <a:lnTo>
                  <a:pt x="1973671" y="1281228"/>
                </a:lnTo>
                <a:lnTo>
                  <a:pt x="2140457" y="1272503"/>
                </a:lnTo>
                <a:lnTo>
                  <a:pt x="2096030" y="1388118"/>
                </a:lnTo>
                <a:cubicBezTo>
                  <a:pt x="2095301" y="1390300"/>
                  <a:pt x="2095301" y="1392845"/>
                  <a:pt x="2096758" y="1394663"/>
                </a:cubicBezTo>
                <a:lnTo>
                  <a:pt x="2155024" y="1487010"/>
                </a:lnTo>
                <a:cubicBezTo>
                  <a:pt x="2156116" y="1488828"/>
                  <a:pt x="2158301" y="1490282"/>
                  <a:pt x="2160486" y="1490282"/>
                </a:cubicBezTo>
                <a:cubicBezTo>
                  <a:pt x="2162671" y="1490646"/>
                  <a:pt x="2164856" y="1489919"/>
                  <a:pt x="2166313" y="1488101"/>
                </a:cubicBezTo>
                <a:lnTo>
                  <a:pt x="2215110" y="1439382"/>
                </a:lnTo>
                <a:cubicBezTo>
                  <a:pt x="2217660" y="1436837"/>
                  <a:pt x="2218024" y="1432838"/>
                  <a:pt x="2215839" y="1429929"/>
                </a:cubicBezTo>
                <a:lnTo>
                  <a:pt x="2178330" y="1378302"/>
                </a:lnTo>
                <a:lnTo>
                  <a:pt x="2173960" y="1310314"/>
                </a:lnTo>
                <a:lnTo>
                  <a:pt x="2215839" y="1259050"/>
                </a:lnTo>
                <a:cubicBezTo>
                  <a:pt x="2218388" y="1256142"/>
                  <a:pt x="2218024" y="1251415"/>
                  <a:pt x="2215110" y="1248870"/>
                </a:cubicBezTo>
                <a:lnTo>
                  <a:pt x="2143371" y="1187063"/>
                </a:lnTo>
                <a:lnTo>
                  <a:pt x="2105498" y="1092171"/>
                </a:lnTo>
                <a:lnTo>
                  <a:pt x="2086197" y="986008"/>
                </a:lnTo>
                <a:cubicBezTo>
                  <a:pt x="2085833" y="983826"/>
                  <a:pt x="2084376" y="982008"/>
                  <a:pt x="2082556" y="980918"/>
                </a:cubicBezTo>
                <a:lnTo>
                  <a:pt x="1867700" y="854758"/>
                </a:lnTo>
                <a:lnTo>
                  <a:pt x="1944174" y="786770"/>
                </a:lnTo>
                <a:lnTo>
                  <a:pt x="2124798" y="862757"/>
                </a:lnTo>
                <a:cubicBezTo>
                  <a:pt x="2127348" y="863847"/>
                  <a:pt x="2129897" y="863484"/>
                  <a:pt x="2132082" y="861666"/>
                </a:cubicBezTo>
                <a:cubicBezTo>
                  <a:pt x="2134267" y="859848"/>
                  <a:pt x="2135359" y="857303"/>
                  <a:pt x="2134631" y="854758"/>
                </a:cubicBezTo>
                <a:lnTo>
                  <a:pt x="2111689" y="717691"/>
                </a:lnTo>
                <a:lnTo>
                  <a:pt x="2210012" y="717691"/>
                </a:lnTo>
                <a:cubicBezTo>
                  <a:pt x="2212561" y="717691"/>
                  <a:pt x="2214746" y="716601"/>
                  <a:pt x="2215839" y="714783"/>
                </a:cubicBezTo>
                <a:cubicBezTo>
                  <a:pt x="2217296" y="712965"/>
                  <a:pt x="2217660" y="710420"/>
                  <a:pt x="2216931" y="708239"/>
                </a:cubicBezTo>
                <a:lnTo>
                  <a:pt x="2187798" y="625708"/>
                </a:lnTo>
                <a:cubicBezTo>
                  <a:pt x="2187434" y="624981"/>
                  <a:pt x="2187070" y="624253"/>
                  <a:pt x="2186706" y="623526"/>
                </a:cubicBezTo>
                <a:lnTo>
                  <a:pt x="2122613" y="546085"/>
                </a:lnTo>
                <a:lnTo>
                  <a:pt x="2049781" y="468281"/>
                </a:lnTo>
                <a:cubicBezTo>
                  <a:pt x="2049053" y="467554"/>
                  <a:pt x="2048324" y="467190"/>
                  <a:pt x="2047596" y="466827"/>
                </a:cubicBezTo>
                <a:lnTo>
                  <a:pt x="1894284" y="395203"/>
                </a:lnTo>
                <a:lnTo>
                  <a:pt x="1837111" y="285768"/>
                </a:lnTo>
                <a:cubicBezTo>
                  <a:pt x="1836018" y="283223"/>
                  <a:pt x="1833469" y="281768"/>
                  <a:pt x="1830556" y="281768"/>
                </a:cubicBezTo>
                <a:cubicBezTo>
                  <a:pt x="1830556" y="281768"/>
                  <a:pt x="1830556" y="281768"/>
                  <a:pt x="1830556" y="281768"/>
                </a:cubicBezTo>
                <a:cubicBezTo>
                  <a:pt x="1827642" y="281768"/>
                  <a:pt x="1825457" y="283223"/>
                  <a:pt x="1824001" y="285768"/>
                </a:cubicBezTo>
                <a:lnTo>
                  <a:pt x="1736602" y="460646"/>
                </a:lnTo>
                <a:cubicBezTo>
                  <a:pt x="1735510" y="462827"/>
                  <a:pt x="1735510" y="465736"/>
                  <a:pt x="1736966" y="467917"/>
                </a:cubicBezTo>
                <a:cubicBezTo>
                  <a:pt x="1738423" y="470099"/>
                  <a:pt x="1740608" y="471189"/>
                  <a:pt x="1743521" y="471189"/>
                </a:cubicBezTo>
                <a:lnTo>
                  <a:pt x="1862238" y="467190"/>
                </a:lnTo>
                <a:lnTo>
                  <a:pt x="1710746" y="560992"/>
                </a:lnTo>
                <a:lnTo>
                  <a:pt x="1593122" y="420289"/>
                </a:lnTo>
                <a:cubicBezTo>
                  <a:pt x="1592758" y="419926"/>
                  <a:pt x="1592394" y="419562"/>
                  <a:pt x="1592030" y="419562"/>
                </a:cubicBezTo>
                <a:cubicBezTo>
                  <a:pt x="1592030" y="419562"/>
                  <a:pt x="1591666" y="419199"/>
                  <a:pt x="1591666" y="419199"/>
                </a:cubicBezTo>
                <a:cubicBezTo>
                  <a:pt x="1590209" y="418108"/>
                  <a:pt x="1588388" y="417744"/>
                  <a:pt x="1586567" y="418108"/>
                </a:cubicBezTo>
                <a:cubicBezTo>
                  <a:pt x="1586567" y="418108"/>
                  <a:pt x="1586567" y="418108"/>
                  <a:pt x="1586203" y="418108"/>
                </a:cubicBezTo>
                <a:cubicBezTo>
                  <a:pt x="1585839" y="418108"/>
                  <a:pt x="1585839" y="418108"/>
                  <a:pt x="1585839" y="418472"/>
                </a:cubicBezTo>
                <a:cubicBezTo>
                  <a:pt x="1585475" y="418472"/>
                  <a:pt x="1585111" y="418472"/>
                  <a:pt x="1584747" y="418835"/>
                </a:cubicBezTo>
                <a:lnTo>
                  <a:pt x="1321822" y="523907"/>
                </a:lnTo>
                <a:lnTo>
                  <a:pt x="1033406" y="240685"/>
                </a:lnTo>
                <a:cubicBezTo>
                  <a:pt x="1033406" y="240685"/>
                  <a:pt x="1033406" y="240685"/>
                  <a:pt x="1033406" y="240685"/>
                </a:cubicBezTo>
                <a:cubicBezTo>
                  <a:pt x="1033406" y="240685"/>
                  <a:pt x="1033042" y="240321"/>
                  <a:pt x="1033042" y="240321"/>
                </a:cubicBezTo>
                <a:cubicBezTo>
                  <a:pt x="1033042" y="240321"/>
                  <a:pt x="1032677" y="240321"/>
                  <a:pt x="1032677" y="239958"/>
                </a:cubicBezTo>
                <a:cubicBezTo>
                  <a:pt x="1032313" y="239594"/>
                  <a:pt x="1031949" y="239594"/>
                  <a:pt x="1031585" y="239230"/>
                </a:cubicBezTo>
                <a:cubicBezTo>
                  <a:pt x="1031221" y="239230"/>
                  <a:pt x="1030857" y="238867"/>
                  <a:pt x="1030857" y="238867"/>
                </a:cubicBezTo>
                <a:cubicBezTo>
                  <a:pt x="1030492" y="238867"/>
                  <a:pt x="1030492" y="238867"/>
                  <a:pt x="1030128" y="238503"/>
                </a:cubicBezTo>
                <a:lnTo>
                  <a:pt x="744990" y="170879"/>
                </a:lnTo>
                <a:lnTo>
                  <a:pt x="551984" y="2181"/>
                </a:lnTo>
                <a:cubicBezTo>
                  <a:pt x="551620" y="1818"/>
                  <a:pt x="551256" y="1818"/>
                  <a:pt x="550892" y="1454"/>
                </a:cubicBezTo>
                <a:cubicBezTo>
                  <a:pt x="550527" y="1091"/>
                  <a:pt x="550163" y="1091"/>
                  <a:pt x="549799" y="727"/>
                </a:cubicBezTo>
                <a:cubicBezTo>
                  <a:pt x="549435" y="364"/>
                  <a:pt x="548707" y="364"/>
                  <a:pt x="548342" y="364"/>
                </a:cubicBezTo>
                <a:cubicBezTo>
                  <a:pt x="547978" y="364"/>
                  <a:pt x="547614" y="0"/>
                  <a:pt x="547250" y="0"/>
                </a:cubicBezTo>
                <a:cubicBezTo>
                  <a:pt x="547250" y="0"/>
                  <a:pt x="546886" y="0"/>
                  <a:pt x="546886" y="0"/>
                </a:cubicBezTo>
                <a:lnTo>
                  <a:pt x="240626" y="0"/>
                </a:lnTo>
                <a:cubicBezTo>
                  <a:pt x="238077" y="0"/>
                  <a:pt x="235892" y="1091"/>
                  <a:pt x="234799" y="3272"/>
                </a:cubicBezTo>
                <a:cubicBezTo>
                  <a:pt x="233343" y="5090"/>
                  <a:pt x="232978" y="7635"/>
                  <a:pt x="234071" y="9816"/>
                </a:cubicBezTo>
                <a:lnTo>
                  <a:pt x="304354" y="201419"/>
                </a:lnTo>
                <a:lnTo>
                  <a:pt x="122273" y="252683"/>
                </a:lnTo>
                <a:cubicBezTo>
                  <a:pt x="120088" y="253410"/>
                  <a:pt x="118632" y="254500"/>
                  <a:pt x="117539" y="256682"/>
                </a:cubicBezTo>
                <a:lnTo>
                  <a:pt x="39609" y="421744"/>
                </a:lnTo>
                <a:cubicBezTo>
                  <a:pt x="39244" y="422107"/>
                  <a:pt x="39244" y="422834"/>
                  <a:pt x="39244" y="423198"/>
                </a:cubicBezTo>
                <a:lnTo>
                  <a:pt x="279" y="588260"/>
                </a:lnTo>
                <a:cubicBezTo>
                  <a:pt x="-449" y="590441"/>
                  <a:pt x="279" y="592986"/>
                  <a:pt x="2100" y="594804"/>
                </a:cubicBezTo>
                <a:lnTo>
                  <a:pt x="109163" y="711147"/>
                </a:lnTo>
                <a:cubicBezTo>
                  <a:pt x="109528" y="711874"/>
                  <a:pt x="110256" y="712238"/>
                  <a:pt x="110984" y="712601"/>
                </a:cubicBezTo>
                <a:cubicBezTo>
                  <a:pt x="110984" y="712601"/>
                  <a:pt x="110984" y="712601"/>
                  <a:pt x="110984" y="712601"/>
                </a:cubicBezTo>
                <a:cubicBezTo>
                  <a:pt x="110984" y="712601"/>
                  <a:pt x="110984" y="712601"/>
                  <a:pt x="110984" y="712601"/>
                </a:cubicBezTo>
                <a:cubicBezTo>
                  <a:pt x="110984" y="712601"/>
                  <a:pt x="110984" y="712601"/>
                  <a:pt x="110984" y="712601"/>
                </a:cubicBezTo>
                <a:cubicBezTo>
                  <a:pt x="111713" y="712965"/>
                  <a:pt x="112077" y="712965"/>
                  <a:pt x="112805" y="713329"/>
                </a:cubicBezTo>
                <a:cubicBezTo>
                  <a:pt x="113169" y="713329"/>
                  <a:pt x="113169" y="713329"/>
                  <a:pt x="113533" y="713329"/>
                </a:cubicBezTo>
                <a:cubicBezTo>
                  <a:pt x="113898" y="713329"/>
                  <a:pt x="113898" y="713329"/>
                  <a:pt x="114262" y="713329"/>
                </a:cubicBezTo>
                <a:cubicBezTo>
                  <a:pt x="114626" y="713329"/>
                  <a:pt x="114990" y="713329"/>
                  <a:pt x="114990" y="713329"/>
                </a:cubicBezTo>
                <a:cubicBezTo>
                  <a:pt x="115354" y="713329"/>
                  <a:pt x="115354" y="713329"/>
                  <a:pt x="115718" y="713329"/>
                </a:cubicBezTo>
                <a:cubicBezTo>
                  <a:pt x="116447" y="713329"/>
                  <a:pt x="117175" y="712965"/>
                  <a:pt x="117903" y="712601"/>
                </a:cubicBezTo>
                <a:cubicBezTo>
                  <a:pt x="117903" y="712601"/>
                  <a:pt x="117903" y="712601"/>
                  <a:pt x="117903" y="712601"/>
                </a:cubicBezTo>
                <a:lnTo>
                  <a:pt x="117903" y="712601"/>
                </a:lnTo>
                <a:cubicBezTo>
                  <a:pt x="117903" y="712601"/>
                  <a:pt x="117903" y="712601"/>
                  <a:pt x="117903" y="712601"/>
                </a:cubicBezTo>
                <a:lnTo>
                  <a:pt x="266481" y="626435"/>
                </a:lnTo>
                <a:lnTo>
                  <a:pt x="422342" y="650067"/>
                </a:lnTo>
                <a:lnTo>
                  <a:pt x="573834" y="777681"/>
                </a:lnTo>
                <a:lnTo>
                  <a:pt x="583302" y="1017275"/>
                </a:lnTo>
                <a:cubicBezTo>
                  <a:pt x="583302" y="1018729"/>
                  <a:pt x="584030" y="1020183"/>
                  <a:pt x="584759" y="1021638"/>
                </a:cubicBezTo>
                <a:lnTo>
                  <a:pt x="707481" y="1172520"/>
                </a:lnTo>
                <a:lnTo>
                  <a:pt x="559996" y="1376484"/>
                </a:lnTo>
                <a:lnTo>
                  <a:pt x="487163" y="1473558"/>
                </a:lnTo>
                <a:cubicBezTo>
                  <a:pt x="486071" y="1474649"/>
                  <a:pt x="485707" y="1476466"/>
                  <a:pt x="485707" y="1477921"/>
                </a:cubicBezTo>
                <a:lnTo>
                  <a:pt x="485707" y="1647709"/>
                </a:lnTo>
                <a:cubicBezTo>
                  <a:pt x="485707" y="1649163"/>
                  <a:pt x="486071" y="1650254"/>
                  <a:pt x="486799" y="1651345"/>
                </a:cubicBezTo>
                <a:lnTo>
                  <a:pt x="582938" y="1809862"/>
                </a:lnTo>
                <a:lnTo>
                  <a:pt x="582938" y="2026188"/>
                </a:lnTo>
                <a:cubicBezTo>
                  <a:pt x="582938" y="2028005"/>
                  <a:pt x="583666" y="2029823"/>
                  <a:pt x="585123" y="2031278"/>
                </a:cubicBezTo>
                <a:lnTo>
                  <a:pt x="652493" y="2098538"/>
                </a:lnTo>
                <a:lnTo>
                  <a:pt x="700562" y="2175616"/>
                </a:lnTo>
                <a:cubicBezTo>
                  <a:pt x="700926" y="2176343"/>
                  <a:pt x="701655" y="2177070"/>
                  <a:pt x="702747" y="2177797"/>
                </a:cubicBezTo>
                <a:lnTo>
                  <a:pt x="806533" y="2249421"/>
                </a:lnTo>
                <a:cubicBezTo>
                  <a:pt x="806533" y="2249421"/>
                  <a:pt x="806533" y="2249421"/>
                  <a:pt x="806533" y="2249421"/>
                </a:cubicBezTo>
                <a:lnTo>
                  <a:pt x="829475" y="2265418"/>
                </a:lnTo>
                <a:lnTo>
                  <a:pt x="1003909" y="2371945"/>
                </a:lnTo>
                <a:lnTo>
                  <a:pt x="1085845" y="2453748"/>
                </a:lnTo>
                <a:cubicBezTo>
                  <a:pt x="1087666" y="2455566"/>
                  <a:pt x="1089851" y="2456293"/>
                  <a:pt x="1092036" y="2455930"/>
                </a:cubicBezTo>
                <a:lnTo>
                  <a:pt x="1253724" y="2429026"/>
                </a:lnTo>
                <a:lnTo>
                  <a:pt x="1239886" y="2459929"/>
                </a:lnTo>
                <a:lnTo>
                  <a:pt x="1191452" y="2532280"/>
                </a:lnTo>
                <a:cubicBezTo>
                  <a:pt x="1189631" y="2535189"/>
                  <a:pt x="1189995" y="2539188"/>
                  <a:pt x="1192545" y="2541733"/>
                </a:cubicBezTo>
                <a:lnTo>
                  <a:pt x="1309076" y="2653350"/>
                </a:lnTo>
                <a:cubicBezTo>
                  <a:pt x="1310533" y="2654804"/>
                  <a:pt x="1312718" y="2655531"/>
                  <a:pt x="1314539" y="2655531"/>
                </a:cubicBezTo>
                <a:cubicBezTo>
                  <a:pt x="1316724" y="2655531"/>
                  <a:pt x="1318544" y="2654440"/>
                  <a:pt x="1319637" y="2652622"/>
                </a:cubicBezTo>
                <a:lnTo>
                  <a:pt x="1352047" y="2610812"/>
                </a:lnTo>
                <a:lnTo>
                  <a:pt x="1445637" y="2589724"/>
                </a:lnTo>
                <a:lnTo>
                  <a:pt x="1424515" y="2709340"/>
                </a:lnTo>
                <a:lnTo>
                  <a:pt x="1356417" y="2966749"/>
                </a:lnTo>
                <a:cubicBezTo>
                  <a:pt x="1356053" y="2967476"/>
                  <a:pt x="1356053" y="2968567"/>
                  <a:pt x="1356053" y="2969294"/>
                </a:cubicBezTo>
                <a:cubicBezTo>
                  <a:pt x="1356053" y="2969294"/>
                  <a:pt x="1356053" y="2969294"/>
                  <a:pt x="1356053" y="2969294"/>
                </a:cubicBezTo>
                <a:cubicBezTo>
                  <a:pt x="1356053" y="2969657"/>
                  <a:pt x="1356053" y="2969657"/>
                  <a:pt x="1356053" y="2970021"/>
                </a:cubicBezTo>
                <a:cubicBezTo>
                  <a:pt x="1356053" y="2970748"/>
                  <a:pt x="1356417" y="2971112"/>
                  <a:pt x="1356417" y="2971839"/>
                </a:cubicBezTo>
                <a:lnTo>
                  <a:pt x="1453648" y="3190346"/>
                </a:lnTo>
                <a:cubicBezTo>
                  <a:pt x="1453648" y="3190346"/>
                  <a:pt x="1453648" y="3190709"/>
                  <a:pt x="1454013" y="3190709"/>
                </a:cubicBezTo>
                <a:cubicBezTo>
                  <a:pt x="1454013" y="3191073"/>
                  <a:pt x="1454377" y="3191436"/>
                  <a:pt x="1454741" y="3191436"/>
                </a:cubicBezTo>
                <a:cubicBezTo>
                  <a:pt x="1455105" y="3191800"/>
                  <a:pt x="1455105" y="3192164"/>
                  <a:pt x="1455469" y="3192527"/>
                </a:cubicBezTo>
                <a:cubicBezTo>
                  <a:pt x="1455469" y="3192527"/>
                  <a:pt x="1455469" y="3192890"/>
                  <a:pt x="1455833" y="3192890"/>
                </a:cubicBezTo>
                <a:cubicBezTo>
                  <a:pt x="1455833" y="3192890"/>
                  <a:pt x="1456198" y="3193254"/>
                  <a:pt x="1456562" y="3193254"/>
                </a:cubicBezTo>
                <a:cubicBezTo>
                  <a:pt x="1456926" y="3193254"/>
                  <a:pt x="1456926" y="3193618"/>
                  <a:pt x="1456926" y="3193618"/>
                </a:cubicBezTo>
                <a:lnTo>
                  <a:pt x="1633544" y="3303053"/>
                </a:lnTo>
                <a:lnTo>
                  <a:pt x="1638278" y="3547373"/>
                </a:lnTo>
                <a:lnTo>
                  <a:pt x="1672145" y="3838231"/>
                </a:lnTo>
                <a:lnTo>
                  <a:pt x="1657579" y="4206530"/>
                </a:lnTo>
                <a:cubicBezTo>
                  <a:pt x="1657579" y="4206530"/>
                  <a:pt x="1657579" y="4206893"/>
                  <a:pt x="1657579" y="4206893"/>
                </a:cubicBezTo>
                <a:cubicBezTo>
                  <a:pt x="1657579" y="4207257"/>
                  <a:pt x="1657579" y="4207257"/>
                  <a:pt x="1657579" y="4207621"/>
                </a:cubicBezTo>
                <a:cubicBezTo>
                  <a:pt x="1657579" y="4208348"/>
                  <a:pt x="1657943" y="4209075"/>
                  <a:pt x="1657943" y="4209802"/>
                </a:cubicBezTo>
                <a:lnTo>
                  <a:pt x="1657943" y="4209802"/>
                </a:lnTo>
                <a:cubicBezTo>
                  <a:pt x="1658307" y="4210529"/>
                  <a:pt x="1658671" y="4211256"/>
                  <a:pt x="1659400" y="4211983"/>
                </a:cubicBezTo>
                <a:cubicBezTo>
                  <a:pt x="1659400" y="4211983"/>
                  <a:pt x="1659400" y="4212347"/>
                  <a:pt x="1659764" y="4212347"/>
                </a:cubicBezTo>
                <a:lnTo>
                  <a:pt x="1829827" y="4377409"/>
                </a:lnTo>
                <a:cubicBezTo>
                  <a:pt x="1829827" y="4377409"/>
                  <a:pt x="1829827" y="4377409"/>
                  <a:pt x="1829827" y="4377409"/>
                </a:cubicBezTo>
                <a:cubicBezTo>
                  <a:pt x="1829827" y="4377409"/>
                  <a:pt x="1829827" y="4377409"/>
                  <a:pt x="1830192" y="4377409"/>
                </a:cubicBezTo>
                <a:cubicBezTo>
                  <a:pt x="1830920" y="4377772"/>
                  <a:pt x="1831284" y="4378499"/>
                  <a:pt x="1832012" y="4378499"/>
                </a:cubicBezTo>
                <a:cubicBezTo>
                  <a:pt x="1832012" y="4378499"/>
                  <a:pt x="1832377" y="4378499"/>
                  <a:pt x="1832377" y="4378863"/>
                </a:cubicBezTo>
                <a:cubicBezTo>
                  <a:pt x="1832377" y="4378863"/>
                  <a:pt x="1832741" y="4378863"/>
                  <a:pt x="1832741" y="4378863"/>
                </a:cubicBezTo>
                <a:cubicBezTo>
                  <a:pt x="1832741" y="4378863"/>
                  <a:pt x="1833105" y="4378863"/>
                  <a:pt x="1833105" y="4379226"/>
                </a:cubicBezTo>
                <a:lnTo>
                  <a:pt x="2037400" y="4427945"/>
                </a:lnTo>
                <a:cubicBezTo>
                  <a:pt x="2038128" y="4427945"/>
                  <a:pt x="2038492" y="4428309"/>
                  <a:pt x="2039220" y="4428309"/>
                </a:cubicBezTo>
                <a:cubicBezTo>
                  <a:pt x="2041770" y="4428309"/>
                  <a:pt x="2044319" y="4426855"/>
                  <a:pt x="2045775" y="4424309"/>
                </a:cubicBezTo>
                <a:cubicBezTo>
                  <a:pt x="2047232" y="4421401"/>
                  <a:pt x="2046504" y="4417765"/>
                  <a:pt x="2043954" y="4415584"/>
                </a:cubicBezTo>
                <a:lnTo>
                  <a:pt x="1878625" y="4278881"/>
                </a:lnTo>
                <a:lnTo>
                  <a:pt x="1948180" y="4162901"/>
                </a:lnTo>
                <a:cubicBezTo>
                  <a:pt x="1949637" y="4160356"/>
                  <a:pt x="1949637" y="4157084"/>
                  <a:pt x="1947816" y="4154902"/>
                </a:cubicBezTo>
                <a:lnTo>
                  <a:pt x="1891735" y="4080370"/>
                </a:lnTo>
                <a:lnTo>
                  <a:pt x="1943446" y="3920762"/>
                </a:lnTo>
                <a:lnTo>
                  <a:pt x="2083648" y="3789149"/>
                </a:lnTo>
                <a:lnTo>
                  <a:pt x="2234411" y="3628813"/>
                </a:lnTo>
                <a:cubicBezTo>
                  <a:pt x="2234411" y="3628813"/>
                  <a:pt x="2234411" y="3628813"/>
                  <a:pt x="2234411" y="3628813"/>
                </a:cubicBezTo>
                <a:cubicBezTo>
                  <a:pt x="2234775" y="3628450"/>
                  <a:pt x="2235139" y="3627723"/>
                  <a:pt x="2235503" y="3626996"/>
                </a:cubicBezTo>
                <a:cubicBezTo>
                  <a:pt x="2235503" y="3626996"/>
                  <a:pt x="2235503" y="3626996"/>
                  <a:pt x="2235503" y="3626632"/>
                </a:cubicBezTo>
                <a:cubicBezTo>
                  <a:pt x="2235868" y="3625905"/>
                  <a:pt x="2235868" y="3625541"/>
                  <a:pt x="2235868" y="3624814"/>
                </a:cubicBezTo>
                <a:cubicBezTo>
                  <a:pt x="2235868" y="3624451"/>
                  <a:pt x="2235868" y="3624451"/>
                  <a:pt x="2235868" y="3624087"/>
                </a:cubicBezTo>
                <a:cubicBezTo>
                  <a:pt x="2235868" y="3624087"/>
                  <a:pt x="2235868" y="3624087"/>
                  <a:pt x="2235868" y="3624087"/>
                </a:cubicBezTo>
                <a:lnTo>
                  <a:pt x="2240602" y="3464115"/>
                </a:lnTo>
                <a:lnTo>
                  <a:pt x="2406295" y="3402672"/>
                </a:lnTo>
                <a:cubicBezTo>
                  <a:pt x="2406295" y="3402672"/>
                  <a:pt x="2406660" y="3402672"/>
                  <a:pt x="2406660" y="3402308"/>
                </a:cubicBezTo>
                <a:cubicBezTo>
                  <a:pt x="2406660" y="3402308"/>
                  <a:pt x="2407024" y="3402308"/>
                  <a:pt x="2407024" y="3401944"/>
                </a:cubicBezTo>
                <a:cubicBezTo>
                  <a:pt x="2407752" y="3401581"/>
                  <a:pt x="2408844" y="3400854"/>
                  <a:pt x="2409209" y="3400127"/>
                </a:cubicBezTo>
                <a:cubicBezTo>
                  <a:pt x="2409209" y="3400127"/>
                  <a:pt x="2409209" y="3400127"/>
                  <a:pt x="2409209" y="3400127"/>
                </a:cubicBezTo>
                <a:cubicBezTo>
                  <a:pt x="2409209" y="3400127"/>
                  <a:pt x="2409209" y="3399763"/>
                  <a:pt x="2409209" y="3399763"/>
                </a:cubicBezTo>
                <a:cubicBezTo>
                  <a:pt x="2409573" y="3399036"/>
                  <a:pt x="2409937" y="3398309"/>
                  <a:pt x="2410301" y="3397582"/>
                </a:cubicBezTo>
                <a:cubicBezTo>
                  <a:pt x="2410301" y="3397582"/>
                  <a:pt x="2410301" y="3397218"/>
                  <a:pt x="2410301" y="3397218"/>
                </a:cubicBezTo>
                <a:cubicBezTo>
                  <a:pt x="2410301" y="3397218"/>
                  <a:pt x="2410301" y="3397218"/>
                  <a:pt x="2410301" y="3397218"/>
                </a:cubicBezTo>
                <a:lnTo>
                  <a:pt x="2468203" y="3122721"/>
                </a:lnTo>
                <a:lnTo>
                  <a:pt x="2568711" y="3027102"/>
                </a:lnTo>
                <a:cubicBezTo>
                  <a:pt x="2568711" y="3027102"/>
                  <a:pt x="2568711" y="3026738"/>
                  <a:pt x="2569076" y="3026738"/>
                </a:cubicBezTo>
                <a:cubicBezTo>
                  <a:pt x="2569440" y="3026375"/>
                  <a:pt x="2569804" y="3026011"/>
                  <a:pt x="2569804" y="3025284"/>
                </a:cubicBezTo>
                <a:cubicBezTo>
                  <a:pt x="2570168" y="3024920"/>
                  <a:pt x="2570168" y="3024557"/>
                  <a:pt x="2570532" y="3024193"/>
                </a:cubicBezTo>
                <a:cubicBezTo>
                  <a:pt x="2570896" y="3023829"/>
                  <a:pt x="2570896" y="3023102"/>
                  <a:pt x="2570896" y="3022739"/>
                </a:cubicBezTo>
                <a:cubicBezTo>
                  <a:pt x="2570896" y="3022375"/>
                  <a:pt x="2571261" y="3022012"/>
                  <a:pt x="2571261" y="3021648"/>
                </a:cubicBezTo>
                <a:lnTo>
                  <a:pt x="2571261" y="2749696"/>
                </a:lnTo>
                <a:cubicBezTo>
                  <a:pt x="2571989" y="2746788"/>
                  <a:pt x="2569440" y="2743879"/>
                  <a:pt x="2566162" y="2742788"/>
                </a:cubicBezTo>
                <a:close/>
                <a:moveTo>
                  <a:pt x="1200556" y="2331225"/>
                </a:moveTo>
                <a:lnTo>
                  <a:pt x="1200556" y="2181069"/>
                </a:lnTo>
                <a:lnTo>
                  <a:pt x="1260643" y="2192340"/>
                </a:lnTo>
                <a:lnTo>
                  <a:pt x="1200556" y="2331225"/>
                </a:lnTo>
                <a:close/>
                <a:moveTo>
                  <a:pt x="1042146" y="2075270"/>
                </a:moveTo>
                <a:cubicBezTo>
                  <a:pt x="1041417" y="2076360"/>
                  <a:pt x="1040689" y="2077451"/>
                  <a:pt x="1040689" y="2078542"/>
                </a:cubicBezTo>
                <a:lnTo>
                  <a:pt x="1012649" y="2204701"/>
                </a:lnTo>
                <a:lnTo>
                  <a:pt x="821464" y="2234878"/>
                </a:lnTo>
                <a:lnTo>
                  <a:pt x="940180" y="1818951"/>
                </a:lnTo>
                <a:lnTo>
                  <a:pt x="1157585" y="1941112"/>
                </a:lnTo>
                <a:lnTo>
                  <a:pt x="1042146" y="2075270"/>
                </a:lnTo>
                <a:close/>
                <a:moveTo>
                  <a:pt x="636105" y="248320"/>
                </a:moveTo>
                <a:lnTo>
                  <a:pt x="267938" y="427197"/>
                </a:lnTo>
                <a:lnTo>
                  <a:pt x="318921" y="214144"/>
                </a:lnTo>
                <a:lnTo>
                  <a:pt x="636105" y="248320"/>
                </a:lnTo>
                <a:close/>
                <a:moveTo>
                  <a:pt x="652857" y="256682"/>
                </a:moveTo>
                <a:lnTo>
                  <a:pt x="575655" y="758775"/>
                </a:lnTo>
                <a:lnTo>
                  <a:pt x="269395" y="442831"/>
                </a:lnTo>
                <a:lnTo>
                  <a:pt x="652857" y="256682"/>
                </a:lnTo>
                <a:close/>
                <a:moveTo>
                  <a:pt x="1805064" y="519181"/>
                </a:moveTo>
                <a:lnTo>
                  <a:pt x="1846579" y="571535"/>
                </a:lnTo>
                <a:lnTo>
                  <a:pt x="1808706" y="659156"/>
                </a:lnTo>
                <a:lnTo>
                  <a:pt x="1720579" y="571899"/>
                </a:lnTo>
                <a:lnTo>
                  <a:pt x="1805064" y="519181"/>
                </a:lnTo>
                <a:close/>
                <a:moveTo>
                  <a:pt x="1242070" y="1899664"/>
                </a:moveTo>
                <a:lnTo>
                  <a:pt x="1169602" y="1931295"/>
                </a:lnTo>
                <a:lnTo>
                  <a:pt x="950741" y="1808408"/>
                </a:lnTo>
                <a:lnTo>
                  <a:pt x="1511186" y="1495736"/>
                </a:lnTo>
                <a:lnTo>
                  <a:pt x="1242070" y="1899664"/>
                </a:lnTo>
                <a:close/>
                <a:moveTo>
                  <a:pt x="1118620" y="1237963"/>
                </a:moveTo>
                <a:lnTo>
                  <a:pt x="1519198" y="1474285"/>
                </a:lnTo>
                <a:lnTo>
                  <a:pt x="948192" y="1793138"/>
                </a:lnTo>
                <a:lnTo>
                  <a:pt x="1118620" y="1237963"/>
                </a:lnTo>
                <a:close/>
                <a:moveTo>
                  <a:pt x="1728955" y="1219784"/>
                </a:moveTo>
                <a:lnTo>
                  <a:pt x="1132094" y="1219784"/>
                </a:lnTo>
                <a:lnTo>
                  <a:pt x="1448550" y="906385"/>
                </a:lnTo>
                <a:lnTo>
                  <a:pt x="1728955" y="1219784"/>
                </a:lnTo>
                <a:close/>
                <a:moveTo>
                  <a:pt x="1431070" y="902750"/>
                </a:moveTo>
                <a:lnTo>
                  <a:pt x="1119712" y="1211422"/>
                </a:lnTo>
                <a:lnTo>
                  <a:pt x="1078926" y="902750"/>
                </a:lnTo>
                <a:lnTo>
                  <a:pt x="1431070" y="902750"/>
                </a:lnTo>
                <a:close/>
                <a:moveTo>
                  <a:pt x="1084388" y="888207"/>
                </a:moveTo>
                <a:lnTo>
                  <a:pt x="1317816" y="547176"/>
                </a:lnTo>
                <a:lnTo>
                  <a:pt x="1438354" y="888207"/>
                </a:lnTo>
                <a:lnTo>
                  <a:pt x="1084388" y="888207"/>
                </a:lnTo>
                <a:close/>
                <a:moveTo>
                  <a:pt x="939088" y="1772778"/>
                </a:moveTo>
                <a:lnTo>
                  <a:pt x="914325" y="1556452"/>
                </a:lnTo>
                <a:lnTo>
                  <a:pt x="1091672" y="1276865"/>
                </a:lnTo>
                <a:lnTo>
                  <a:pt x="939088" y="1772778"/>
                </a:lnTo>
                <a:close/>
                <a:moveTo>
                  <a:pt x="1540683" y="1493918"/>
                </a:moveTo>
                <a:lnTo>
                  <a:pt x="1665226" y="1642982"/>
                </a:lnTo>
                <a:lnTo>
                  <a:pt x="1531943" y="1784412"/>
                </a:lnTo>
                <a:lnTo>
                  <a:pt x="1540683" y="1493918"/>
                </a:lnTo>
                <a:close/>
                <a:moveTo>
                  <a:pt x="1532307" y="1465196"/>
                </a:moveTo>
                <a:lnTo>
                  <a:pt x="1141198" y="1234327"/>
                </a:lnTo>
                <a:lnTo>
                  <a:pt x="1729683" y="1234327"/>
                </a:lnTo>
                <a:lnTo>
                  <a:pt x="1532307" y="1465196"/>
                </a:lnTo>
                <a:close/>
                <a:moveTo>
                  <a:pt x="1742064" y="1212150"/>
                </a:moveTo>
                <a:lnTo>
                  <a:pt x="1463845" y="901295"/>
                </a:lnTo>
                <a:lnTo>
                  <a:pt x="1844758" y="864938"/>
                </a:lnTo>
                <a:lnTo>
                  <a:pt x="1742064" y="1212150"/>
                </a:lnTo>
                <a:close/>
                <a:moveTo>
                  <a:pt x="1332383" y="545358"/>
                </a:moveTo>
                <a:lnTo>
                  <a:pt x="1613515" y="674426"/>
                </a:lnTo>
                <a:lnTo>
                  <a:pt x="1451099" y="880572"/>
                </a:lnTo>
                <a:lnTo>
                  <a:pt x="1332383" y="545358"/>
                </a:lnTo>
                <a:close/>
                <a:moveTo>
                  <a:pt x="1629539" y="654430"/>
                </a:moveTo>
                <a:lnTo>
                  <a:pt x="1598221" y="449375"/>
                </a:lnTo>
                <a:lnTo>
                  <a:pt x="1699093" y="570445"/>
                </a:lnTo>
                <a:lnTo>
                  <a:pt x="1629539" y="654430"/>
                </a:lnTo>
                <a:close/>
                <a:moveTo>
                  <a:pt x="1615700" y="659520"/>
                </a:moveTo>
                <a:lnTo>
                  <a:pt x="1338209" y="531906"/>
                </a:lnTo>
                <a:lnTo>
                  <a:pt x="1581469" y="434832"/>
                </a:lnTo>
                <a:lnTo>
                  <a:pt x="1615700" y="659520"/>
                </a:lnTo>
                <a:close/>
                <a:moveTo>
                  <a:pt x="1076377" y="874027"/>
                </a:moveTo>
                <a:lnTo>
                  <a:pt x="1036319" y="263590"/>
                </a:lnTo>
                <a:lnTo>
                  <a:pt x="1310169" y="532270"/>
                </a:lnTo>
                <a:lnTo>
                  <a:pt x="1076377" y="874027"/>
                </a:lnTo>
                <a:close/>
                <a:moveTo>
                  <a:pt x="668516" y="251228"/>
                </a:moveTo>
                <a:lnTo>
                  <a:pt x="1012649" y="252319"/>
                </a:lnTo>
                <a:lnTo>
                  <a:pt x="592042" y="749686"/>
                </a:lnTo>
                <a:lnTo>
                  <a:pt x="668516" y="251228"/>
                </a:lnTo>
                <a:close/>
                <a:moveTo>
                  <a:pt x="1022117" y="263590"/>
                </a:moveTo>
                <a:lnTo>
                  <a:pt x="1062903" y="886025"/>
                </a:lnTo>
                <a:lnTo>
                  <a:pt x="594227" y="770046"/>
                </a:lnTo>
                <a:lnTo>
                  <a:pt x="1022117" y="263590"/>
                </a:lnTo>
                <a:close/>
                <a:moveTo>
                  <a:pt x="1105874" y="1218330"/>
                </a:moveTo>
                <a:lnTo>
                  <a:pt x="734793" y="1167430"/>
                </a:lnTo>
                <a:lnTo>
                  <a:pt x="1065088" y="909294"/>
                </a:lnTo>
                <a:lnTo>
                  <a:pt x="1105874" y="1218330"/>
                </a:lnTo>
                <a:close/>
                <a:moveTo>
                  <a:pt x="1102232" y="1232510"/>
                </a:moveTo>
                <a:lnTo>
                  <a:pt x="907406" y="1539728"/>
                </a:lnTo>
                <a:lnTo>
                  <a:pt x="729695" y="1181246"/>
                </a:lnTo>
                <a:lnTo>
                  <a:pt x="1102232" y="1232510"/>
                </a:lnTo>
                <a:close/>
                <a:moveTo>
                  <a:pt x="927435" y="1801136"/>
                </a:moveTo>
                <a:lnTo>
                  <a:pt x="610978" y="1801136"/>
                </a:lnTo>
                <a:lnTo>
                  <a:pt x="900487" y="1568814"/>
                </a:lnTo>
                <a:lnTo>
                  <a:pt x="927435" y="1801136"/>
                </a:lnTo>
                <a:close/>
                <a:moveTo>
                  <a:pt x="1443452" y="1881122"/>
                </a:moveTo>
                <a:cubicBezTo>
                  <a:pt x="1442359" y="1882577"/>
                  <a:pt x="1441631" y="1884394"/>
                  <a:pt x="1441631" y="1885849"/>
                </a:cubicBezTo>
                <a:lnTo>
                  <a:pt x="1441631" y="1994193"/>
                </a:lnTo>
                <a:lnTo>
                  <a:pt x="1366250" y="2063272"/>
                </a:lnTo>
                <a:lnTo>
                  <a:pt x="1366250" y="1895302"/>
                </a:lnTo>
                <a:cubicBezTo>
                  <a:pt x="1366250" y="1893120"/>
                  <a:pt x="1365521" y="1891302"/>
                  <a:pt x="1364065" y="1889848"/>
                </a:cubicBezTo>
                <a:cubicBezTo>
                  <a:pt x="1362608" y="1888394"/>
                  <a:pt x="1360423" y="1887667"/>
                  <a:pt x="1358602" y="1888030"/>
                </a:cubicBezTo>
                <a:lnTo>
                  <a:pt x="1261735" y="1896392"/>
                </a:lnTo>
                <a:lnTo>
                  <a:pt x="1526117" y="1499372"/>
                </a:lnTo>
                <a:lnTo>
                  <a:pt x="1517377" y="1800046"/>
                </a:lnTo>
                <a:lnTo>
                  <a:pt x="1443452" y="1881122"/>
                </a:lnTo>
                <a:close/>
                <a:moveTo>
                  <a:pt x="1786128" y="1589174"/>
                </a:moveTo>
                <a:lnTo>
                  <a:pt x="1676879" y="1634620"/>
                </a:lnTo>
                <a:lnTo>
                  <a:pt x="1543232" y="1474649"/>
                </a:lnTo>
                <a:lnTo>
                  <a:pt x="1742793" y="1240872"/>
                </a:lnTo>
                <a:lnTo>
                  <a:pt x="1836746" y="1482647"/>
                </a:lnTo>
                <a:lnTo>
                  <a:pt x="1786128" y="1589174"/>
                </a:lnTo>
                <a:close/>
                <a:moveTo>
                  <a:pt x="1849856" y="1475739"/>
                </a:moveTo>
                <a:lnTo>
                  <a:pt x="1756995" y="1236872"/>
                </a:lnTo>
                <a:lnTo>
                  <a:pt x="1959105" y="1280137"/>
                </a:lnTo>
                <a:lnTo>
                  <a:pt x="1959105" y="1475739"/>
                </a:lnTo>
                <a:lnTo>
                  <a:pt x="1849856" y="1475739"/>
                </a:lnTo>
                <a:close/>
                <a:moveTo>
                  <a:pt x="2071631" y="992552"/>
                </a:moveTo>
                <a:lnTo>
                  <a:pt x="2090567" y="1096170"/>
                </a:lnTo>
                <a:cubicBezTo>
                  <a:pt x="2090567" y="1096534"/>
                  <a:pt x="2090931" y="1097261"/>
                  <a:pt x="2090931" y="1097624"/>
                </a:cubicBezTo>
                <a:lnTo>
                  <a:pt x="2129897" y="1194698"/>
                </a:lnTo>
                <a:cubicBezTo>
                  <a:pt x="2130261" y="1195789"/>
                  <a:pt x="2130989" y="1196880"/>
                  <a:pt x="2131718" y="1197607"/>
                </a:cubicBezTo>
                <a:lnTo>
                  <a:pt x="2199452" y="1256142"/>
                </a:lnTo>
                <a:lnTo>
                  <a:pt x="2160122" y="1303770"/>
                </a:lnTo>
                <a:cubicBezTo>
                  <a:pt x="2159030" y="1305224"/>
                  <a:pt x="2158301" y="1307042"/>
                  <a:pt x="2158665" y="1308860"/>
                </a:cubicBezTo>
                <a:lnTo>
                  <a:pt x="2163400" y="1381574"/>
                </a:lnTo>
                <a:cubicBezTo>
                  <a:pt x="2163400" y="1383028"/>
                  <a:pt x="2164128" y="1384119"/>
                  <a:pt x="2164856" y="1385210"/>
                </a:cubicBezTo>
                <a:lnTo>
                  <a:pt x="2200180" y="1433565"/>
                </a:lnTo>
                <a:lnTo>
                  <a:pt x="2162307" y="1471376"/>
                </a:lnTo>
                <a:lnTo>
                  <a:pt x="2110960" y="1389936"/>
                </a:lnTo>
                <a:lnTo>
                  <a:pt x="2158301" y="1267049"/>
                </a:lnTo>
                <a:cubicBezTo>
                  <a:pt x="2159030" y="1264867"/>
                  <a:pt x="2159030" y="1262322"/>
                  <a:pt x="2157573" y="1260141"/>
                </a:cubicBezTo>
                <a:cubicBezTo>
                  <a:pt x="2156116" y="1257960"/>
                  <a:pt x="2153931" y="1256869"/>
                  <a:pt x="2151382" y="1257233"/>
                </a:cubicBezTo>
                <a:lnTo>
                  <a:pt x="1967481" y="1267049"/>
                </a:lnTo>
                <a:lnTo>
                  <a:pt x="1754810" y="1221602"/>
                </a:lnTo>
                <a:lnTo>
                  <a:pt x="1859324" y="867847"/>
                </a:lnTo>
                <a:lnTo>
                  <a:pt x="2071631" y="992552"/>
                </a:lnTo>
                <a:close/>
                <a:moveTo>
                  <a:pt x="2117515" y="844942"/>
                </a:moveTo>
                <a:lnTo>
                  <a:pt x="1953642" y="776227"/>
                </a:lnTo>
                <a:lnTo>
                  <a:pt x="2057064" y="641705"/>
                </a:lnTo>
                <a:lnTo>
                  <a:pt x="2095665" y="713692"/>
                </a:lnTo>
                <a:lnTo>
                  <a:pt x="2117515" y="844942"/>
                </a:lnTo>
                <a:close/>
                <a:moveTo>
                  <a:pt x="2199452" y="703876"/>
                </a:moveTo>
                <a:lnTo>
                  <a:pt x="2107319" y="703876"/>
                </a:lnTo>
                <a:lnTo>
                  <a:pt x="2067261" y="628616"/>
                </a:lnTo>
                <a:lnTo>
                  <a:pt x="2117879" y="562810"/>
                </a:lnTo>
                <a:lnTo>
                  <a:pt x="2174324" y="632252"/>
                </a:lnTo>
                <a:lnTo>
                  <a:pt x="2199452" y="703876"/>
                </a:lnTo>
                <a:close/>
                <a:moveTo>
                  <a:pt x="1754810" y="455919"/>
                </a:moveTo>
                <a:lnTo>
                  <a:pt x="1830556" y="304673"/>
                </a:lnTo>
                <a:lnTo>
                  <a:pt x="1882267" y="403565"/>
                </a:lnTo>
                <a:cubicBezTo>
                  <a:pt x="1882995" y="405019"/>
                  <a:pt x="1884087" y="406110"/>
                  <a:pt x="1885544" y="406837"/>
                </a:cubicBezTo>
                <a:lnTo>
                  <a:pt x="2039949" y="479188"/>
                </a:lnTo>
                <a:lnTo>
                  <a:pt x="2107683" y="551175"/>
                </a:lnTo>
                <a:lnTo>
                  <a:pt x="2058521" y="615164"/>
                </a:lnTo>
                <a:lnTo>
                  <a:pt x="1893920" y="453011"/>
                </a:lnTo>
                <a:cubicBezTo>
                  <a:pt x="1893920" y="453011"/>
                  <a:pt x="1893556" y="453011"/>
                  <a:pt x="1893556" y="452647"/>
                </a:cubicBezTo>
                <a:cubicBezTo>
                  <a:pt x="1893192" y="452284"/>
                  <a:pt x="1892463" y="451920"/>
                  <a:pt x="1892099" y="451557"/>
                </a:cubicBezTo>
                <a:cubicBezTo>
                  <a:pt x="1891735" y="451557"/>
                  <a:pt x="1891735" y="451193"/>
                  <a:pt x="1891371" y="451193"/>
                </a:cubicBezTo>
                <a:cubicBezTo>
                  <a:pt x="1890642" y="450829"/>
                  <a:pt x="1890278" y="450829"/>
                  <a:pt x="1889550" y="450829"/>
                </a:cubicBezTo>
                <a:cubicBezTo>
                  <a:pt x="1889186" y="450829"/>
                  <a:pt x="1889186" y="450829"/>
                  <a:pt x="1888822" y="450829"/>
                </a:cubicBezTo>
                <a:cubicBezTo>
                  <a:pt x="1888822" y="450829"/>
                  <a:pt x="1888822" y="450829"/>
                  <a:pt x="1888822" y="450829"/>
                </a:cubicBezTo>
                <a:lnTo>
                  <a:pt x="1754810" y="455919"/>
                </a:lnTo>
                <a:close/>
                <a:moveTo>
                  <a:pt x="1887729" y="467917"/>
                </a:moveTo>
                <a:lnTo>
                  <a:pt x="2049417" y="626798"/>
                </a:lnTo>
                <a:lnTo>
                  <a:pt x="2049417" y="627162"/>
                </a:lnTo>
                <a:lnTo>
                  <a:pt x="1936891" y="774045"/>
                </a:lnTo>
                <a:lnTo>
                  <a:pt x="1851677" y="849668"/>
                </a:lnTo>
                <a:lnTo>
                  <a:pt x="1464937" y="886752"/>
                </a:lnTo>
                <a:lnTo>
                  <a:pt x="1630631" y="676244"/>
                </a:lnTo>
                <a:lnTo>
                  <a:pt x="1709290" y="580988"/>
                </a:lnTo>
                <a:lnTo>
                  <a:pt x="1805793" y="676608"/>
                </a:lnTo>
                <a:cubicBezTo>
                  <a:pt x="1807614" y="678426"/>
                  <a:pt x="1809799" y="679153"/>
                  <a:pt x="1812348" y="678426"/>
                </a:cubicBezTo>
                <a:cubicBezTo>
                  <a:pt x="1814897" y="678062"/>
                  <a:pt x="1816718" y="676244"/>
                  <a:pt x="1817810" y="674063"/>
                </a:cubicBezTo>
                <a:lnTo>
                  <a:pt x="1861510" y="572626"/>
                </a:lnTo>
                <a:cubicBezTo>
                  <a:pt x="1862602" y="570081"/>
                  <a:pt x="1862238" y="567173"/>
                  <a:pt x="1860417" y="565355"/>
                </a:cubicBezTo>
                <a:lnTo>
                  <a:pt x="1817446" y="511182"/>
                </a:lnTo>
                <a:lnTo>
                  <a:pt x="1887729" y="467917"/>
                </a:lnTo>
                <a:close/>
                <a:moveTo>
                  <a:pt x="739527" y="184331"/>
                </a:moveTo>
                <a:lnTo>
                  <a:pt x="964943" y="237776"/>
                </a:lnTo>
                <a:lnTo>
                  <a:pt x="662689" y="236685"/>
                </a:lnTo>
                <a:lnTo>
                  <a:pt x="330938" y="201055"/>
                </a:lnTo>
                <a:lnTo>
                  <a:pt x="546522" y="17088"/>
                </a:lnTo>
                <a:lnTo>
                  <a:pt x="736250" y="182513"/>
                </a:lnTo>
                <a:cubicBezTo>
                  <a:pt x="737342" y="183240"/>
                  <a:pt x="738435" y="183967"/>
                  <a:pt x="739527" y="184331"/>
                </a:cubicBezTo>
                <a:close/>
                <a:moveTo>
                  <a:pt x="250822" y="14543"/>
                </a:moveTo>
                <a:lnTo>
                  <a:pt x="526857" y="14543"/>
                </a:lnTo>
                <a:lnTo>
                  <a:pt x="316371" y="193784"/>
                </a:lnTo>
                <a:lnTo>
                  <a:pt x="250822" y="14543"/>
                </a:lnTo>
                <a:close/>
                <a:moveTo>
                  <a:pt x="128828" y="265771"/>
                </a:moveTo>
                <a:lnTo>
                  <a:pt x="303262" y="216689"/>
                </a:lnTo>
                <a:lnTo>
                  <a:pt x="251915" y="431560"/>
                </a:lnTo>
                <a:lnTo>
                  <a:pt x="70926" y="388295"/>
                </a:lnTo>
                <a:lnTo>
                  <a:pt x="128828" y="265771"/>
                </a:lnTo>
                <a:close/>
                <a:moveTo>
                  <a:pt x="52718" y="427197"/>
                </a:moveTo>
                <a:lnTo>
                  <a:pt x="64736" y="402111"/>
                </a:lnTo>
                <a:lnTo>
                  <a:pt x="246452" y="445739"/>
                </a:lnTo>
                <a:lnTo>
                  <a:pt x="112441" y="694059"/>
                </a:lnTo>
                <a:lnTo>
                  <a:pt x="14846" y="587896"/>
                </a:lnTo>
                <a:lnTo>
                  <a:pt x="52718" y="427197"/>
                </a:lnTo>
                <a:close/>
                <a:moveTo>
                  <a:pt x="426348" y="635888"/>
                </a:moveTo>
                <a:lnTo>
                  <a:pt x="265753" y="611528"/>
                </a:lnTo>
                <a:cubicBezTo>
                  <a:pt x="264296" y="611165"/>
                  <a:pt x="262476" y="611528"/>
                  <a:pt x="261019" y="612255"/>
                </a:cubicBezTo>
                <a:lnTo>
                  <a:pt x="132470" y="686788"/>
                </a:lnTo>
                <a:lnTo>
                  <a:pt x="258834" y="452284"/>
                </a:lnTo>
                <a:lnTo>
                  <a:pt x="475146" y="675517"/>
                </a:lnTo>
                <a:lnTo>
                  <a:pt x="429626" y="637342"/>
                </a:lnTo>
                <a:cubicBezTo>
                  <a:pt x="428897" y="636615"/>
                  <a:pt x="427441" y="636251"/>
                  <a:pt x="426348" y="635888"/>
                </a:cubicBezTo>
                <a:close/>
                <a:moveTo>
                  <a:pt x="597504" y="1014366"/>
                </a:moveTo>
                <a:lnTo>
                  <a:pt x="588400" y="783862"/>
                </a:lnTo>
                <a:lnTo>
                  <a:pt x="1054527" y="899114"/>
                </a:lnTo>
                <a:lnTo>
                  <a:pt x="718042" y="1162340"/>
                </a:lnTo>
                <a:lnTo>
                  <a:pt x="597504" y="1014366"/>
                </a:lnTo>
                <a:close/>
                <a:moveTo>
                  <a:pt x="715857" y="1186336"/>
                </a:moveTo>
                <a:lnTo>
                  <a:pt x="891019" y="1539728"/>
                </a:lnTo>
                <a:lnTo>
                  <a:pt x="565822" y="1393936"/>
                </a:lnTo>
                <a:lnTo>
                  <a:pt x="572013" y="1385573"/>
                </a:lnTo>
                <a:lnTo>
                  <a:pt x="715857" y="1186336"/>
                </a:lnTo>
                <a:close/>
                <a:moveTo>
                  <a:pt x="500637" y="1645891"/>
                </a:moveTo>
                <a:lnTo>
                  <a:pt x="500637" y="1480466"/>
                </a:lnTo>
                <a:lnTo>
                  <a:pt x="557082" y="1405570"/>
                </a:lnTo>
                <a:lnTo>
                  <a:pt x="892839" y="1556452"/>
                </a:lnTo>
                <a:lnTo>
                  <a:pt x="592406" y="1797501"/>
                </a:lnTo>
                <a:lnTo>
                  <a:pt x="500637" y="1645891"/>
                </a:lnTo>
                <a:close/>
                <a:moveTo>
                  <a:pt x="664874" y="2090903"/>
                </a:moveTo>
                <a:cubicBezTo>
                  <a:pt x="664510" y="2090540"/>
                  <a:pt x="664146" y="2090176"/>
                  <a:pt x="663782" y="2089449"/>
                </a:cubicBezTo>
                <a:lnTo>
                  <a:pt x="597868" y="2023642"/>
                </a:lnTo>
                <a:lnTo>
                  <a:pt x="597868" y="1815316"/>
                </a:lnTo>
                <a:lnTo>
                  <a:pt x="925978" y="1815316"/>
                </a:lnTo>
                <a:lnTo>
                  <a:pt x="806533" y="2231969"/>
                </a:lnTo>
                <a:lnTo>
                  <a:pt x="712579" y="2166890"/>
                </a:lnTo>
                <a:lnTo>
                  <a:pt x="664874" y="2090903"/>
                </a:lnTo>
                <a:close/>
                <a:moveTo>
                  <a:pt x="829839" y="2248330"/>
                </a:moveTo>
                <a:lnTo>
                  <a:pt x="1010464" y="2219608"/>
                </a:lnTo>
                <a:lnTo>
                  <a:pt x="1002088" y="2353766"/>
                </a:lnTo>
                <a:lnTo>
                  <a:pt x="837851" y="2253420"/>
                </a:lnTo>
                <a:lnTo>
                  <a:pt x="829839" y="2248330"/>
                </a:lnTo>
                <a:close/>
                <a:moveTo>
                  <a:pt x="1016290" y="2363583"/>
                </a:moveTo>
                <a:lnTo>
                  <a:pt x="1025030" y="2221789"/>
                </a:lnTo>
                <a:lnTo>
                  <a:pt x="1090215" y="2250148"/>
                </a:lnTo>
                <a:lnTo>
                  <a:pt x="1145203" y="2432298"/>
                </a:lnTo>
                <a:lnTo>
                  <a:pt x="1093857" y="2440660"/>
                </a:lnTo>
                <a:lnTo>
                  <a:pt x="1016290" y="2363583"/>
                </a:lnTo>
                <a:close/>
                <a:moveTo>
                  <a:pt x="1159406" y="2430480"/>
                </a:moveTo>
                <a:lnTo>
                  <a:pt x="1104781" y="2249421"/>
                </a:lnTo>
                <a:lnTo>
                  <a:pt x="1162319" y="2222880"/>
                </a:lnTo>
                <a:cubicBezTo>
                  <a:pt x="1163412" y="2222516"/>
                  <a:pt x="1164140" y="2221789"/>
                  <a:pt x="1164868" y="2220699"/>
                </a:cubicBezTo>
                <a:lnTo>
                  <a:pt x="1185990" y="2193794"/>
                </a:lnTo>
                <a:lnTo>
                  <a:pt x="1185990" y="2366855"/>
                </a:lnTo>
                <a:cubicBezTo>
                  <a:pt x="1185990" y="2366855"/>
                  <a:pt x="1185990" y="2366855"/>
                  <a:pt x="1185990" y="2366855"/>
                </a:cubicBezTo>
                <a:cubicBezTo>
                  <a:pt x="1185990" y="2367218"/>
                  <a:pt x="1185990" y="2367582"/>
                  <a:pt x="1186354" y="2367945"/>
                </a:cubicBezTo>
                <a:cubicBezTo>
                  <a:pt x="1186354" y="2368673"/>
                  <a:pt x="1186718" y="2369400"/>
                  <a:pt x="1187082" y="2370127"/>
                </a:cubicBezTo>
                <a:cubicBezTo>
                  <a:pt x="1187082" y="2370127"/>
                  <a:pt x="1187082" y="2370490"/>
                  <a:pt x="1187082" y="2370490"/>
                </a:cubicBezTo>
                <a:cubicBezTo>
                  <a:pt x="1187082" y="2370854"/>
                  <a:pt x="1187446" y="2370854"/>
                  <a:pt x="1187446" y="2371218"/>
                </a:cubicBezTo>
                <a:cubicBezTo>
                  <a:pt x="1187810" y="2371945"/>
                  <a:pt x="1188175" y="2372308"/>
                  <a:pt x="1188903" y="2372672"/>
                </a:cubicBezTo>
                <a:cubicBezTo>
                  <a:pt x="1189267" y="2373036"/>
                  <a:pt x="1189631" y="2373036"/>
                  <a:pt x="1189995" y="2373399"/>
                </a:cubicBezTo>
                <a:cubicBezTo>
                  <a:pt x="1190360" y="2373762"/>
                  <a:pt x="1191088" y="2374126"/>
                  <a:pt x="1191816" y="2374126"/>
                </a:cubicBezTo>
                <a:cubicBezTo>
                  <a:pt x="1192180" y="2374126"/>
                  <a:pt x="1192180" y="2374490"/>
                  <a:pt x="1192545" y="2374490"/>
                </a:cubicBezTo>
                <a:lnTo>
                  <a:pt x="1309440" y="2394486"/>
                </a:lnTo>
                <a:lnTo>
                  <a:pt x="1264648" y="2413755"/>
                </a:lnTo>
                <a:lnTo>
                  <a:pt x="1159406" y="2430480"/>
                </a:lnTo>
                <a:close/>
                <a:moveTo>
                  <a:pt x="1252995" y="2467564"/>
                </a:moveTo>
                <a:cubicBezTo>
                  <a:pt x="1252995" y="2467200"/>
                  <a:pt x="1253360" y="2467200"/>
                  <a:pt x="1253360" y="2466837"/>
                </a:cubicBezTo>
                <a:lnTo>
                  <a:pt x="1241342" y="2567547"/>
                </a:lnTo>
                <a:lnTo>
                  <a:pt x="1207839" y="2535189"/>
                </a:lnTo>
                <a:lnTo>
                  <a:pt x="1252995" y="2467564"/>
                </a:lnTo>
                <a:close/>
                <a:moveTo>
                  <a:pt x="1314174" y="2637352"/>
                </a:moveTo>
                <a:lnTo>
                  <a:pt x="1254452" y="2580272"/>
                </a:lnTo>
                <a:lnTo>
                  <a:pt x="1273024" y="2425026"/>
                </a:lnTo>
                <a:lnTo>
                  <a:pt x="1321822" y="2403939"/>
                </a:lnTo>
                <a:lnTo>
                  <a:pt x="1298151" y="2470836"/>
                </a:lnTo>
                <a:cubicBezTo>
                  <a:pt x="1297423" y="2473018"/>
                  <a:pt x="1297787" y="2475563"/>
                  <a:pt x="1298880" y="2477381"/>
                </a:cubicBezTo>
                <a:lnTo>
                  <a:pt x="1336753" y="2534098"/>
                </a:lnTo>
                <a:lnTo>
                  <a:pt x="1341122" y="2602086"/>
                </a:lnTo>
                <a:lnTo>
                  <a:pt x="1314174" y="2637352"/>
                </a:lnTo>
                <a:close/>
                <a:moveTo>
                  <a:pt x="1355689" y="2595542"/>
                </a:moveTo>
                <a:lnTo>
                  <a:pt x="1352047" y="2538824"/>
                </a:lnTo>
                <a:lnTo>
                  <a:pt x="1404487" y="2538824"/>
                </a:lnTo>
                <a:lnTo>
                  <a:pt x="1441631" y="2575909"/>
                </a:lnTo>
                <a:lnTo>
                  <a:pt x="1355689" y="2595542"/>
                </a:lnTo>
                <a:close/>
                <a:moveTo>
                  <a:pt x="2557423" y="2991835"/>
                </a:moveTo>
                <a:lnTo>
                  <a:pt x="2417949" y="2722065"/>
                </a:lnTo>
                <a:lnTo>
                  <a:pt x="2557423" y="2755877"/>
                </a:lnTo>
                <a:lnTo>
                  <a:pt x="2557423" y="2991835"/>
                </a:lnTo>
                <a:close/>
                <a:moveTo>
                  <a:pt x="2399376" y="3383039"/>
                </a:moveTo>
                <a:lnTo>
                  <a:pt x="2285394" y="3297963"/>
                </a:lnTo>
                <a:lnTo>
                  <a:pt x="2450723" y="3140536"/>
                </a:lnTo>
                <a:lnTo>
                  <a:pt x="2399376" y="3383039"/>
                </a:lnTo>
                <a:close/>
                <a:moveTo>
                  <a:pt x="2103677" y="3746611"/>
                </a:moveTo>
                <a:lnTo>
                  <a:pt x="2011908" y="3730250"/>
                </a:lnTo>
                <a:lnTo>
                  <a:pt x="1874983" y="3460480"/>
                </a:lnTo>
                <a:lnTo>
                  <a:pt x="2216931" y="3626269"/>
                </a:lnTo>
                <a:lnTo>
                  <a:pt x="2103677" y="3746611"/>
                </a:lnTo>
                <a:close/>
                <a:moveTo>
                  <a:pt x="1940168" y="3902583"/>
                </a:moveTo>
                <a:lnTo>
                  <a:pt x="1869885" y="3719707"/>
                </a:lnTo>
                <a:lnTo>
                  <a:pt x="2002076" y="3743339"/>
                </a:lnTo>
                <a:lnTo>
                  <a:pt x="2037035" y="3812417"/>
                </a:lnTo>
                <a:lnTo>
                  <a:pt x="1940168" y="3902583"/>
                </a:lnTo>
                <a:close/>
                <a:moveTo>
                  <a:pt x="1682342" y="4204712"/>
                </a:moveTo>
                <a:lnTo>
                  <a:pt x="1875712" y="4093095"/>
                </a:lnTo>
                <a:lnTo>
                  <a:pt x="1862966" y="4268701"/>
                </a:lnTo>
                <a:lnTo>
                  <a:pt x="1682342" y="4204712"/>
                </a:lnTo>
                <a:close/>
                <a:moveTo>
                  <a:pt x="1832377" y="4358503"/>
                </a:moveTo>
                <a:lnTo>
                  <a:pt x="1694359" y="4224708"/>
                </a:lnTo>
                <a:lnTo>
                  <a:pt x="1860053" y="4283607"/>
                </a:lnTo>
                <a:lnTo>
                  <a:pt x="1832377" y="4358503"/>
                </a:lnTo>
                <a:close/>
                <a:moveTo>
                  <a:pt x="1678700" y="4049467"/>
                </a:moveTo>
                <a:lnTo>
                  <a:pt x="1863330" y="4083642"/>
                </a:lnTo>
                <a:lnTo>
                  <a:pt x="1673238" y="4193441"/>
                </a:lnTo>
                <a:lnTo>
                  <a:pt x="1678700" y="4049467"/>
                </a:lnTo>
                <a:close/>
                <a:moveTo>
                  <a:pt x="1679064" y="4034560"/>
                </a:moveTo>
                <a:lnTo>
                  <a:pt x="1685983" y="3856410"/>
                </a:lnTo>
                <a:lnTo>
                  <a:pt x="1865151" y="4069099"/>
                </a:lnTo>
                <a:lnTo>
                  <a:pt x="1679064" y="4034560"/>
                </a:lnTo>
                <a:close/>
                <a:moveTo>
                  <a:pt x="1374261" y="2974747"/>
                </a:moveTo>
                <a:lnTo>
                  <a:pt x="1547966" y="2957659"/>
                </a:lnTo>
                <a:lnTo>
                  <a:pt x="1460568" y="3168531"/>
                </a:lnTo>
                <a:lnTo>
                  <a:pt x="1374261" y="2974747"/>
                </a:lnTo>
                <a:close/>
                <a:moveTo>
                  <a:pt x="1433984" y="2730790"/>
                </a:moveTo>
                <a:lnTo>
                  <a:pt x="1547602" y="2942753"/>
                </a:lnTo>
                <a:lnTo>
                  <a:pt x="1373169" y="2960204"/>
                </a:lnTo>
                <a:lnTo>
                  <a:pt x="1433984" y="2730790"/>
                </a:lnTo>
                <a:close/>
                <a:moveTo>
                  <a:pt x="1975856" y="2634080"/>
                </a:moveTo>
                <a:lnTo>
                  <a:pt x="1848400" y="2622809"/>
                </a:lnTo>
                <a:lnTo>
                  <a:pt x="1903388" y="2563911"/>
                </a:lnTo>
                <a:lnTo>
                  <a:pt x="1975856" y="2634080"/>
                </a:lnTo>
                <a:close/>
                <a:moveTo>
                  <a:pt x="2381532" y="2715157"/>
                </a:moveTo>
                <a:lnTo>
                  <a:pt x="2124434" y="2854405"/>
                </a:lnTo>
                <a:lnTo>
                  <a:pt x="2213654" y="2690070"/>
                </a:lnTo>
                <a:lnTo>
                  <a:pt x="2381532" y="2715157"/>
                </a:lnTo>
                <a:close/>
                <a:moveTo>
                  <a:pt x="2275197" y="3287419"/>
                </a:moveTo>
                <a:lnTo>
                  <a:pt x="2163764" y="3120540"/>
                </a:lnTo>
                <a:lnTo>
                  <a:pt x="2444532" y="3125993"/>
                </a:lnTo>
                <a:lnTo>
                  <a:pt x="2275197" y="3287419"/>
                </a:lnTo>
                <a:close/>
                <a:moveTo>
                  <a:pt x="2102220" y="2890762"/>
                </a:moveTo>
                <a:lnTo>
                  <a:pt x="2141914" y="3108178"/>
                </a:lnTo>
                <a:lnTo>
                  <a:pt x="1878261" y="3204161"/>
                </a:lnTo>
                <a:lnTo>
                  <a:pt x="2102220" y="2890762"/>
                </a:lnTo>
                <a:close/>
                <a:moveTo>
                  <a:pt x="1858960" y="3205979"/>
                </a:moveTo>
                <a:lnTo>
                  <a:pt x="1755903" y="3043099"/>
                </a:lnTo>
                <a:lnTo>
                  <a:pt x="2084376" y="2890762"/>
                </a:lnTo>
                <a:lnTo>
                  <a:pt x="1858960" y="3205979"/>
                </a:lnTo>
                <a:close/>
                <a:moveTo>
                  <a:pt x="2114602" y="2876583"/>
                </a:moveTo>
                <a:lnTo>
                  <a:pt x="2383353" y="2731154"/>
                </a:lnTo>
                <a:lnTo>
                  <a:pt x="2154296" y="3093635"/>
                </a:lnTo>
                <a:lnTo>
                  <a:pt x="2114602" y="2876583"/>
                </a:lnTo>
                <a:close/>
                <a:moveTo>
                  <a:pt x="2070174" y="2881309"/>
                </a:moveTo>
                <a:lnTo>
                  <a:pt x="1763914" y="3023466"/>
                </a:lnTo>
                <a:lnTo>
                  <a:pt x="1844394" y="2890762"/>
                </a:lnTo>
                <a:lnTo>
                  <a:pt x="2070174" y="2881309"/>
                </a:lnTo>
                <a:close/>
                <a:moveTo>
                  <a:pt x="1854955" y="2875492"/>
                </a:moveTo>
                <a:lnTo>
                  <a:pt x="2011180" y="2660985"/>
                </a:lnTo>
                <a:lnTo>
                  <a:pt x="2095665" y="2865676"/>
                </a:lnTo>
                <a:lnTo>
                  <a:pt x="1854955" y="2875492"/>
                </a:lnTo>
                <a:close/>
                <a:moveTo>
                  <a:pt x="1832377" y="2862404"/>
                </a:moveTo>
                <a:lnTo>
                  <a:pt x="1627353" y="2613357"/>
                </a:lnTo>
                <a:lnTo>
                  <a:pt x="1825822" y="2635171"/>
                </a:lnTo>
                <a:lnTo>
                  <a:pt x="1832377" y="2862404"/>
                </a:lnTo>
                <a:close/>
                <a:moveTo>
                  <a:pt x="1615336" y="2621719"/>
                </a:moveTo>
                <a:lnTo>
                  <a:pt x="1827278" y="2879128"/>
                </a:lnTo>
                <a:lnTo>
                  <a:pt x="1568359" y="2939481"/>
                </a:lnTo>
                <a:lnTo>
                  <a:pt x="1615336" y="2621719"/>
                </a:lnTo>
                <a:close/>
                <a:moveTo>
                  <a:pt x="1563261" y="2959114"/>
                </a:moveTo>
                <a:lnTo>
                  <a:pt x="1729319" y="3040190"/>
                </a:lnTo>
                <a:lnTo>
                  <a:pt x="1475498" y="3171076"/>
                </a:lnTo>
                <a:lnTo>
                  <a:pt x="1563261" y="2959114"/>
                </a:lnTo>
                <a:close/>
                <a:moveTo>
                  <a:pt x="1580741" y="2951479"/>
                </a:moveTo>
                <a:lnTo>
                  <a:pt x="1824729" y="2894398"/>
                </a:lnTo>
                <a:lnTo>
                  <a:pt x="1742429" y="3030374"/>
                </a:lnTo>
                <a:lnTo>
                  <a:pt x="1580741" y="2951479"/>
                </a:lnTo>
                <a:close/>
                <a:moveTo>
                  <a:pt x="1746799" y="3056187"/>
                </a:moveTo>
                <a:lnTo>
                  <a:pt x="1847671" y="3215796"/>
                </a:lnTo>
                <a:lnTo>
                  <a:pt x="1653573" y="3286329"/>
                </a:lnTo>
                <a:lnTo>
                  <a:pt x="1746799" y="3056187"/>
                </a:lnTo>
                <a:close/>
                <a:moveTo>
                  <a:pt x="1851313" y="3229611"/>
                </a:moveTo>
                <a:lnTo>
                  <a:pt x="1851313" y="3430667"/>
                </a:lnTo>
                <a:lnTo>
                  <a:pt x="1656851" y="3300508"/>
                </a:lnTo>
                <a:lnTo>
                  <a:pt x="1851313" y="3229611"/>
                </a:lnTo>
                <a:close/>
                <a:moveTo>
                  <a:pt x="1865879" y="3232520"/>
                </a:moveTo>
                <a:lnTo>
                  <a:pt x="2207463" y="3450663"/>
                </a:lnTo>
                <a:lnTo>
                  <a:pt x="1865879" y="3437575"/>
                </a:lnTo>
                <a:lnTo>
                  <a:pt x="1865879" y="3232520"/>
                </a:lnTo>
                <a:close/>
                <a:moveTo>
                  <a:pt x="1874983" y="3220886"/>
                </a:moveTo>
                <a:lnTo>
                  <a:pt x="2144827" y="3122358"/>
                </a:lnTo>
                <a:lnTo>
                  <a:pt x="2222394" y="3442665"/>
                </a:lnTo>
                <a:lnTo>
                  <a:pt x="1874983" y="3220886"/>
                </a:lnTo>
                <a:close/>
                <a:moveTo>
                  <a:pt x="2163035" y="3105997"/>
                </a:moveTo>
                <a:lnTo>
                  <a:pt x="2399740" y="2731881"/>
                </a:lnTo>
                <a:lnTo>
                  <a:pt x="2454001" y="3111450"/>
                </a:lnTo>
                <a:lnTo>
                  <a:pt x="2163035" y="3105997"/>
                </a:lnTo>
                <a:close/>
                <a:moveTo>
                  <a:pt x="2107319" y="2855859"/>
                </a:moveTo>
                <a:lnTo>
                  <a:pt x="2024654" y="2655895"/>
                </a:lnTo>
                <a:lnTo>
                  <a:pt x="2198359" y="2687525"/>
                </a:lnTo>
                <a:lnTo>
                  <a:pt x="2107319" y="2855859"/>
                </a:lnTo>
                <a:close/>
                <a:moveTo>
                  <a:pt x="1846943" y="2862040"/>
                </a:moveTo>
                <a:lnTo>
                  <a:pt x="1840388" y="2636625"/>
                </a:lnTo>
                <a:lnTo>
                  <a:pt x="1994793" y="2650441"/>
                </a:lnTo>
                <a:lnTo>
                  <a:pt x="1999891" y="2651532"/>
                </a:lnTo>
                <a:lnTo>
                  <a:pt x="1846943" y="2862040"/>
                </a:lnTo>
                <a:close/>
                <a:moveTo>
                  <a:pt x="1625533" y="2598814"/>
                </a:moveTo>
                <a:lnTo>
                  <a:pt x="1726406" y="2489742"/>
                </a:lnTo>
                <a:lnTo>
                  <a:pt x="1817810" y="2619537"/>
                </a:lnTo>
                <a:lnTo>
                  <a:pt x="1625533" y="2598814"/>
                </a:lnTo>
                <a:close/>
                <a:moveTo>
                  <a:pt x="1612423" y="2591542"/>
                </a:moveTo>
                <a:lnTo>
                  <a:pt x="1564354" y="2485379"/>
                </a:lnTo>
                <a:lnTo>
                  <a:pt x="1715845" y="2479925"/>
                </a:lnTo>
                <a:lnTo>
                  <a:pt x="1612423" y="2591542"/>
                </a:lnTo>
                <a:close/>
                <a:moveTo>
                  <a:pt x="1555249" y="2926392"/>
                </a:moveTo>
                <a:lnTo>
                  <a:pt x="1441267" y="2714066"/>
                </a:lnTo>
                <a:lnTo>
                  <a:pt x="1600770" y="2618810"/>
                </a:lnTo>
                <a:lnTo>
                  <a:pt x="1555249" y="2926392"/>
                </a:lnTo>
                <a:close/>
                <a:moveTo>
                  <a:pt x="1731140" y="3055460"/>
                </a:moveTo>
                <a:lnTo>
                  <a:pt x="1637186" y="3287783"/>
                </a:lnTo>
                <a:lnTo>
                  <a:pt x="1475498" y="3187437"/>
                </a:lnTo>
                <a:lnTo>
                  <a:pt x="1731140" y="3055460"/>
                </a:lnTo>
                <a:close/>
                <a:moveTo>
                  <a:pt x="1652845" y="3534648"/>
                </a:moveTo>
                <a:lnTo>
                  <a:pt x="1648475" y="3312506"/>
                </a:lnTo>
                <a:lnTo>
                  <a:pt x="1844030" y="3443392"/>
                </a:lnTo>
                <a:lnTo>
                  <a:pt x="1652845" y="3534648"/>
                </a:lnTo>
                <a:close/>
                <a:moveTo>
                  <a:pt x="1851313" y="3455753"/>
                </a:moveTo>
                <a:lnTo>
                  <a:pt x="1851313" y="3695347"/>
                </a:lnTo>
                <a:lnTo>
                  <a:pt x="1659400" y="3547737"/>
                </a:lnTo>
                <a:lnTo>
                  <a:pt x="1851313" y="3455753"/>
                </a:lnTo>
                <a:close/>
                <a:moveTo>
                  <a:pt x="1925238" y="3904038"/>
                </a:moveTo>
                <a:lnTo>
                  <a:pt x="1695816" y="3834959"/>
                </a:lnTo>
                <a:lnTo>
                  <a:pt x="1854955" y="3721525"/>
                </a:lnTo>
                <a:lnTo>
                  <a:pt x="1925238" y="3904038"/>
                </a:lnTo>
                <a:close/>
                <a:moveTo>
                  <a:pt x="1865879" y="3704073"/>
                </a:moveTo>
                <a:lnTo>
                  <a:pt x="1865879" y="3475023"/>
                </a:lnTo>
                <a:lnTo>
                  <a:pt x="1994064" y="3726978"/>
                </a:lnTo>
                <a:lnTo>
                  <a:pt x="1865879" y="3704073"/>
                </a:lnTo>
                <a:close/>
                <a:moveTo>
                  <a:pt x="1893192" y="3452845"/>
                </a:moveTo>
                <a:lnTo>
                  <a:pt x="2226400" y="3465933"/>
                </a:lnTo>
                <a:lnTo>
                  <a:pt x="2222030" y="3612453"/>
                </a:lnTo>
                <a:lnTo>
                  <a:pt x="1893192" y="3452845"/>
                </a:lnTo>
                <a:close/>
                <a:moveTo>
                  <a:pt x="2239145" y="3449209"/>
                </a:moveTo>
                <a:lnTo>
                  <a:pt x="2167041" y="3151080"/>
                </a:lnTo>
                <a:lnTo>
                  <a:pt x="2268278" y="3302689"/>
                </a:lnTo>
                <a:cubicBezTo>
                  <a:pt x="2268278" y="3303053"/>
                  <a:pt x="2268642" y="3303053"/>
                  <a:pt x="2268642" y="3303053"/>
                </a:cubicBezTo>
                <a:cubicBezTo>
                  <a:pt x="2268642" y="3303053"/>
                  <a:pt x="2268642" y="3303416"/>
                  <a:pt x="2269006" y="3303416"/>
                </a:cubicBezTo>
                <a:cubicBezTo>
                  <a:pt x="2269006" y="3303416"/>
                  <a:pt x="2269371" y="3303416"/>
                  <a:pt x="2269371" y="3303780"/>
                </a:cubicBezTo>
                <a:cubicBezTo>
                  <a:pt x="2269371" y="3303780"/>
                  <a:pt x="2269735" y="3304144"/>
                  <a:pt x="2269735" y="3304144"/>
                </a:cubicBezTo>
                <a:lnTo>
                  <a:pt x="2389180" y="3393219"/>
                </a:lnTo>
                <a:lnTo>
                  <a:pt x="2239145" y="3449209"/>
                </a:lnTo>
                <a:close/>
                <a:moveTo>
                  <a:pt x="2467839" y="3103815"/>
                </a:moveTo>
                <a:lnTo>
                  <a:pt x="2417584" y="2752968"/>
                </a:lnTo>
                <a:lnTo>
                  <a:pt x="2555602" y="3020557"/>
                </a:lnTo>
                <a:lnTo>
                  <a:pt x="2467839" y="3103815"/>
                </a:lnTo>
                <a:close/>
                <a:moveTo>
                  <a:pt x="1893192" y="2553731"/>
                </a:moveTo>
                <a:lnTo>
                  <a:pt x="1833833" y="2617356"/>
                </a:lnTo>
                <a:lnTo>
                  <a:pt x="1736602" y="2478835"/>
                </a:lnTo>
                <a:lnTo>
                  <a:pt x="1813076" y="2475926"/>
                </a:lnTo>
                <a:lnTo>
                  <a:pt x="1893192" y="2553731"/>
                </a:lnTo>
                <a:close/>
                <a:moveTo>
                  <a:pt x="1462752" y="2583544"/>
                </a:moveTo>
                <a:lnTo>
                  <a:pt x="1550880" y="2490833"/>
                </a:lnTo>
                <a:lnTo>
                  <a:pt x="1600770" y="2601359"/>
                </a:lnTo>
                <a:lnTo>
                  <a:pt x="1441631" y="2696615"/>
                </a:lnTo>
                <a:lnTo>
                  <a:pt x="1462752" y="2583544"/>
                </a:lnTo>
                <a:close/>
                <a:moveTo>
                  <a:pt x="1654666" y="3562643"/>
                </a:moveTo>
                <a:lnTo>
                  <a:pt x="1846215" y="3709890"/>
                </a:lnTo>
                <a:lnTo>
                  <a:pt x="1685255" y="3824415"/>
                </a:lnTo>
                <a:lnTo>
                  <a:pt x="1654666" y="3562643"/>
                </a:lnTo>
                <a:close/>
                <a:moveTo>
                  <a:pt x="2010816" y="4405767"/>
                </a:moveTo>
                <a:lnTo>
                  <a:pt x="1845122" y="4366501"/>
                </a:lnTo>
                <a:lnTo>
                  <a:pt x="1872798" y="4291606"/>
                </a:lnTo>
                <a:lnTo>
                  <a:pt x="2010816" y="4405767"/>
                </a:lnTo>
                <a:close/>
                <a:moveTo>
                  <a:pt x="1933613" y="4158174"/>
                </a:moveTo>
                <a:lnTo>
                  <a:pt x="1878989" y="4249068"/>
                </a:lnTo>
                <a:lnTo>
                  <a:pt x="1889914" y="4100003"/>
                </a:lnTo>
                <a:lnTo>
                  <a:pt x="1933613" y="4158174"/>
                </a:lnTo>
                <a:close/>
                <a:moveTo>
                  <a:pt x="1881174" y="4065464"/>
                </a:moveTo>
                <a:lnTo>
                  <a:pt x="1701278" y="3851683"/>
                </a:lnTo>
                <a:lnTo>
                  <a:pt x="1928515" y="3920035"/>
                </a:lnTo>
                <a:lnTo>
                  <a:pt x="1881174" y="4065464"/>
                </a:lnTo>
                <a:close/>
                <a:moveTo>
                  <a:pt x="2073452" y="3778605"/>
                </a:moveTo>
                <a:lnTo>
                  <a:pt x="2048324" y="3801874"/>
                </a:lnTo>
                <a:lnTo>
                  <a:pt x="2019920" y="3746247"/>
                </a:lnTo>
                <a:lnTo>
                  <a:pt x="2091660" y="3758972"/>
                </a:lnTo>
                <a:lnTo>
                  <a:pt x="2073452" y="3778605"/>
                </a:lnTo>
                <a:close/>
              </a:path>
            </a:pathLst>
          </a:custGeom>
          <a:solidFill>
            <a:schemeClr val="bg2"/>
          </a:solidFill>
          <a:ln w="9513" cap="flat">
            <a:noFill/>
            <a:prstDash val="solid"/>
            <a:miter/>
          </a:ln>
        </p:spPr>
        <p:txBody>
          <a:bodyPr rtlCol="0" anchor="ctr"/>
          <a:lstStyle/>
          <a:p>
            <a:endParaRPr sz="900"/>
          </a:p>
        </p:txBody>
      </p:sp>
    </p:spTree>
    <p:extLst>
      <p:ext uri="{BB962C8B-B14F-4D97-AF65-F5344CB8AC3E}">
        <p14:creationId xmlns:p14="http://schemas.microsoft.com/office/powerpoint/2010/main" val="424776400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40273E5-C300-5B46-B383-9494FC7B5854}"/>
              </a:ext>
            </a:extLst>
          </p:cNvPr>
          <p:cNvSpPr/>
          <p:nvPr userDrawn="1"/>
        </p:nvSpPr>
        <p:spPr>
          <a:xfrm>
            <a:off x="0" y="0"/>
            <a:ext cx="268830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sz="900"/>
          </a:p>
        </p:txBody>
      </p:sp>
      <p:sp>
        <p:nvSpPr>
          <p:cNvPr id="3" name="Picture Placeholder 2">
            <a:extLst>
              <a:ext uri="{FF2B5EF4-FFF2-40B4-BE49-F238E27FC236}">
                <a16:creationId xmlns:a16="http://schemas.microsoft.com/office/drawing/2014/main" id="{92E201E6-38FB-0143-8AC7-5BB4E14C8D1D}"/>
              </a:ext>
            </a:extLst>
          </p:cNvPr>
          <p:cNvSpPr>
            <a:spLocks noGrp="1"/>
          </p:cNvSpPr>
          <p:nvPr>
            <p:ph type="pic" sz="quarter" idx="10" hasCustomPrompt="1"/>
          </p:nvPr>
        </p:nvSpPr>
        <p:spPr>
          <a:xfrm>
            <a:off x="787554" y="685800"/>
            <a:ext cx="3709124" cy="6172200"/>
          </a:xfrm>
          <a:prstGeom prst="rect">
            <a:avLst/>
          </a:prstGeom>
          <a:pattFill prst="pct20">
            <a:fgClr>
              <a:schemeClr val="accent1"/>
            </a:fgClr>
            <a:bgClr>
              <a:schemeClr val="bg1"/>
            </a:bgClr>
          </a:pattFill>
        </p:spPr>
        <p:txBody>
          <a:bodyPr/>
          <a:lstStyle>
            <a:lvl1pPr>
              <a:defRPr sz="2000"/>
            </a:lvl1pPr>
          </a:lstStyle>
          <a:p>
            <a:r>
              <a:rPr lang="en-US"/>
              <a:t>Drag Picture here</a:t>
            </a:r>
          </a:p>
        </p:txBody>
      </p:sp>
      <p:sp>
        <p:nvSpPr>
          <p:cNvPr id="4" name="Freeform 3">
            <a:extLst>
              <a:ext uri="{FF2B5EF4-FFF2-40B4-BE49-F238E27FC236}">
                <a16:creationId xmlns:a16="http://schemas.microsoft.com/office/drawing/2014/main" id="{9454CEC4-080C-6E4A-B78E-5CB33F0C8618}"/>
              </a:ext>
            </a:extLst>
          </p:cNvPr>
          <p:cNvSpPr/>
          <p:nvPr userDrawn="1"/>
        </p:nvSpPr>
        <p:spPr>
          <a:xfrm>
            <a:off x="-18837" y="347852"/>
            <a:ext cx="292700" cy="146201"/>
          </a:xfrm>
          <a:custGeom>
            <a:avLst/>
            <a:gdLst>
              <a:gd name="connsiteX0" fmla="*/ 89834 w 209287"/>
              <a:gd name="connsiteY0" fmla="*/ 109072 h 104557"/>
              <a:gd name="connsiteX1" fmla="*/ 95296 w 209287"/>
              <a:gd name="connsiteY1" fmla="*/ 111617 h 104557"/>
              <a:gd name="connsiteX2" fmla="*/ 96389 w 209287"/>
              <a:gd name="connsiteY2" fmla="*/ 111617 h 104557"/>
              <a:gd name="connsiteX3" fmla="*/ 208187 w 209287"/>
              <a:gd name="connsiteY3" fmla="*/ 92347 h 104557"/>
              <a:gd name="connsiteX4" fmla="*/ 213649 w 209287"/>
              <a:gd name="connsiteY4" fmla="*/ 87621 h 104557"/>
              <a:gd name="connsiteX5" fmla="*/ 212192 w 209287"/>
              <a:gd name="connsiteY5" fmla="*/ 80349 h 104557"/>
              <a:gd name="connsiteX6" fmla="*/ 144094 w 209287"/>
              <a:gd name="connsiteY6" fmla="*/ 2545 h 104557"/>
              <a:gd name="connsiteX7" fmla="*/ 138632 w 209287"/>
              <a:gd name="connsiteY7" fmla="*/ 0 h 104557"/>
              <a:gd name="connsiteX8" fmla="*/ 7169 w 209287"/>
              <a:gd name="connsiteY8" fmla="*/ 0 h 104557"/>
              <a:gd name="connsiteX9" fmla="*/ 615 w 209287"/>
              <a:gd name="connsiteY9" fmla="*/ 4363 h 104557"/>
              <a:gd name="connsiteX10" fmla="*/ 1707 w 209287"/>
              <a:gd name="connsiteY10" fmla="*/ 12361 h 104557"/>
              <a:gd name="connsiteX11" fmla="*/ 89834 w 209287"/>
              <a:gd name="connsiteY11" fmla="*/ 109072 h 104557"/>
              <a:gd name="connsiteX12" fmla="*/ 135719 w 209287"/>
              <a:gd name="connsiteY12" fmla="*/ 14179 h 104557"/>
              <a:gd name="connsiteX13" fmla="*/ 192892 w 209287"/>
              <a:gd name="connsiteY13" fmla="*/ 79622 h 104557"/>
              <a:gd name="connsiteX14" fmla="*/ 97846 w 209287"/>
              <a:gd name="connsiteY14" fmla="*/ 95983 h 104557"/>
              <a:gd name="connsiteX15" fmla="*/ 23921 w 209287"/>
              <a:gd name="connsiteY15" fmla="*/ 14179 h 104557"/>
              <a:gd name="connsiteX16" fmla="*/ 135719 w 209287"/>
              <a:gd name="connsiteY16" fmla="*/ 14179 h 104557"/>
              <a:gd name="connsiteX17" fmla="*/ 135719 w 209287"/>
              <a:gd name="connsiteY17" fmla="*/ 14179 h 10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9287" h="104557">
                <a:moveTo>
                  <a:pt x="89834" y="109072"/>
                </a:moveTo>
                <a:cubicBezTo>
                  <a:pt x="91291" y="110526"/>
                  <a:pt x="93112" y="111617"/>
                  <a:pt x="95296" y="111617"/>
                </a:cubicBezTo>
                <a:cubicBezTo>
                  <a:pt x="95661" y="111617"/>
                  <a:pt x="96025" y="111617"/>
                  <a:pt x="96389" y="111617"/>
                </a:cubicBezTo>
                <a:lnTo>
                  <a:pt x="208187" y="92347"/>
                </a:lnTo>
                <a:cubicBezTo>
                  <a:pt x="210736" y="91984"/>
                  <a:pt x="212921" y="90166"/>
                  <a:pt x="213649" y="87621"/>
                </a:cubicBezTo>
                <a:cubicBezTo>
                  <a:pt x="214377" y="85076"/>
                  <a:pt x="214013" y="82531"/>
                  <a:pt x="212192" y="80349"/>
                </a:cubicBezTo>
                <a:lnTo>
                  <a:pt x="144094" y="2545"/>
                </a:lnTo>
                <a:cubicBezTo>
                  <a:pt x="142638" y="1091"/>
                  <a:pt x="140817" y="0"/>
                  <a:pt x="138632" y="0"/>
                </a:cubicBezTo>
                <a:lnTo>
                  <a:pt x="7169" y="0"/>
                </a:lnTo>
                <a:cubicBezTo>
                  <a:pt x="4256" y="0"/>
                  <a:pt x="1707" y="1818"/>
                  <a:pt x="615" y="4363"/>
                </a:cubicBezTo>
                <a:cubicBezTo>
                  <a:pt x="-478" y="6908"/>
                  <a:pt x="-114" y="10180"/>
                  <a:pt x="1707" y="12361"/>
                </a:cubicBezTo>
                <a:lnTo>
                  <a:pt x="89834" y="109072"/>
                </a:lnTo>
                <a:close/>
                <a:moveTo>
                  <a:pt x="135719" y="14179"/>
                </a:moveTo>
                <a:lnTo>
                  <a:pt x="192892" y="79622"/>
                </a:lnTo>
                <a:lnTo>
                  <a:pt x="97846" y="95983"/>
                </a:lnTo>
                <a:lnTo>
                  <a:pt x="23921" y="14179"/>
                </a:lnTo>
                <a:lnTo>
                  <a:pt x="135719" y="14179"/>
                </a:lnTo>
                <a:lnTo>
                  <a:pt x="135719" y="14179"/>
                </a:lnTo>
                <a:close/>
              </a:path>
            </a:pathLst>
          </a:custGeom>
          <a:solidFill>
            <a:schemeClr val="tx2"/>
          </a:solidFill>
          <a:ln w="9513" cap="flat">
            <a:noFill/>
            <a:prstDash val="solid"/>
            <a:miter/>
          </a:ln>
        </p:spPr>
        <p:txBody>
          <a:bodyPr rtlCol="0" anchor="ctr"/>
          <a:lstStyle/>
          <a:p>
            <a:endParaRPr sz="900"/>
          </a:p>
        </p:txBody>
      </p:sp>
      <p:sp>
        <p:nvSpPr>
          <p:cNvPr id="6" name="Freeform 5">
            <a:extLst>
              <a:ext uri="{FF2B5EF4-FFF2-40B4-BE49-F238E27FC236}">
                <a16:creationId xmlns:a16="http://schemas.microsoft.com/office/drawing/2014/main" id="{AD72E7D7-9667-6445-8B4A-99921EE76077}"/>
              </a:ext>
            </a:extLst>
          </p:cNvPr>
          <p:cNvSpPr/>
          <p:nvPr userDrawn="1"/>
        </p:nvSpPr>
        <p:spPr>
          <a:xfrm>
            <a:off x="-235848" y="524260"/>
            <a:ext cx="478964" cy="318984"/>
          </a:xfrm>
          <a:custGeom>
            <a:avLst/>
            <a:gdLst>
              <a:gd name="connsiteX0" fmla="*/ 4291 w 342469"/>
              <a:gd name="connsiteY0" fmla="*/ 159245 h 228124"/>
              <a:gd name="connsiteX1" fmla="*/ 159789 w 342469"/>
              <a:gd name="connsiteY1" fmla="*/ 231959 h 228124"/>
              <a:gd name="connsiteX2" fmla="*/ 160153 w 342469"/>
              <a:gd name="connsiteY2" fmla="*/ 231959 h 228124"/>
              <a:gd name="connsiteX3" fmla="*/ 163066 w 342469"/>
              <a:gd name="connsiteY3" fmla="*/ 232686 h 228124"/>
              <a:gd name="connsiteX4" fmla="*/ 163066 w 342469"/>
              <a:gd name="connsiteY4" fmla="*/ 232686 h 228124"/>
              <a:gd name="connsiteX5" fmla="*/ 163066 w 342469"/>
              <a:gd name="connsiteY5" fmla="*/ 232686 h 228124"/>
              <a:gd name="connsiteX6" fmla="*/ 163066 w 342469"/>
              <a:gd name="connsiteY6" fmla="*/ 232686 h 228124"/>
              <a:gd name="connsiteX7" fmla="*/ 164159 w 342469"/>
              <a:gd name="connsiteY7" fmla="*/ 232686 h 228124"/>
              <a:gd name="connsiteX8" fmla="*/ 164523 w 342469"/>
              <a:gd name="connsiteY8" fmla="*/ 232686 h 228124"/>
              <a:gd name="connsiteX9" fmla="*/ 166708 w 342469"/>
              <a:gd name="connsiteY9" fmla="*/ 231959 h 228124"/>
              <a:gd name="connsiteX10" fmla="*/ 167072 w 342469"/>
              <a:gd name="connsiteY10" fmla="*/ 231959 h 228124"/>
              <a:gd name="connsiteX11" fmla="*/ 167072 w 342469"/>
              <a:gd name="connsiteY11" fmla="*/ 231959 h 228124"/>
              <a:gd name="connsiteX12" fmla="*/ 342234 w 342469"/>
              <a:gd name="connsiteY12" fmla="*/ 122887 h 228124"/>
              <a:gd name="connsiteX13" fmla="*/ 345511 w 342469"/>
              <a:gd name="connsiteY13" fmla="*/ 116707 h 228124"/>
              <a:gd name="connsiteX14" fmla="*/ 345511 w 342469"/>
              <a:gd name="connsiteY14" fmla="*/ 46174 h 228124"/>
              <a:gd name="connsiteX15" fmla="*/ 339684 w 342469"/>
              <a:gd name="connsiteY15" fmla="*/ 38902 h 228124"/>
              <a:gd name="connsiteX16" fmla="*/ 135390 w 342469"/>
              <a:gd name="connsiteY16" fmla="*/ 0 h 228124"/>
              <a:gd name="connsiteX17" fmla="*/ 133205 w 342469"/>
              <a:gd name="connsiteY17" fmla="*/ 0 h 228124"/>
              <a:gd name="connsiteX18" fmla="*/ 133205 w 342469"/>
              <a:gd name="connsiteY18" fmla="*/ 0 h 228124"/>
              <a:gd name="connsiteX19" fmla="*/ 132841 w 342469"/>
              <a:gd name="connsiteY19" fmla="*/ 0 h 228124"/>
              <a:gd name="connsiteX20" fmla="*/ 130656 w 342469"/>
              <a:gd name="connsiteY20" fmla="*/ 727 h 228124"/>
              <a:gd name="connsiteX21" fmla="*/ 130291 w 342469"/>
              <a:gd name="connsiteY21" fmla="*/ 1091 h 228124"/>
              <a:gd name="connsiteX22" fmla="*/ 128471 w 342469"/>
              <a:gd name="connsiteY22" fmla="*/ 2545 h 228124"/>
              <a:gd name="connsiteX23" fmla="*/ 1742 w 342469"/>
              <a:gd name="connsiteY23" fmla="*/ 147974 h 228124"/>
              <a:gd name="connsiteX24" fmla="*/ 286 w 342469"/>
              <a:gd name="connsiteY24" fmla="*/ 154155 h 228124"/>
              <a:gd name="connsiteX25" fmla="*/ 4291 w 342469"/>
              <a:gd name="connsiteY25" fmla="*/ 159245 h 228124"/>
              <a:gd name="connsiteX26" fmla="*/ 330580 w 342469"/>
              <a:gd name="connsiteY26" fmla="*/ 112344 h 228124"/>
              <a:gd name="connsiteX27" fmla="*/ 168528 w 342469"/>
              <a:gd name="connsiteY27" fmla="*/ 213417 h 228124"/>
              <a:gd name="connsiteX28" fmla="*/ 142309 w 342469"/>
              <a:gd name="connsiteY28" fmla="*/ 15997 h 228124"/>
              <a:gd name="connsiteX29" fmla="*/ 330580 w 342469"/>
              <a:gd name="connsiteY29" fmla="*/ 51991 h 228124"/>
              <a:gd name="connsiteX30" fmla="*/ 330580 w 342469"/>
              <a:gd name="connsiteY30" fmla="*/ 112344 h 228124"/>
              <a:gd name="connsiteX31" fmla="*/ 128835 w 342469"/>
              <a:gd name="connsiteY31" fmla="*/ 23996 h 228124"/>
              <a:gd name="connsiteX32" fmla="*/ 153962 w 342469"/>
              <a:gd name="connsiteY32" fmla="*/ 213053 h 228124"/>
              <a:gd name="connsiteX33" fmla="*/ 19222 w 342469"/>
              <a:gd name="connsiteY33" fmla="*/ 150155 h 228124"/>
              <a:gd name="connsiteX34" fmla="*/ 128835 w 342469"/>
              <a:gd name="connsiteY34" fmla="*/ 23996 h 22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2469" h="228124">
                <a:moveTo>
                  <a:pt x="4291" y="159245"/>
                </a:moveTo>
                <a:lnTo>
                  <a:pt x="159789" y="231959"/>
                </a:lnTo>
                <a:cubicBezTo>
                  <a:pt x="159789" y="231959"/>
                  <a:pt x="159789" y="231959"/>
                  <a:pt x="160153" y="231959"/>
                </a:cubicBezTo>
                <a:cubicBezTo>
                  <a:pt x="160881" y="232323"/>
                  <a:pt x="161973" y="232686"/>
                  <a:pt x="163066" y="232686"/>
                </a:cubicBezTo>
                <a:cubicBezTo>
                  <a:pt x="163066" y="232686"/>
                  <a:pt x="163066" y="232686"/>
                  <a:pt x="163066" y="232686"/>
                </a:cubicBezTo>
                <a:cubicBezTo>
                  <a:pt x="163066" y="232686"/>
                  <a:pt x="163066" y="232686"/>
                  <a:pt x="163066" y="232686"/>
                </a:cubicBezTo>
                <a:cubicBezTo>
                  <a:pt x="163066" y="232686"/>
                  <a:pt x="163066" y="232686"/>
                  <a:pt x="163066" y="232686"/>
                </a:cubicBezTo>
                <a:cubicBezTo>
                  <a:pt x="163430" y="232686"/>
                  <a:pt x="163794" y="232686"/>
                  <a:pt x="164159" y="232686"/>
                </a:cubicBezTo>
                <a:cubicBezTo>
                  <a:pt x="164159" y="232686"/>
                  <a:pt x="164523" y="232686"/>
                  <a:pt x="164523" y="232686"/>
                </a:cubicBezTo>
                <a:cubicBezTo>
                  <a:pt x="165251" y="232686"/>
                  <a:pt x="165979" y="232323"/>
                  <a:pt x="166708" y="231959"/>
                </a:cubicBezTo>
                <a:cubicBezTo>
                  <a:pt x="166708" y="231959"/>
                  <a:pt x="167072" y="231959"/>
                  <a:pt x="167072" y="231959"/>
                </a:cubicBezTo>
                <a:cubicBezTo>
                  <a:pt x="167072" y="231959"/>
                  <a:pt x="167072" y="231959"/>
                  <a:pt x="167072" y="231959"/>
                </a:cubicBezTo>
                <a:lnTo>
                  <a:pt x="342234" y="122887"/>
                </a:lnTo>
                <a:cubicBezTo>
                  <a:pt x="344418" y="121433"/>
                  <a:pt x="345511" y="119252"/>
                  <a:pt x="345511" y="116707"/>
                </a:cubicBezTo>
                <a:lnTo>
                  <a:pt x="345511" y="46174"/>
                </a:lnTo>
                <a:cubicBezTo>
                  <a:pt x="345511" y="42538"/>
                  <a:pt x="342962" y="39629"/>
                  <a:pt x="339684" y="38902"/>
                </a:cubicBezTo>
                <a:lnTo>
                  <a:pt x="135390" y="0"/>
                </a:lnTo>
                <a:cubicBezTo>
                  <a:pt x="134661" y="0"/>
                  <a:pt x="133933" y="0"/>
                  <a:pt x="133205" y="0"/>
                </a:cubicBezTo>
                <a:cubicBezTo>
                  <a:pt x="133205" y="0"/>
                  <a:pt x="133205" y="0"/>
                  <a:pt x="133205" y="0"/>
                </a:cubicBezTo>
                <a:cubicBezTo>
                  <a:pt x="133205" y="0"/>
                  <a:pt x="132841" y="0"/>
                  <a:pt x="132841" y="0"/>
                </a:cubicBezTo>
                <a:cubicBezTo>
                  <a:pt x="132112" y="0"/>
                  <a:pt x="131384" y="364"/>
                  <a:pt x="130656" y="727"/>
                </a:cubicBezTo>
                <a:cubicBezTo>
                  <a:pt x="130656" y="727"/>
                  <a:pt x="130291" y="727"/>
                  <a:pt x="130291" y="1091"/>
                </a:cubicBezTo>
                <a:cubicBezTo>
                  <a:pt x="129563" y="1454"/>
                  <a:pt x="129199" y="1818"/>
                  <a:pt x="128471" y="2545"/>
                </a:cubicBezTo>
                <a:lnTo>
                  <a:pt x="1742" y="147974"/>
                </a:lnTo>
                <a:cubicBezTo>
                  <a:pt x="286" y="149792"/>
                  <a:pt x="-443" y="151973"/>
                  <a:pt x="286" y="154155"/>
                </a:cubicBezTo>
                <a:cubicBezTo>
                  <a:pt x="650" y="156336"/>
                  <a:pt x="2107" y="158154"/>
                  <a:pt x="4291" y="159245"/>
                </a:cubicBezTo>
                <a:close/>
                <a:moveTo>
                  <a:pt x="330580" y="112344"/>
                </a:moveTo>
                <a:lnTo>
                  <a:pt x="168528" y="213417"/>
                </a:lnTo>
                <a:lnTo>
                  <a:pt x="142309" y="15997"/>
                </a:lnTo>
                <a:lnTo>
                  <a:pt x="330580" y="51991"/>
                </a:lnTo>
                <a:lnTo>
                  <a:pt x="330580" y="112344"/>
                </a:lnTo>
                <a:close/>
                <a:moveTo>
                  <a:pt x="128835" y="23996"/>
                </a:moveTo>
                <a:lnTo>
                  <a:pt x="153962" y="213053"/>
                </a:lnTo>
                <a:lnTo>
                  <a:pt x="19222" y="150155"/>
                </a:lnTo>
                <a:lnTo>
                  <a:pt x="128835" y="23996"/>
                </a:lnTo>
                <a:close/>
              </a:path>
            </a:pathLst>
          </a:custGeom>
          <a:solidFill>
            <a:schemeClr val="tx2"/>
          </a:solidFill>
          <a:ln w="9513" cap="flat">
            <a:noFill/>
            <a:prstDash val="solid"/>
            <a:miter/>
          </a:ln>
        </p:spPr>
        <p:txBody>
          <a:bodyPr rtlCol="0" anchor="ctr"/>
          <a:lstStyle/>
          <a:p>
            <a:endParaRPr sz="900"/>
          </a:p>
        </p:txBody>
      </p:sp>
      <p:sp>
        <p:nvSpPr>
          <p:cNvPr id="7" name="Freeform 6">
            <a:extLst>
              <a:ext uri="{FF2B5EF4-FFF2-40B4-BE49-F238E27FC236}">
                <a16:creationId xmlns:a16="http://schemas.microsoft.com/office/drawing/2014/main" id="{8DA3C175-EEDD-8B4A-9490-83EBDA85E021}"/>
              </a:ext>
            </a:extLst>
          </p:cNvPr>
          <p:cNvSpPr/>
          <p:nvPr userDrawn="1"/>
        </p:nvSpPr>
        <p:spPr>
          <a:xfrm>
            <a:off x="10928481" y="63431"/>
            <a:ext cx="3592226" cy="6180300"/>
          </a:xfrm>
          <a:custGeom>
            <a:avLst/>
            <a:gdLst>
              <a:gd name="connsiteX0" fmla="*/ 2566162 w 2568523"/>
              <a:gd name="connsiteY0" fmla="*/ 2742788 h 4419916"/>
              <a:gd name="connsiteX1" fmla="*/ 2405567 w 2568523"/>
              <a:gd name="connsiteY1" fmla="*/ 2703886 h 4419916"/>
              <a:gd name="connsiteX2" fmla="*/ 2405567 w 2568523"/>
              <a:gd name="connsiteY2" fmla="*/ 2703886 h 4419916"/>
              <a:gd name="connsiteX3" fmla="*/ 2405567 w 2568523"/>
              <a:gd name="connsiteY3" fmla="*/ 2703886 h 4419916"/>
              <a:gd name="connsiteX4" fmla="*/ 2405203 w 2568523"/>
              <a:gd name="connsiteY4" fmla="*/ 2703886 h 4419916"/>
              <a:gd name="connsiteX5" fmla="*/ 2211105 w 2568523"/>
              <a:gd name="connsiteY5" fmla="*/ 2674800 h 4419916"/>
              <a:gd name="connsiteX6" fmla="*/ 1999163 w 2568523"/>
              <a:gd name="connsiteY6" fmla="*/ 2636625 h 4419916"/>
              <a:gd name="connsiteX7" fmla="*/ 1820723 w 2568523"/>
              <a:gd name="connsiteY7" fmla="*/ 2463565 h 4419916"/>
              <a:gd name="connsiteX8" fmla="*/ 1815261 w 2568523"/>
              <a:gd name="connsiteY8" fmla="*/ 2461384 h 4419916"/>
              <a:gd name="connsiteX9" fmla="*/ 1552700 w 2568523"/>
              <a:gd name="connsiteY9" fmla="*/ 2471200 h 4419916"/>
              <a:gd name="connsiteX10" fmla="*/ 1552700 w 2568523"/>
              <a:gd name="connsiteY10" fmla="*/ 2471200 h 4419916"/>
              <a:gd name="connsiteX11" fmla="*/ 1552700 w 2568523"/>
              <a:gd name="connsiteY11" fmla="*/ 2471200 h 4419916"/>
              <a:gd name="connsiteX12" fmla="*/ 1547602 w 2568523"/>
              <a:gd name="connsiteY12" fmla="*/ 2473381 h 4419916"/>
              <a:gd name="connsiteX13" fmla="*/ 1547602 w 2568523"/>
              <a:gd name="connsiteY13" fmla="*/ 2473381 h 4419916"/>
              <a:gd name="connsiteX14" fmla="*/ 1547602 w 2568523"/>
              <a:gd name="connsiteY14" fmla="*/ 2473381 h 4419916"/>
              <a:gd name="connsiteX15" fmla="*/ 1455469 w 2568523"/>
              <a:gd name="connsiteY15" fmla="*/ 2569728 h 4419916"/>
              <a:gd name="connsiteX16" fmla="*/ 1412134 w 2568523"/>
              <a:gd name="connsiteY16" fmla="*/ 2526463 h 4419916"/>
              <a:gd name="connsiteX17" fmla="*/ 1407036 w 2568523"/>
              <a:gd name="connsiteY17" fmla="*/ 2524282 h 4419916"/>
              <a:gd name="connsiteX18" fmla="*/ 1348041 w 2568523"/>
              <a:gd name="connsiteY18" fmla="*/ 2524282 h 4419916"/>
              <a:gd name="connsiteX19" fmla="*/ 1313446 w 2568523"/>
              <a:gd name="connsiteY19" fmla="*/ 2472291 h 4419916"/>
              <a:gd name="connsiteX20" fmla="*/ 1341487 w 2568523"/>
              <a:gd name="connsiteY20" fmla="*/ 2393395 h 4419916"/>
              <a:gd name="connsiteX21" fmla="*/ 1341487 w 2568523"/>
              <a:gd name="connsiteY21" fmla="*/ 2388669 h 4419916"/>
              <a:gd name="connsiteX22" fmla="*/ 1341487 w 2568523"/>
              <a:gd name="connsiteY22" fmla="*/ 2388669 h 4419916"/>
              <a:gd name="connsiteX23" fmla="*/ 1341122 w 2568523"/>
              <a:gd name="connsiteY23" fmla="*/ 2387942 h 4419916"/>
              <a:gd name="connsiteX24" fmla="*/ 1341122 w 2568523"/>
              <a:gd name="connsiteY24" fmla="*/ 2387942 h 4419916"/>
              <a:gd name="connsiteX25" fmla="*/ 1337845 w 2568523"/>
              <a:gd name="connsiteY25" fmla="*/ 2384670 h 4419916"/>
              <a:gd name="connsiteX26" fmla="*/ 1337845 w 2568523"/>
              <a:gd name="connsiteY26" fmla="*/ 2384670 h 4419916"/>
              <a:gd name="connsiteX27" fmla="*/ 1337845 w 2568523"/>
              <a:gd name="connsiteY27" fmla="*/ 2384670 h 4419916"/>
              <a:gd name="connsiteX28" fmla="*/ 1337845 w 2568523"/>
              <a:gd name="connsiteY28" fmla="*/ 2384670 h 4419916"/>
              <a:gd name="connsiteX29" fmla="*/ 1337117 w 2568523"/>
              <a:gd name="connsiteY29" fmla="*/ 2384306 h 4419916"/>
              <a:gd name="connsiteX30" fmla="*/ 1337117 w 2568523"/>
              <a:gd name="connsiteY30" fmla="*/ 2384306 h 4419916"/>
              <a:gd name="connsiteX31" fmla="*/ 1337117 w 2568523"/>
              <a:gd name="connsiteY31" fmla="*/ 2384306 h 4419916"/>
              <a:gd name="connsiteX32" fmla="*/ 1337117 w 2568523"/>
              <a:gd name="connsiteY32" fmla="*/ 2384306 h 4419916"/>
              <a:gd name="connsiteX33" fmla="*/ 1336024 w 2568523"/>
              <a:gd name="connsiteY33" fmla="*/ 2383943 h 4419916"/>
              <a:gd name="connsiteX34" fmla="*/ 1204198 w 2568523"/>
              <a:gd name="connsiteY34" fmla="*/ 2361401 h 4419916"/>
              <a:gd name="connsiteX35" fmla="*/ 1278487 w 2568523"/>
              <a:gd name="connsiteY35" fmla="*/ 2190159 h 4419916"/>
              <a:gd name="connsiteX36" fmla="*/ 1278123 w 2568523"/>
              <a:gd name="connsiteY36" fmla="*/ 2183978 h 4419916"/>
              <a:gd name="connsiteX37" fmla="*/ 1273024 w 2568523"/>
              <a:gd name="connsiteY37" fmla="*/ 2180342 h 4419916"/>
              <a:gd name="connsiteX38" fmla="*/ 1195094 w 2568523"/>
              <a:gd name="connsiteY38" fmla="*/ 2165799 h 4419916"/>
              <a:gd name="connsiteX39" fmla="*/ 1194001 w 2568523"/>
              <a:gd name="connsiteY39" fmla="*/ 2165799 h 4419916"/>
              <a:gd name="connsiteX40" fmla="*/ 1193637 w 2568523"/>
              <a:gd name="connsiteY40" fmla="*/ 2165799 h 4419916"/>
              <a:gd name="connsiteX41" fmla="*/ 1193273 w 2568523"/>
              <a:gd name="connsiteY41" fmla="*/ 2165799 h 4419916"/>
              <a:gd name="connsiteX42" fmla="*/ 1190724 w 2568523"/>
              <a:gd name="connsiteY42" fmla="*/ 2166163 h 4419916"/>
              <a:gd name="connsiteX43" fmla="*/ 1190360 w 2568523"/>
              <a:gd name="connsiteY43" fmla="*/ 2166527 h 4419916"/>
              <a:gd name="connsiteX44" fmla="*/ 1188539 w 2568523"/>
              <a:gd name="connsiteY44" fmla="*/ 2167617 h 4419916"/>
              <a:gd name="connsiteX45" fmla="*/ 1188175 w 2568523"/>
              <a:gd name="connsiteY45" fmla="*/ 2167981 h 4419916"/>
              <a:gd name="connsiteX46" fmla="*/ 1187810 w 2568523"/>
              <a:gd name="connsiteY46" fmla="*/ 2168344 h 4419916"/>
              <a:gd name="connsiteX47" fmla="*/ 1155036 w 2568523"/>
              <a:gd name="connsiteY47" fmla="*/ 2210519 h 4419916"/>
              <a:gd name="connsiteX48" fmla="*/ 1096406 w 2568523"/>
              <a:gd name="connsiteY48" fmla="*/ 2237423 h 4419916"/>
              <a:gd name="connsiteX49" fmla="*/ 1027215 w 2568523"/>
              <a:gd name="connsiteY49" fmla="*/ 2207246 h 4419916"/>
              <a:gd name="connsiteX50" fmla="*/ 1054527 w 2568523"/>
              <a:gd name="connsiteY50" fmla="*/ 2083632 h 4419916"/>
              <a:gd name="connsiteX51" fmla="*/ 1173972 w 2568523"/>
              <a:gd name="connsiteY51" fmla="*/ 1945474 h 4419916"/>
              <a:gd name="connsiteX52" fmla="*/ 1248990 w 2568523"/>
              <a:gd name="connsiteY52" fmla="*/ 1912753 h 4419916"/>
              <a:gd name="connsiteX53" fmla="*/ 1351683 w 2568523"/>
              <a:gd name="connsiteY53" fmla="*/ 1903664 h 4419916"/>
              <a:gd name="connsiteX54" fmla="*/ 1351683 w 2568523"/>
              <a:gd name="connsiteY54" fmla="*/ 2080360 h 4419916"/>
              <a:gd name="connsiteX55" fmla="*/ 1356053 w 2568523"/>
              <a:gd name="connsiteY55" fmla="*/ 2086904 h 4419916"/>
              <a:gd name="connsiteX56" fmla="*/ 1364065 w 2568523"/>
              <a:gd name="connsiteY56" fmla="*/ 2085450 h 4419916"/>
              <a:gd name="connsiteX57" fmla="*/ 1454013 w 2568523"/>
              <a:gd name="connsiteY57" fmla="*/ 2002919 h 4419916"/>
              <a:gd name="connsiteX58" fmla="*/ 1456198 w 2568523"/>
              <a:gd name="connsiteY58" fmla="*/ 1997465 h 4419916"/>
              <a:gd name="connsiteX59" fmla="*/ 1456198 w 2568523"/>
              <a:gd name="connsiteY59" fmla="*/ 1888757 h 4419916"/>
              <a:gd name="connsiteX60" fmla="*/ 1529030 w 2568523"/>
              <a:gd name="connsiteY60" fmla="*/ 1808771 h 4419916"/>
              <a:gd name="connsiteX61" fmla="*/ 1529030 w 2568523"/>
              <a:gd name="connsiteY61" fmla="*/ 1808771 h 4419916"/>
              <a:gd name="connsiteX62" fmla="*/ 1529394 w 2568523"/>
              <a:gd name="connsiteY62" fmla="*/ 1808408 h 4419916"/>
              <a:gd name="connsiteX63" fmla="*/ 1679064 w 2568523"/>
              <a:gd name="connsiteY63" fmla="*/ 1649527 h 4419916"/>
              <a:gd name="connsiteX64" fmla="*/ 1794504 w 2568523"/>
              <a:gd name="connsiteY64" fmla="*/ 1601535 h 4419916"/>
              <a:gd name="connsiteX65" fmla="*/ 1798145 w 2568523"/>
              <a:gd name="connsiteY65" fmla="*/ 1597899 h 4419916"/>
              <a:gd name="connsiteX66" fmla="*/ 1849492 w 2568523"/>
              <a:gd name="connsiteY66" fmla="*/ 1490282 h 4419916"/>
              <a:gd name="connsiteX67" fmla="*/ 1966388 w 2568523"/>
              <a:gd name="connsiteY67" fmla="*/ 1490282 h 4419916"/>
              <a:gd name="connsiteX68" fmla="*/ 1973671 w 2568523"/>
              <a:gd name="connsiteY68" fmla="*/ 1483011 h 4419916"/>
              <a:gd name="connsiteX69" fmla="*/ 1973671 w 2568523"/>
              <a:gd name="connsiteY69" fmla="*/ 1281228 h 4419916"/>
              <a:gd name="connsiteX70" fmla="*/ 2140457 w 2568523"/>
              <a:gd name="connsiteY70" fmla="*/ 1272503 h 4419916"/>
              <a:gd name="connsiteX71" fmla="*/ 2096030 w 2568523"/>
              <a:gd name="connsiteY71" fmla="*/ 1388118 h 4419916"/>
              <a:gd name="connsiteX72" fmla="*/ 2096758 w 2568523"/>
              <a:gd name="connsiteY72" fmla="*/ 1394663 h 4419916"/>
              <a:gd name="connsiteX73" fmla="*/ 2155024 w 2568523"/>
              <a:gd name="connsiteY73" fmla="*/ 1487010 h 4419916"/>
              <a:gd name="connsiteX74" fmla="*/ 2160486 w 2568523"/>
              <a:gd name="connsiteY74" fmla="*/ 1490282 h 4419916"/>
              <a:gd name="connsiteX75" fmla="*/ 2166313 w 2568523"/>
              <a:gd name="connsiteY75" fmla="*/ 1488101 h 4419916"/>
              <a:gd name="connsiteX76" fmla="*/ 2215110 w 2568523"/>
              <a:gd name="connsiteY76" fmla="*/ 1439382 h 4419916"/>
              <a:gd name="connsiteX77" fmla="*/ 2215839 w 2568523"/>
              <a:gd name="connsiteY77" fmla="*/ 1429929 h 4419916"/>
              <a:gd name="connsiteX78" fmla="*/ 2178330 w 2568523"/>
              <a:gd name="connsiteY78" fmla="*/ 1378302 h 4419916"/>
              <a:gd name="connsiteX79" fmla="*/ 2173960 w 2568523"/>
              <a:gd name="connsiteY79" fmla="*/ 1310314 h 4419916"/>
              <a:gd name="connsiteX80" fmla="*/ 2215839 w 2568523"/>
              <a:gd name="connsiteY80" fmla="*/ 1259050 h 4419916"/>
              <a:gd name="connsiteX81" fmla="*/ 2215110 w 2568523"/>
              <a:gd name="connsiteY81" fmla="*/ 1248870 h 4419916"/>
              <a:gd name="connsiteX82" fmla="*/ 2143371 w 2568523"/>
              <a:gd name="connsiteY82" fmla="*/ 1187063 h 4419916"/>
              <a:gd name="connsiteX83" fmla="*/ 2105498 w 2568523"/>
              <a:gd name="connsiteY83" fmla="*/ 1092171 h 4419916"/>
              <a:gd name="connsiteX84" fmla="*/ 2086197 w 2568523"/>
              <a:gd name="connsiteY84" fmla="*/ 986008 h 4419916"/>
              <a:gd name="connsiteX85" fmla="*/ 2082556 w 2568523"/>
              <a:gd name="connsiteY85" fmla="*/ 980918 h 4419916"/>
              <a:gd name="connsiteX86" fmla="*/ 1867700 w 2568523"/>
              <a:gd name="connsiteY86" fmla="*/ 854758 h 4419916"/>
              <a:gd name="connsiteX87" fmla="*/ 1944174 w 2568523"/>
              <a:gd name="connsiteY87" fmla="*/ 786770 h 4419916"/>
              <a:gd name="connsiteX88" fmla="*/ 2124798 w 2568523"/>
              <a:gd name="connsiteY88" fmla="*/ 862757 h 4419916"/>
              <a:gd name="connsiteX89" fmla="*/ 2132082 w 2568523"/>
              <a:gd name="connsiteY89" fmla="*/ 861666 h 4419916"/>
              <a:gd name="connsiteX90" fmla="*/ 2134631 w 2568523"/>
              <a:gd name="connsiteY90" fmla="*/ 854758 h 4419916"/>
              <a:gd name="connsiteX91" fmla="*/ 2111689 w 2568523"/>
              <a:gd name="connsiteY91" fmla="*/ 717691 h 4419916"/>
              <a:gd name="connsiteX92" fmla="*/ 2210012 w 2568523"/>
              <a:gd name="connsiteY92" fmla="*/ 717691 h 4419916"/>
              <a:gd name="connsiteX93" fmla="*/ 2215839 w 2568523"/>
              <a:gd name="connsiteY93" fmla="*/ 714783 h 4419916"/>
              <a:gd name="connsiteX94" fmla="*/ 2216931 w 2568523"/>
              <a:gd name="connsiteY94" fmla="*/ 708239 h 4419916"/>
              <a:gd name="connsiteX95" fmla="*/ 2187798 w 2568523"/>
              <a:gd name="connsiteY95" fmla="*/ 625708 h 4419916"/>
              <a:gd name="connsiteX96" fmla="*/ 2186706 w 2568523"/>
              <a:gd name="connsiteY96" fmla="*/ 623526 h 4419916"/>
              <a:gd name="connsiteX97" fmla="*/ 2122613 w 2568523"/>
              <a:gd name="connsiteY97" fmla="*/ 546085 h 4419916"/>
              <a:gd name="connsiteX98" fmla="*/ 2049781 w 2568523"/>
              <a:gd name="connsiteY98" fmla="*/ 468281 h 4419916"/>
              <a:gd name="connsiteX99" fmla="*/ 2047596 w 2568523"/>
              <a:gd name="connsiteY99" fmla="*/ 466827 h 4419916"/>
              <a:gd name="connsiteX100" fmla="*/ 1894284 w 2568523"/>
              <a:gd name="connsiteY100" fmla="*/ 395203 h 4419916"/>
              <a:gd name="connsiteX101" fmla="*/ 1837111 w 2568523"/>
              <a:gd name="connsiteY101" fmla="*/ 285768 h 4419916"/>
              <a:gd name="connsiteX102" fmla="*/ 1830556 w 2568523"/>
              <a:gd name="connsiteY102" fmla="*/ 281768 h 4419916"/>
              <a:gd name="connsiteX103" fmla="*/ 1830556 w 2568523"/>
              <a:gd name="connsiteY103" fmla="*/ 281768 h 4419916"/>
              <a:gd name="connsiteX104" fmla="*/ 1824001 w 2568523"/>
              <a:gd name="connsiteY104" fmla="*/ 285768 h 4419916"/>
              <a:gd name="connsiteX105" fmla="*/ 1736602 w 2568523"/>
              <a:gd name="connsiteY105" fmla="*/ 460646 h 4419916"/>
              <a:gd name="connsiteX106" fmla="*/ 1736966 w 2568523"/>
              <a:gd name="connsiteY106" fmla="*/ 467917 h 4419916"/>
              <a:gd name="connsiteX107" fmla="*/ 1743521 w 2568523"/>
              <a:gd name="connsiteY107" fmla="*/ 471189 h 4419916"/>
              <a:gd name="connsiteX108" fmla="*/ 1862238 w 2568523"/>
              <a:gd name="connsiteY108" fmla="*/ 467190 h 4419916"/>
              <a:gd name="connsiteX109" fmla="*/ 1710746 w 2568523"/>
              <a:gd name="connsiteY109" fmla="*/ 560992 h 4419916"/>
              <a:gd name="connsiteX110" fmla="*/ 1593122 w 2568523"/>
              <a:gd name="connsiteY110" fmla="*/ 420289 h 4419916"/>
              <a:gd name="connsiteX111" fmla="*/ 1592030 w 2568523"/>
              <a:gd name="connsiteY111" fmla="*/ 419562 h 4419916"/>
              <a:gd name="connsiteX112" fmla="*/ 1591666 w 2568523"/>
              <a:gd name="connsiteY112" fmla="*/ 419199 h 4419916"/>
              <a:gd name="connsiteX113" fmla="*/ 1586567 w 2568523"/>
              <a:gd name="connsiteY113" fmla="*/ 418108 h 4419916"/>
              <a:gd name="connsiteX114" fmla="*/ 1586203 w 2568523"/>
              <a:gd name="connsiteY114" fmla="*/ 418108 h 4419916"/>
              <a:gd name="connsiteX115" fmla="*/ 1585839 w 2568523"/>
              <a:gd name="connsiteY115" fmla="*/ 418472 h 4419916"/>
              <a:gd name="connsiteX116" fmla="*/ 1584747 w 2568523"/>
              <a:gd name="connsiteY116" fmla="*/ 418835 h 4419916"/>
              <a:gd name="connsiteX117" fmla="*/ 1321822 w 2568523"/>
              <a:gd name="connsiteY117" fmla="*/ 523907 h 4419916"/>
              <a:gd name="connsiteX118" fmla="*/ 1033406 w 2568523"/>
              <a:gd name="connsiteY118" fmla="*/ 240685 h 4419916"/>
              <a:gd name="connsiteX119" fmla="*/ 1033406 w 2568523"/>
              <a:gd name="connsiteY119" fmla="*/ 240685 h 4419916"/>
              <a:gd name="connsiteX120" fmla="*/ 1033042 w 2568523"/>
              <a:gd name="connsiteY120" fmla="*/ 240321 h 4419916"/>
              <a:gd name="connsiteX121" fmla="*/ 1032677 w 2568523"/>
              <a:gd name="connsiteY121" fmla="*/ 239958 h 4419916"/>
              <a:gd name="connsiteX122" fmla="*/ 1031585 w 2568523"/>
              <a:gd name="connsiteY122" fmla="*/ 239230 h 4419916"/>
              <a:gd name="connsiteX123" fmla="*/ 1030857 w 2568523"/>
              <a:gd name="connsiteY123" fmla="*/ 238867 h 4419916"/>
              <a:gd name="connsiteX124" fmla="*/ 1030128 w 2568523"/>
              <a:gd name="connsiteY124" fmla="*/ 238503 h 4419916"/>
              <a:gd name="connsiteX125" fmla="*/ 744990 w 2568523"/>
              <a:gd name="connsiteY125" fmla="*/ 170879 h 4419916"/>
              <a:gd name="connsiteX126" fmla="*/ 551984 w 2568523"/>
              <a:gd name="connsiteY126" fmla="*/ 2181 h 4419916"/>
              <a:gd name="connsiteX127" fmla="*/ 550892 w 2568523"/>
              <a:gd name="connsiteY127" fmla="*/ 1454 h 4419916"/>
              <a:gd name="connsiteX128" fmla="*/ 549799 w 2568523"/>
              <a:gd name="connsiteY128" fmla="*/ 727 h 4419916"/>
              <a:gd name="connsiteX129" fmla="*/ 548342 w 2568523"/>
              <a:gd name="connsiteY129" fmla="*/ 364 h 4419916"/>
              <a:gd name="connsiteX130" fmla="*/ 547250 w 2568523"/>
              <a:gd name="connsiteY130" fmla="*/ 0 h 4419916"/>
              <a:gd name="connsiteX131" fmla="*/ 546886 w 2568523"/>
              <a:gd name="connsiteY131" fmla="*/ 0 h 4419916"/>
              <a:gd name="connsiteX132" fmla="*/ 240626 w 2568523"/>
              <a:gd name="connsiteY132" fmla="*/ 0 h 4419916"/>
              <a:gd name="connsiteX133" fmla="*/ 234799 w 2568523"/>
              <a:gd name="connsiteY133" fmla="*/ 3272 h 4419916"/>
              <a:gd name="connsiteX134" fmla="*/ 234071 w 2568523"/>
              <a:gd name="connsiteY134" fmla="*/ 9816 h 4419916"/>
              <a:gd name="connsiteX135" fmla="*/ 304354 w 2568523"/>
              <a:gd name="connsiteY135" fmla="*/ 201419 h 4419916"/>
              <a:gd name="connsiteX136" fmla="*/ 122273 w 2568523"/>
              <a:gd name="connsiteY136" fmla="*/ 252683 h 4419916"/>
              <a:gd name="connsiteX137" fmla="*/ 117539 w 2568523"/>
              <a:gd name="connsiteY137" fmla="*/ 256682 h 4419916"/>
              <a:gd name="connsiteX138" fmla="*/ 39609 w 2568523"/>
              <a:gd name="connsiteY138" fmla="*/ 421744 h 4419916"/>
              <a:gd name="connsiteX139" fmla="*/ 39244 w 2568523"/>
              <a:gd name="connsiteY139" fmla="*/ 423198 h 4419916"/>
              <a:gd name="connsiteX140" fmla="*/ 279 w 2568523"/>
              <a:gd name="connsiteY140" fmla="*/ 588260 h 4419916"/>
              <a:gd name="connsiteX141" fmla="*/ 2100 w 2568523"/>
              <a:gd name="connsiteY141" fmla="*/ 594804 h 4419916"/>
              <a:gd name="connsiteX142" fmla="*/ 109163 w 2568523"/>
              <a:gd name="connsiteY142" fmla="*/ 711147 h 4419916"/>
              <a:gd name="connsiteX143" fmla="*/ 110984 w 2568523"/>
              <a:gd name="connsiteY143" fmla="*/ 712601 h 4419916"/>
              <a:gd name="connsiteX144" fmla="*/ 110984 w 2568523"/>
              <a:gd name="connsiteY144" fmla="*/ 712601 h 4419916"/>
              <a:gd name="connsiteX145" fmla="*/ 110984 w 2568523"/>
              <a:gd name="connsiteY145" fmla="*/ 712601 h 4419916"/>
              <a:gd name="connsiteX146" fmla="*/ 110984 w 2568523"/>
              <a:gd name="connsiteY146" fmla="*/ 712601 h 4419916"/>
              <a:gd name="connsiteX147" fmla="*/ 112805 w 2568523"/>
              <a:gd name="connsiteY147" fmla="*/ 713329 h 4419916"/>
              <a:gd name="connsiteX148" fmla="*/ 113533 w 2568523"/>
              <a:gd name="connsiteY148" fmla="*/ 713329 h 4419916"/>
              <a:gd name="connsiteX149" fmla="*/ 114262 w 2568523"/>
              <a:gd name="connsiteY149" fmla="*/ 713329 h 4419916"/>
              <a:gd name="connsiteX150" fmla="*/ 114990 w 2568523"/>
              <a:gd name="connsiteY150" fmla="*/ 713329 h 4419916"/>
              <a:gd name="connsiteX151" fmla="*/ 115718 w 2568523"/>
              <a:gd name="connsiteY151" fmla="*/ 713329 h 4419916"/>
              <a:gd name="connsiteX152" fmla="*/ 117903 w 2568523"/>
              <a:gd name="connsiteY152" fmla="*/ 712601 h 4419916"/>
              <a:gd name="connsiteX153" fmla="*/ 117903 w 2568523"/>
              <a:gd name="connsiteY153" fmla="*/ 712601 h 4419916"/>
              <a:gd name="connsiteX154" fmla="*/ 117903 w 2568523"/>
              <a:gd name="connsiteY154" fmla="*/ 712601 h 4419916"/>
              <a:gd name="connsiteX155" fmla="*/ 117903 w 2568523"/>
              <a:gd name="connsiteY155" fmla="*/ 712601 h 4419916"/>
              <a:gd name="connsiteX156" fmla="*/ 266481 w 2568523"/>
              <a:gd name="connsiteY156" fmla="*/ 626435 h 4419916"/>
              <a:gd name="connsiteX157" fmla="*/ 422342 w 2568523"/>
              <a:gd name="connsiteY157" fmla="*/ 650067 h 4419916"/>
              <a:gd name="connsiteX158" fmla="*/ 573834 w 2568523"/>
              <a:gd name="connsiteY158" fmla="*/ 777681 h 4419916"/>
              <a:gd name="connsiteX159" fmla="*/ 583302 w 2568523"/>
              <a:gd name="connsiteY159" fmla="*/ 1017275 h 4419916"/>
              <a:gd name="connsiteX160" fmla="*/ 584759 w 2568523"/>
              <a:gd name="connsiteY160" fmla="*/ 1021638 h 4419916"/>
              <a:gd name="connsiteX161" fmla="*/ 707481 w 2568523"/>
              <a:gd name="connsiteY161" fmla="*/ 1172520 h 4419916"/>
              <a:gd name="connsiteX162" fmla="*/ 559996 w 2568523"/>
              <a:gd name="connsiteY162" fmla="*/ 1376484 h 4419916"/>
              <a:gd name="connsiteX163" fmla="*/ 487163 w 2568523"/>
              <a:gd name="connsiteY163" fmla="*/ 1473558 h 4419916"/>
              <a:gd name="connsiteX164" fmla="*/ 485707 w 2568523"/>
              <a:gd name="connsiteY164" fmla="*/ 1477921 h 4419916"/>
              <a:gd name="connsiteX165" fmla="*/ 485707 w 2568523"/>
              <a:gd name="connsiteY165" fmla="*/ 1647709 h 4419916"/>
              <a:gd name="connsiteX166" fmla="*/ 486799 w 2568523"/>
              <a:gd name="connsiteY166" fmla="*/ 1651345 h 4419916"/>
              <a:gd name="connsiteX167" fmla="*/ 582938 w 2568523"/>
              <a:gd name="connsiteY167" fmla="*/ 1809862 h 4419916"/>
              <a:gd name="connsiteX168" fmla="*/ 582938 w 2568523"/>
              <a:gd name="connsiteY168" fmla="*/ 2026188 h 4419916"/>
              <a:gd name="connsiteX169" fmla="*/ 585123 w 2568523"/>
              <a:gd name="connsiteY169" fmla="*/ 2031278 h 4419916"/>
              <a:gd name="connsiteX170" fmla="*/ 652493 w 2568523"/>
              <a:gd name="connsiteY170" fmla="*/ 2098538 h 4419916"/>
              <a:gd name="connsiteX171" fmla="*/ 700562 w 2568523"/>
              <a:gd name="connsiteY171" fmla="*/ 2175616 h 4419916"/>
              <a:gd name="connsiteX172" fmla="*/ 702747 w 2568523"/>
              <a:gd name="connsiteY172" fmla="*/ 2177797 h 4419916"/>
              <a:gd name="connsiteX173" fmla="*/ 806533 w 2568523"/>
              <a:gd name="connsiteY173" fmla="*/ 2249421 h 4419916"/>
              <a:gd name="connsiteX174" fmla="*/ 806533 w 2568523"/>
              <a:gd name="connsiteY174" fmla="*/ 2249421 h 4419916"/>
              <a:gd name="connsiteX175" fmla="*/ 829475 w 2568523"/>
              <a:gd name="connsiteY175" fmla="*/ 2265418 h 4419916"/>
              <a:gd name="connsiteX176" fmla="*/ 1003909 w 2568523"/>
              <a:gd name="connsiteY176" fmla="*/ 2371945 h 4419916"/>
              <a:gd name="connsiteX177" fmla="*/ 1085845 w 2568523"/>
              <a:gd name="connsiteY177" fmla="*/ 2453748 h 4419916"/>
              <a:gd name="connsiteX178" fmla="*/ 1092036 w 2568523"/>
              <a:gd name="connsiteY178" fmla="*/ 2455930 h 4419916"/>
              <a:gd name="connsiteX179" fmla="*/ 1253724 w 2568523"/>
              <a:gd name="connsiteY179" fmla="*/ 2429026 h 4419916"/>
              <a:gd name="connsiteX180" fmla="*/ 1239886 w 2568523"/>
              <a:gd name="connsiteY180" fmla="*/ 2459929 h 4419916"/>
              <a:gd name="connsiteX181" fmla="*/ 1191452 w 2568523"/>
              <a:gd name="connsiteY181" fmla="*/ 2532280 h 4419916"/>
              <a:gd name="connsiteX182" fmla="*/ 1192545 w 2568523"/>
              <a:gd name="connsiteY182" fmla="*/ 2541733 h 4419916"/>
              <a:gd name="connsiteX183" fmla="*/ 1309076 w 2568523"/>
              <a:gd name="connsiteY183" fmla="*/ 2653350 h 4419916"/>
              <a:gd name="connsiteX184" fmla="*/ 1314539 w 2568523"/>
              <a:gd name="connsiteY184" fmla="*/ 2655531 h 4419916"/>
              <a:gd name="connsiteX185" fmla="*/ 1319637 w 2568523"/>
              <a:gd name="connsiteY185" fmla="*/ 2652622 h 4419916"/>
              <a:gd name="connsiteX186" fmla="*/ 1352047 w 2568523"/>
              <a:gd name="connsiteY186" fmla="*/ 2610812 h 4419916"/>
              <a:gd name="connsiteX187" fmla="*/ 1445637 w 2568523"/>
              <a:gd name="connsiteY187" fmla="*/ 2589724 h 4419916"/>
              <a:gd name="connsiteX188" fmla="*/ 1424515 w 2568523"/>
              <a:gd name="connsiteY188" fmla="*/ 2709340 h 4419916"/>
              <a:gd name="connsiteX189" fmla="*/ 1356417 w 2568523"/>
              <a:gd name="connsiteY189" fmla="*/ 2966749 h 4419916"/>
              <a:gd name="connsiteX190" fmla="*/ 1356053 w 2568523"/>
              <a:gd name="connsiteY190" fmla="*/ 2969294 h 4419916"/>
              <a:gd name="connsiteX191" fmla="*/ 1356053 w 2568523"/>
              <a:gd name="connsiteY191" fmla="*/ 2969294 h 4419916"/>
              <a:gd name="connsiteX192" fmla="*/ 1356053 w 2568523"/>
              <a:gd name="connsiteY192" fmla="*/ 2970021 h 4419916"/>
              <a:gd name="connsiteX193" fmla="*/ 1356417 w 2568523"/>
              <a:gd name="connsiteY193" fmla="*/ 2971839 h 4419916"/>
              <a:gd name="connsiteX194" fmla="*/ 1453648 w 2568523"/>
              <a:gd name="connsiteY194" fmla="*/ 3190346 h 4419916"/>
              <a:gd name="connsiteX195" fmla="*/ 1454013 w 2568523"/>
              <a:gd name="connsiteY195" fmla="*/ 3190709 h 4419916"/>
              <a:gd name="connsiteX196" fmla="*/ 1454741 w 2568523"/>
              <a:gd name="connsiteY196" fmla="*/ 3191436 h 4419916"/>
              <a:gd name="connsiteX197" fmla="*/ 1455469 w 2568523"/>
              <a:gd name="connsiteY197" fmla="*/ 3192527 h 4419916"/>
              <a:gd name="connsiteX198" fmla="*/ 1455833 w 2568523"/>
              <a:gd name="connsiteY198" fmla="*/ 3192890 h 4419916"/>
              <a:gd name="connsiteX199" fmla="*/ 1456562 w 2568523"/>
              <a:gd name="connsiteY199" fmla="*/ 3193254 h 4419916"/>
              <a:gd name="connsiteX200" fmla="*/ 1456926 w 2568523"/>
              <a:gd name="connsiteY200" fmla="*/ 3193618 h 4419916"/>
              <a:gd name="connsiteX201" fmla="*/ 1633544 w 2568523"/>
              <a:gd name="connsiteY201" fmla="*/ 3303053 h 4419916"/>
              <a:gd name="connsiteX202" fmla="*/ 1638278 w 2568523"/>
              <a:gd name="connsiteY202" fmla="*/ 3547373 h 4419916"/>
              <a:gd name="connsiteX203" fmla="*/ 1672145 w 2568523"/>
              <a:gd name="connsiteY203" fmla="*/ 3838231 h 4419916"/>
              <a:gd name="connsiteX204" fmla="*/ 1657579 w 2568523"/>
              <a:gd name="connsiteY204" fmla="*/ 4206530 h 4419916"/>
              <a:gd name="connsiteX205" fmla="*/ 1657579 w 2568523"/>
              <a:gd name="connsiteY205" fmla="*/ 4206893 h 4419916"/>
              <a:gd name="connsiteX206" fmla="*/ 1657579 w 2568523"/>
              <a:gd name="connsiteY206" fmla="*/ 4207621 h 4419916"/>
              <a:gd name="connsiteX207" fmla="*/ 1657943 w 2568523"/>
              <a:gd name="connsiteY207" fmla="*/ 4209802 h 4419916"/>
              <a:gd name="connsiteX208" fmla="*/ 1657943 w 2568523"/>
              <a:gd name="connsiteY208" fmla="*/ 4209802 h 4419916"/>
              <a:gd name="connsiteX209" fmla="*/ 1659400 w 2568523"/>
              <a:gd name="connsiteY209" fmla="*/ 4211983 h 4419916"/>
              <a:gd name="connsiteX210" fmla="*/ 1659764 w 2568523"/>
              <a:gd name="connsiteY210" fmla="*/ 4212347 h 4419916"/>
              <a:gd name="connsiteX211" fmla="*/ 1829827 w 2568523"/>
              <a:gd name="connsiteY211" fmla="*/ 4377409 h 4419916"/>
              <a:gd name="connsiteX212" fmla="*/ 1829827 w 2568523"/>
              <a:gd name="connsiteY212" fmla="*/ 4377409 h 4419916"/>
              <a:gd name="connsiteX213" fmla="*/ 1830192 w 2568523"/>
              <a:gd name="connsiteY213" fmla="*/ 4377409 h 4419916"/>
              <a:gd name="connsiteX214" fmla="*/ 1832012 w 2568523"/>
              <a:gd name="connsiteY214" fmla="*/ 4378499 h 4419916"/>
              <a:gd name="connsiteX215" fmla="*/ 1832377 w 2568523"/>
              <a:gd name="connsiteY215" fmla="*/ 4378863 h 4419916"/>
              <a:gd name="connsiteX216" fmla="*/ 1832741 w 2568523"/>
              <a:gd name="connsiteY216" fmla="*/ 4378863 h 4419916"/>
              <a:gd name="connsiteX217" fmla="*/ 1833105 w 2568523"/>
              <a:gd name="connsiteY217" fmla="*/ 4379226 h 4419916"/>
              <a:gd name="connsiteX218" fmla="*/ 2037400 w 2568523"/>
              <a:gd name="connsiteY218" fmla="*/ 4427945 h 4419916"/>
              <a:gd name="connsiteX219" fmla="*/ 2039220 w 2568523"/>
              <a:gd name="connsiteY219" fmla="*/ 4428309 h 4419916"/>
              <a:gd name="connsiteX220" fmla="*/ 2045775 w 2568523"/>
              <a:gd name="connsiteY220" fmla="*/ 4424309 h 4419916"/>
              <a:gd name="connsiteX221" fmla="*/ 2043954 w 2568523"/>
              <a:gd name="connsiteY221" fmla="*/ 4415584 h 4419916"/>
              <a:gd name="connsiteX222" fmla="*/ 1878625 w 2568523"/>
              <a:gd name="connsiteY222" fmla="*/ 4278881 h 4419916"/>
              <a:gd name="connsiteX223" fmla="*/ 1948180 w 2568523"/>
              <a:gd name="connsiteY223" fmla="*/ 4162901 h 4419916"/>
              <a:gd name="connsiteX224" fmla="*/ 1947816 w 2568523"/>
              <a:gd name="connsiteY224" fmla="*/ 4154902 h 4419916"/>
              <a:gd name="connsiteX225" fmla="*/ 1891735 w 2568523"/>
              <a:gd name="connsiteY225" fmla="*/ 4080370 h 4419916"/>
              <a:gd name="connsiteX226" fmla="*/ 1943446 w 2568523"/>
              <a:gd name="connsiteY226" fmla="*/ 3920762 h 4419916"/>
              <a:gd name="connsiteX227" fmla="*/ 2083648 w 2568523"/>
              <a:gd name="connsiteY227" fmla="*/ 3789149 h 4419916"/>
              <a:gd name="connsiteX228" fmla="*/ 2234411 w 2568523"/>
              <a:gd name="connsiteY228" fmla="*/ 3628813 h 4419916"/>
              <a:gd name="connsiteX229" fmla="*/ 2234411 w 2568523"/>
              <a:gd name="connsiteY229" fmla="*/ 3628813 h 4419916"/>
              <a:gd name="connsiteX230" fmla="*/ 2235503 w 2568523"/>
              <a:gd name="connsiteY230" fmla="*/ 3626996 h 4419916"/>
              <a:gd name="connsiteX231" fmla="*/ 2235503 w 2568523"/>
              <a:gd name="connsiteY231" fmla="*/ 3626632 h 4419916"/>
              <a:gd name="connsiteX232" fmla="*/ 2235868 w 2568523"/>
              <a:gd name="connsiteY232" fmla="*/ 3624814 h 4419916"/>
              <a:gd name="connsiteX233" fmla="*/ 2235868 w 2568523"/>
              <a:gd name="connsiteY233" fmla="*/ 3624087 h 4419916"/>
              <a:gd name="connsiteX234" fmla="*/ 2235868 w 2568523"/>
              <a:gd name="connsiteY234" fmla="*/ 3624087 h 4419916"/>
              <a:gd name="connsiteX235" fmla="*/ 2240602 w 2568523"/>
              <a:gd name="connsiteY235" fmla="*/ 3464115 h 4419916"/>
              <a:gd name="connsiteX236" fmla="*/ 2406295 w 2568523"/>
              <a:gd name="connsiteY236" fmla="*/ 3402672 h 4419916"/>
              <a:gd name="connsiteX237" fmla="*/ 2406660 w 2568523"/>
              <a:gd name="connsiteY237" fmla="*/ 3402308 h 4419916"/>
              <a:gd name="connsiteX238" fmla="*/ 2407024 w 2568523"/>
              <a:gd name="connsiteY238" fmla="*/ 3401944 h 4419916"/>
              <a:gd name="connsiteX239" fmla="*/ 2409209 w 2568523"/>
              <a:gd name="connsiteY239" fmla="*/ 3400127 h 4419916"/>
              <a:gd name="connsiteX240" fmla="*/ 2409209 w 2568523"/>
              <a:gd name="connsiteY240" fmla="*/ 3400127 h 4419916"/>
              <a:gd name="connsiteX241" fmla="*/ 2409209 w 2568523"/>
              <a:gd name="connsiteY241" fmla="*/ 3399763 h 4419916"/>
              <a:gd name="connsiteX242" fmla="*/ 2410301 w 2568523"/>
              <a:gd name="connsiteY242" fmla="*/ 3397582 h 4419916"/>
              <a:gd name="connsiteX243" fmla="*/ 2410301 w 2568523"/>
              <a:gd name="connsiteY243" fmla="*/ 3397218 h 4419916"/>
              <a:gd name="connsiteX244" fmla="*/ 2410301 w 2568523"/>
              <a:gd name="connsiteY244" fmla="*/ 3397218 h 4419916"/>
              <a:gd name="connsiteX245" fmla="*/ 2468203 w 2568523"/>
              <a:gd name="connsiteY245" fmla="*/ 3122721 h 4419916"/>
              <a:gd name="connsiteX246" fmla="*/ 2568711 w 2568523"/>
              <a:gd name="connsiteY246" fmla="*/ 3027102 h 4419916"/>
              <a:gd name="connsiteX247" fmla="*/ 2569076 w 2568523"/>
              <a:gd name="connsiteY247" fmla="*/ 3026738 h 4419916"/>
              <a:gd name="connsiteX248" fmla="*/ 2569804 w 2568523"/>
              <a:gd name="connsiteY248" fmla="*/ 3025284 h 4419916"/>
              <a:gd name="connsiteX249" fmla="*/ 2570532 w 2568523"/>
              <a:gd name="connsiteY249" fmla="*/ 3024193 h 4419916"/>
              <a:gd name="connsiteX250" fmla="*/ 2570896 w 2568523"/>
              <a:gd name="connsiteY250" fmla="*/ 3022739 h 4419916"/>
              <a:gd name="connsiteX251" fmla="*/ 2571261 w 2568523"/>
              <a:gd name="connsiteY251" fmla="*/ 3021648 h 4419916"/>
              <a:gd name="connsiteX252" fmla="*/ 2571261 w 2568523"/>
              <a:gd name="connsiteY252" fmla="*/ 2749696 h 4419916"/>
              <a:gd name="connsiteX253" fmla="*/ 2566162 w 2568523"/>
              <a:gd name="connsiteY253" fmla="*/ 2742788 h 4419916"/>
              <a:gd name="connsiteX254" fmla="*/ 1200556 w 2568523"/>
              <a:gd name="connsiteY254" fmla="*/ 2331225 h 4419916"/>
              <a:gd name="connsiteX255" fmla="*/ 1200556 w 2568523"/>
              <a:gd name="connsiteY255" fmla="*/ 2181069 h 4419916"/>
              <a:gd name="connsiteX256" fmla="*/ 1260643 w 2568523"/>
              <a:gd name="connsiteY256" fmla="*/ 2192340 h 4419916"/>
              <a:gd name="connsiteX257" fmla="*/ 1200556 w 2568523"/>
              <a:gd name="connsiteY257" fmla="*/ 2331225 h 4419916"/>
              <a:gd name="connsiteX258" fmla="*/ 1042146 w 2568523"/>
              <a:gd name="connsiteY258" fmla="*/ 2075270 h 4419916"/>
              <a:gd name="connsiteX259" fmla="*/ 1040689 w 2568523"/>
              <a:gd name="connsiteY259" fmla="*/ 2078542 h 4419916"/>
              <a:gd name="connsiteX260" fmla="*/ 1012649 w 2568523"/>
              <a:gd name="connsiteY260" fmla="*/ 2204701 h 4419916"/>
              <a:gd name="connsiteX261" fmla="*/ 821464 w 2568523"/>
              <a:gd name="connsiteY261" fmla="*/ 2234878 h 4419916"/>
              <a:gd name="connsiteX262" fmla="*/ 940180 w 2568523"/>
              <a:gd name="connsiteY262" fmla="*/ 1818951 h 4419916"/>
              <a:gd name="connsiteX263" fmla="*/ 1157585 w 2568523"/>
              <a:gd name="connsiteY263" fmla="*/ 1941112 h 4419916"/>
              <a:gd name="connsiteX264" fmla="*/ 1042146 w 2568523"/>
              <a:gd name="connsiteY264" fmla="*/ 2075270 h 4419916"/>
              <a:gd name="connsiteX265" fmla="*/ 636105 w 2568523"/>
              <a:gd name="connsiteY265" fmla="*/ 248320 h 4419916"/>
              <a:gd name="connsiteX266" fmla="*/ 267938 w 2568523"/>
              <a:gd name="connsiteY266" fmla="*/ 427197 h 4419916"/>
              <a:gd name="connsiteX267" fmla="*/ 318921 w 2568523"/>
              <a:gd name="connsiteY267" fmla="*/ 214144 h 4419916"/>
              <a:gd name="connsiteX268" fmla="*/ 636105 w 2568523"/>
              <a:gd name="connsiteY268" fmla="*/ 248320 h 4419916"/>
              <a:gd name="connsiteX269" fmla="*/ 652857 w 2568523"/>
              <a:gd name="connsiteY269" fmla="*/ 256682 h 4419916"/>
              <a:gd name="connsiteX270" fmla="*/ 575655 w 2568523"/>
              <a:gd name="connsiteY270" fmla="*/ 758775 h 4419916"/>
              <a:gd name="connsiteX271" fmla="*/ 269395 w 2568523"/>
              <a:gd name="connsiteY271" fmla="*/ 442831 h 4419916"/>
              <a:gd name="connsiteX272" fmla="*/ 652857 w 2568523"/>
              <a:gd name="connsiteY272" fmla="*/ 256682 h 4419916"/>
              <a:gd name="connsiteX273" fmla="*/ 1805064 w 2568523"/>
              <a:gd name="connsiteY273" fmla="*/ 519181 h 4419916"/>
              <a:gd name="connsiteX274" fmla="*/ 1846579 w 2568523"/>
              <a:gd name="connsiteY274" fmla="*/ 571535 h 4419916"/>
              <a:gd name="connsiteX275" fmla="*/ 1808706 w 2568523"/>
              <a:gd name="connsiteY275" fmla="*/ 659156 h 4419916"/>
              <a:gd name="connsiteX276" fmla="*/ 1720579 w 2568523"/>
              <a:gd name="connsiteY276" fmla="*/ 571899 h 4419916"/>
              <a:gd name="connsiteX277" fmla="*/ 1805064 w 2568523"/>
              <a:gd name="connsiteY277" fmla="*/ 519181 h 4419916"/>
              <a:gd name="connsiteX278" fmla="*/ 1242070 w 2568523"/>
              <a:gd name="connsiteY278" fmla="*/ 1899664 h 4419916"/>
              <a:gd name="connsiteX279" fmla="*/ 1169602 w 2568523"/>
              <a:gd name="connsiteY279" fmla="*/ 1931295 h 4419916"/>
              <a:gd name="connsiteX280" fmla="*/ 950741 w 2568523"/>
              <a:gd name="connsiteY280" fmla="*/ 1808408 h 4419916"/>
              <a:gd name="connsiteX281" fmla="*/ 1511186 w 2568523"/>
              <a:gd name="connsiteY281" fmla="*/ 1495736 h 4419916"/>
              <a:gd name="connsiteX282" fmla="*/ 1242070 w 2568523"/>
              <a:gd name="connsiteY282" fmla="*/ 1899664 h 4419916"/>
              <a:gd name="connsiteX283" fmla="*/ 1118620 w 2568523"/>
              <a:gd name="connsiteY283" fmla="*/ 1237963 h 4419916"/>
              <a:gd name="connsiteX284" fmla="*/ 1519198 w 2568523"/>
              <a:gd name="connsiteY284" fmla="*/ 1474285 h 4419916"/>
              <a:gd name="connsiteX285" fmla="*/ 948192 w 2568523"/>
              <a:gd name="connsiteY285" fmla="*/ 1793138 h 4419916"/>
              <a:gd name="connsiteX286" fmla="*/ 1118620 w 2568523"/>
              <a:gd name="connsiteY286" fmla="*/ 1237963 h 4419916"/>
              <a:gd name="connsiteX287" fmla="*/ 1728955 w 2568523"/>
              <a:gd name="connsiteY287" fmla="*/ 1219784 h 4419916"/>
              <a:gd name="connsiteX288" fmla="*/ 1132094 w 2568523"/>
              <a:gd name="connsiteY288" fmla="*/ 1219784 h 4419916"/>
              <a:gd name="connsiteX289" fmla="*/ 1448550 w 2568523"/>
              <a:gd name="connsiteY289" fmla="*/ 906385 h 4419916"/>
              <a:gd name="connsiteX290" fmla="*/ 1728955 w 2568523"/>
              <a:gd name="connsiteY290" fmla="*/ 1219784 h 4419916"/>
              <a:gd name="connsiteX291" fmla="*/ 1431070 w 2568523"/>
              <a:gd name="connsiteY291" fmla="*/ 902750 h 4419916"/>
              <a:gd name="connsiteX292" fmla="*/ 1119712 w 2568523"/>
              <a:gd name="connsiteY292" fmla="*/ 1211422 h 4419916"/>
              <a:gd name="connsiteX293" fmla="*/ 1078926 w 2568523"/>
              <a:gd name="connsiteY293" fmla="*/ 902750 h 4419916"/>
              <a:gd name="connsiteX294" fmla="*/ 1431070 w 2568523"/>
              <a:gd name="connsiteY294" fmla="*/ 902750 h 4419916"/>
              <a:gd name="connsiteX295" fmla="*/ 1084388 w 2568523"/>
              <a:gd name="connsiteY295" fmla="*/ 888207 h 4419916"/>
              <a:gd name="connsiteX296" fmla="*/ 1317816 w 2568523"/>
              <a:gd name="connsiteY296" fmla="*/ 547176 h 4419916"/>
              <a:gd name="connsiteX297" fmla="*/ 1438354 w 2568523"/>
              <a:gd name="connsiteY297" fmla="*/ 888207 h 4419916"/>
              <a:gd name="connsiteX298" fmla="*/ 1084388 w 2568523"/>
              <a:gd name="connsiteY298" fmla="*/ 888207 h 4419916"/>
              <a:gd name="connsiteX299" fmla="*/ 939088 w 2568523"/>
              <a:gd name="connsiteY299" fmla="*/ 1772778 h 4419916"/>
              <a:gd name="connsiteX300" fmla="*/ 914325 w 2568523"/>
              <a:gd name="connsiteY300" fmla="*/ 1556452 h 4419916"/>
              <a:gd name="connsiteX301" fmla="*/ 1091672 w 2568523"/>
              <a:gd name="connsiteY301" fmla="*/ 1276865 h 4419916"/>
              <a:gd name="connsiteX302" fmla="*/ 939088 w 2568523"/>
              <a:gd name="connsiteY302" fmla="*/ 1772778 h 4419916"/>
              <a:gd name="connsiteX303" fmla="*/ 1540683 w 2568523"/>
              <a:gd name="connsiteY303" fmla="*/ 1493918 h 4419916"/>
              <a:gd name="connsiteX304" fmla="*/ 1665226 w 2568523"/>
              <a:gd name="connsiteY304" fmla="*/ 1642982 h 4419916"/>
              <a:gd name="connsiteX305" fmla="*/ 1531943 w 2568523"/>
              <a:gd name="connsiteY305" fmla="*/ 1784412 h 4419916"/>
              <a:gd name="connsiteX306" fmla="*/ 1540683 w 2568523"/>
              <a:gd name="connsiteY306" fmla="*/ 1493918 h 4419916"/>
              <a:gd name="connsiteX307" fmla="*/ 1532307 w 2568523"/>
              <a:gd name="connsiteY307" fmla="*/ 1465196 h 4419916"/>
              <a:gd name="connsiteX308" fmla="*/ 1141198 w 2568523"/>
              <a:gd name="connsiteY308" fmla="*/ 1234327 h 4419916"/>
              <a:gd name="connsiteX309" fmla="*/ 1729683 w 2568523"/>
              <a:gd name="connsiteY309" fmla="*/ 1234327 h 4419916"/>
              <a:gd name="connsiteX310" fmla="*/ 1532307 w 2568523"/>
              <a:gd name="connsiteY310" fmla="*/ 1465196 h 4419916"/>
              <a:gd name="connsiteX311" fmla="*/ 1742064 w 2568523"/>
              <a:gd name="connsiteY311" fmla="*/ 1212150 h 4419916"/>
              <a:gd name="connsiteX312" fmla="*/ 1463845 w 2568523"/>
              <a:gd name="connsiteY312" fmla="*/ 901295 h 4419916"/>
              <a:gd name="connsiteX313" fmla="*/ 1844758 w 2568523"/>
              <a:gd name="connsiteY313" fmla="*/ 864938 h 4419916"/>
              <a:gd name="connsiteX314" fmla="*/ 1742064 w 2568523"/>
              <a:gd name="connsiteY314" fmla="*/ 1212150 h 4419916"/>
              <a:gd name="connsiteX315" fmla="*/ 1332383 w 2568523"/>
              <a:gd name="connsiteY315" fmla="*/ 545358 h 4419916"/>
              <a:gd name="connsiteX316" fmla="*/ 1613515 w 2568523"/>
              <a:gd name="connsiteY316" fmla="*/ 674426 h 4419916"/>
              <a:gd name="connsiteX317" fmla="*/ 1451099 w 2568523"/>
              <a:gd name="connsiteY317" fmla="*/ 880572 h 4419916"/>
              <a:gd name="connsiteX318" fmla="*/ 1332383 w 2568523"/>
              <a:gd name="connsiteY318" fmla="*/ 545358 h 4419916"/>
              <a:gd name="connsiteX319" fmla="*/ 1629539 w 2568523"/>
              <a:gd name="connsiteY319" fmla="*/ 654430 h 4419916"/>
              <a:gd name="connsiteX320" fmla="*/ 1598221 w 2568523"/>
              <a:gd name="connsiteY320" fmla="*/ 449375 h 4419916"/>
              <a:gd name="connsiteX321" fmla="*/ 1699093 w 2568523"/>
              <a:gd name="connsiteY321" fmla="*/ 570445 h 4419916"/>
              <a:gd name="connsiteX322" fmla="*/ 1629539 w 2568523"/>
              <a:gd name="connsiteY322" fmla="*/ 654430 h 4419916"/>
              <a:gd name="connsiteX323" fmla="*/ 1615700 w 2568523"/>
              <a:gd name="connsiteY323" fmla="*/ 659520 h 4419916"/>
              <a:gd name="connsiteX324" fmla="*/ 1338209 w 2568523"/>
              <a:gd name="connsiteY324" fmla="*/ 531906 h 4419916"/>
              <a:gd name="connsiteX325" fmla="*/ 1581469 w 2568523"/>
              <a:gd name="connsiteY325" fmla="*/ 434832 h 4419916"/>
              <a:gd name="connsiteX326" fmla="*/ 1615700 w 2568523"/>
              <a:gd name="connsiteY326" fmla="*/ 659520 h 4419916"/>
              <a:gd name="connsiteX327" fmla="*/ 1076377 w 2568523"/>
              <a:gd name="connsiteY327" fmla="*/ 874027 h 4419916"/>
              <a:gd name="connsiteX328" fmla="*/ 1036319 w 2568523"/>
              <a:gd name="connsiteY328" fmla="*/ 263590 h 4419916"/>
              <a:gd name="connsiteX329" fmla="*/ 1310169 w 2568523"/>
              <a:gd name="connsiteY329" fmla="*/ 532270 h 4419916"/>
              <a:gd name="connsiteX330" fmla="*/ 1076377 w 2568523"/>
              <a:gd name="connsiteY330" fmla="*/ 874027 h 4419916"/>
              <a:gd name="connsiteX331" fmla="*/ 668516 w 2568523"/>
              <a:gd name="connsiteY331" fmla="*/ 251228 h 4419916"/>
              <a:gd name="connsiteX332" fmla="*/ 1012649 w 2568523"/>
              <a:gd name="connsiteY332" fmla="*/ 252319 h 4419916"/>
              <a:gd name="connsiteX333" fmla="*/ 592042 w 2568523"/>
              <a:gd name="connsiteY333" fmla="*/ 749686 h 4419916"/>
              <a:gd name="connsiteX334" fmla="*/ 668516 w 2568523"/>
              <a:gd name="connsiteY334" fmla="*/ 251228 h 4419916"/>
              <a:gd name="connsiteX335" fmla="*/ 1022117 w 2568523"/>
              <a:gd name="connsiteY335" fmla="*/ 263590 h 4419916"/>
              <a:gd name="connsiteX336" fmla="*/ 1062903 w 2568523"/>
              <a:gd name="connsiteY336" fmla="*/ 886025 h 4419916"/>
              <a:gd name="connsiteX337" fmla="*/ 594227 w 2568523"/>
              <a:gd name="connsiteY337" fmla="*/ 770046 h 4419916"/>
              <a:gd name="connsiteX338" fmla="*/ 1022117 w 2568523"/>
              <a:gd name="connsiteY338" fmla="*/ 263590 h 4419916"/>
              <a:gd name="connsiteX339" fmla="*/ 1105874 w 2568523"/>
              <a:gd name="connsiteY339" fmla="*/ 1218330 h 4419916"/>
              <a:gd name="connsiteX340" fmla="*/ 734793 w 2568523"/>
              <a:gd name="connsiteY340" fmla="*/ 1167430 h 4419916"/>
              <a:gd name="connsiteX341" fmla="*/ 1065088 w 2568523"/>
              <a:gd name="connsiteY341" fmla="*/ 909294 h 4419916"/>
              <a:gd name="connsiteX342" fmla="*/ 1105874 w 2568523"/>
              <a:gd name="connsiteY342" fmla="*/ 1218330 h 4419916"/>
              <a:gd name="connsiteX343" fmla="*/ 1102232 w 2568523"/>
              <a:gd name="connsiteY343" fmla="*/ 1232510 h 4419916"/>
              <a:gd name="connsiteX344" fmla="*/ 907406 w 2568523"/>
              <a:gd name="connsiteY344" fmla="*/ 1539728 h 4419916"/>
              <a:gd name="connsiteX345" fmla="*/ 729695 w 2568523"/>
              <a:gd name="connsiteY345" fmla="*/ 1181246 h 4419916"/>
              <a:gd name="connsiteX346" fmla="*/ 1102232 w 2568523"/>
              <a:gd name="connsiteY346" fmla="*/ 1232510 h 4419916"/>
              <a:gd name="connsiteX347" fmla="*/ 927435 w 2568523"/>
              <a:gd name="connsiteY347" fmla="*/ 1801136 h 4419916"/>
              <a:gd name="connsiteX348" fmla="*/ 610978 w 2568523"/>
              <a:gd name="connsiteY348" fmla="*/ 1801136 h 4419916"/>
              <a:gd name="connsiteX349" fmla="*/ 900487 w 2568523"/>
              <a:gd name="connsiteY349" fmla="*/ 1568814 h 4419916"/>
              <a:gd name="connsiteX350" fmla="*/ 927435 w 2568523"/>
              <a:gd name="connsiteY350" fmla="*/ 1801136 h 4419916"/>
              <a:gd name="connsiteX351" fmla="*/ 1443452 w 2568523"/>
              <a:gd name="connsiteY351" fmla="*/ 1881122 h 4419916"/>
              <a:gd name="connsiteX352" fmla="*/ 1441631 w 2568523"/>
              <a:gd name="connsiteY352" fmla="*/ 1885849 h 4419916"/>
              <a:gd name="connsiteX353" fmla="*/ 1441631 w 2568523"/>
              <a:gd name="connsiteY353" fmla="*/ 1994193 h 4419916"/>
              <a:gd name="connsiteX354" fmla="*/ 1366250 w 2568523"/>
              <a:gd name="connsiteY354" fmla="*/ 2063272 h 4419916"/>
              <a:gd name="connsiteX355" fmla="*/ 1366250 w 2568523"/>
              <a:gd name="connsiteY355" fmla="*/ 1895302 h 4419916"/>
              <a:gd name="connsiteX356" fmla="*/ 1364065 w 2568523"/>
              <a:gd name="connsiteY356" fmla="*/ 1889848 h 4419916"/>
              <a:gd name="connsiteX357" fmla="*/ 1358602 w 2568523"/>
              <a:gd name="connsiteY357" fmla="*/ 1888030 h 4419916"/>
              <a:gd name="connsiteX358" fmla="*/ 1261735 w 2568523"/>
              <a:gd name="connsiteY358" fmla="*/ 1896392 h 4419916"/>
              <a:gd name="connsiteX359" fmla="*/ 1526117 w 2568523"/>
              <a:gd name="connsiteY359" fmla="*/ 1499372 h 4419916"/>
              <a:gd name="connsiteX360" fmla="*/ 1517377 w 2568523"/>
              <a:gd name="connsiteY360" fmla="*/ 1800046 h 4419916"/>
              <a:gd name="connsiteX361" fmla="*/ 1443452 w 2568523"/>
              <a:gd name="connsiteY361" fmla="*/ 1881122 h 4419916"/>
              <a:gd name="connsiteX362" fmla="*/ 1786128 w 2568523"/>
              <a:gd name="connsiteY362" fmla="*/ 1589174 h 4419916"/>
              <a:gd name="connsiteX363" fmla="*/ 1676879 w 2568523"/>
              <a:gd name="connsiteY363" fmla="*/ 1634620 h 4419916"/>
              <a:gd name="connsiteX364" fmla="*/ 1543232 w 2568523"/>
              <a:gd name="connsiteY364" fmla="*/ 1474649 h 4419916"/>
              <a:gd name="connsiteX365" fmla="*/ 1742793 w 2568523"/>
              <a:gd name="connsiteY365" fmla="*/ 1240872 h 4419916"/>
              <a:gd name="connsiteX366" fmla="*/ 1836746 w 2568523"/>
              <a:gd name="connsiteY366" fmla="*/ 1482647 h 4419916"/>
              <a:gd name="connsiteX367" fmla="*/ 1786128 w 2568523"/>
              <a:gd name="connsiteY367" fmla="*/ 1589174 h 4419916"/>
              <a:gd name="connsiteX368" fmla="*/ 1849856 w 2568523"/>
              <a:gd name="connsiteY368" fmla="*/ 1475739 h 4419916"/>
              <a:gd name="connsiteX369" fmla="*/ 1756995 w 2568523"/>
              <a:gd name="connsiteY369" fmla="*/ 1236872 h 4419916"/>
              <a:gd name="connsiteX370" fmla="*/ 1959105 w 2568523"/>
              <a:gd name="connsiteY370" fmla="*/ 1280137 h 4419916"/>
              <a:gd name="connsiteX371" fmla="*/ 1959105 w 2568523"/>
              <a:gd name="connsiteY371" fmla="*/ 1475739 h 4419916"/>
              <a:gd name="connsiteX372" fmla="*/ 1849856 w 2568523"/>
              <a:gd name="connsiteY372" fmla="*/ 1475739 h 4419916"/>
              <a:gd name="connsiteX373" fmla="*/ 2071631 w 2568523"/>
              <a:gd name="connsiteY373" fmla="*/ 992552 h 4419916"/>
              <a:gd name="connsiteX374" fmla="*/ 2090567 w 2568523"/>
              <a:gd name="connsiteY374" fmla="*/ 1096170 h 4419916"/>
              <a:gd name="connsiteX375" fmla="*/ 2090931 w 2568523"/>
              <a:gd name="connsiteY375" fmla="*/ 1097624 h 4419916"/>
              <a:gd name="connsiteX376" fmla="*/ 2129897 w 2568523"/>
              <a:gd name="connsiteY376" fmla="*/ 1194698 h 4419916"/>
              <a:gd name="connsiteX377" fmla="*/ 2131718 w 2568523"/>
              <a:gd name="connsiteY377" fmla="*/ 1197607 h 4419916"/>
              <a:gd name="connsiteX378" fmla="*/ 2199452 w 2568523"/>
              <a:gd name="connsiteY378" fmla="*/ 1256142 h 4419916"/>
              <a:gd name="connsiteX379" fmla="*/ 2160122 w 2568523"/>
              <a:gd name="connsiteY379" fmla="*/ 1303770 h 4419916"/>
              <a:gd name="connsiteX380" fmla="*/ 2158665 w 2568523"/>
              <a:gd name="connsiteY380" fmla="*/ 1308860 h 4419916"/>
              <a:gd name="connsiteX381" fmla="*/ 2163400 w 2568523"/>
              <a:gd name="connsiteY381" fmla="*/ 1381574 h 4419916"/>
              <a:gd name="connsiteX382" fmla="*/ 2164856 w 2568523"/>
              <a:gd name="connsiteY382" fmla="*/ 1385210 h 4419916"/>
              <a:gd name="connsiteX383" fmla="*/ 2200180 w 2568523"/>
              <a:gd name="connsiteY383" fmla="*/ 1433565 h 4419916"/>
              <a:gd name="connsiteX384" fmla="*/ 2162307 w 2568523"/>
              <a:gd name="connsiteY384" fmla="*/ 1471376 h 4419916"/>
              <a:gd name="connsiteX385" fmla="*/ 2110960 w 2568523"/>
              <a:gd name="connsiteY385" fmla="*/ 1389936 h 4419916"/>
              <a:gd name="connsiteX386" fmla="*/ 2158301 w 2568523"/>
              <a:gd name="connsiteY386" fmla="*/ 1267049 h 4419916"/>
              <a:gd name="connsiteX387" fmla="*/ 2157573 w 2568523"/>
              <a:gd name="connsiteY387" fmla="*/ 1260141 h 4419916"/>
              <a:gd name="connsiteX388" fmla="*/ 2151382 w 2568523"/>
              <a:gd name="connsiteY388" fmla="*/ 1257233 h 4419916"/>
              <a:gd name="connsiteX389" fmla="*/ 1967481 w 2568523"/>
              <a:gd name="connsiteY389" fmla="*/ 1267049 h 4419916"/>
              <a:gd name="connsiteX390" fmla="*/ 1754810 w 2568523"/>
              <a:gd name="connsiteY390" fmla="*/ 1221602 h 4419916"/>
              <a:gd name="connsiteX391" fmla="*/ 1859324 w 2568523"/>
              <a:gd name="connsiteY391" fmla="*/ 867847 h 4419916"/>
              <a:gd name="connsiteX392" fmla="*/ 2071631 w 2568523"/>
              <a:gd name="connsiteY392" fmla="*/ 992552 h 4419916"/>
              <a:gd name="connsiteX393" fmla="*/ 2117515 w 2568523"/>
              <a:gd name="connsiteY393" fmla="*/ 844942 h 4419916"/>
              <a:gd name="connsiteX394" fmla="*/ 1953642 w 2568523"/>
              <a:gd name="connsiteY394" fmla="*/ 776227 h 4419916"/>
              <a:gd name="connsiteX395" fmla="*/ 2057064 w 2568523"/>
              <a:gd name="connsiteY395" fmla="*/ 641705 h 4419916"/>
              <a:gd name="connsiteX396" fmla="*/ 2095665 w 2568523"/>
              <a:gd name="connsiteY396" fmla="*/ 713692 h 4419916"/>
              <a:gd name="connsiteX397" fmla="*/ 2117515 w 2568523"/>
              <a:gd name="connsiteY397" fmla="*/ 844942 h 4419916"/>
              <a:gd name="connsiteX398" fmla="*/ 2199452 w 2568523"/>
              <a:gd name="connsiteY398" fmla="*/ 703876 h 4419916"/>
              <a:gd name="connsiteX399" fmla="*/ 2107319 w 2568523"/>
              <a:gd name="connsiteY399" fmla="*/ 703876 h 4419916"/>
              <a:gd name="connsiteX400" fmla="*/ 2067261 w 2568523"/>
              <a:gd name="connsiteY400" fmla="*/ 628616 h 4419916"/>
              <a:gd name="connsiteX401" fmla="*/ 2117879 w 2568523"/>
              <a:gd name="connsiteY401" fmla="*/ 562810 h 4419916"/>
              <a:gd name="connsiteX402" fmla="*/ 2174324 w 2568523"/>
              <a:gd name="connsiteY402" fmla="*/ 632252 h 4419916"/>
              <a:gd name="connsiteX403" fmla="*/ 2199452 w 2568523"/>
              <a:gd name="connsiteY403" fmla="*/ 703876 h 4419916"/>
              <a:gd name="connsiteX404" fmla="*/ 1754810 w 2568523"/>
              <a:gd name="connsiteY404" fmla="*/ 455919 h 4419916"/>
              <a:gd name="connsiteX405" fmla="*/ 1830556 w 2568523"/>
              <a:gd name="connsiteY405" fmla="*/ 304673 h 4419916"/>
              <a:gd name="connsiteX406" fmla="*/ 1882267 w 2568523"/>
              <a:gd name="connsiteY406" fmla="*/ 403565 h 4419916"/>
              <a:gd name="connsiteX407" fmla="*/ 1885544 w 2568523"/>
              <a:gd name="connsiteY407" fmla="*/ 406837 h 4419916"/>
              <a:gd name="connsiteX408" fmla="*/ 2039949 w 2568523"/>
              <a:gd name="connsiteY408" fmla="*/ 479188 h 4419916"/>
              <a:gd name="connsiteX409" fmla="*/ 2107683 w 2568523"/>
              <a:gd name="connsiteY409" fmla="*/ 551175 h 4419916"/>
              <a:gd name="connsiteX410" fmla="*/ 2058521 w 2568523"/>
              <a:gd name="connsiteY410" fmla="*/ 615164 h 4419916"/>
              <a:gd name="connsiteX411" fmla="*/ 1893920 w 2568523"/>
              <a:gd name="connsiteY411" fmla="*/ 453011 h 4419916"/>
              <a:gd name="connsiteX412" fmla="*/ 1893556 w 2568523"/>
              <a:gd name="connsiteY412" fmla="*/ 452647 h 4419916"/>
              <a:gd name="connsiteX413" fmla="*/ 1892099 w 2568523"/>
              <a:gd name="connsiteY413" fmla="*/ 451557 h 4419916"/>
              <a:gd name="connsiteX414" fmla="*/ 1891371 w 2568523"/>
              <a:gd name="connsiteY414" fmla="*/ 451193 h 4419916"/>
              <a:gd name="connsiteX415" fmla="*/ 1889550 w 2568523"/>
              <a:gd name="connsiteY415" fmla="*/ 450829 h 4419916"/>
              <a:gd name="connsiteX416" fmla="*/ 1888822 w 2568523"/>
              <a:gd name="connsiteY416" fmla="*/ 450829 h 4419916"/>
              <a:gd name="connsiteX417" fmla="*/ 1888822 w 2568523"/>
              <a:gd name="connsiteY417" fmla="*/ 450829 h 4419916"/>
              <a:gd name="connsiteX418" fmla="*/ 1754810 w 2568523"/>
              <a:gd name="connsiteY418" fmla="*/ 455919 h 4419916"/>
              <a:gd name="connsiteX419" fmla="*/ 1887729 w 2568523"/>
              <a:gd name="connsiteY419" fmla="*/ 467917 h 4419916"/>
              <a:gd name="connsiteX420" fmla="*/ 2049417 w 2568523"/>
              <a:gd name="connsiteY420" fmla="*/ 626798 h 4419916"/>
              <a:gd name="connsiteX421" fmla="*/ 2049417 w 2568523"/>
              <a:gd name="connsiteY421" fmla="*/ 627162 h 4419916"/>
              <a:gd name="connsiteX422" fmla="*/ 1936891 w 2568523"/>
              <a:gd name="connsiteY422" fmla="*/ 774045 h 4419916"/>
              <a:gd name="connsiteX423" fmla="*/ 1851677 w 2568523"/>
              <a:gd name="connsiteY423" fmla="*/ 849668 h 4419916"/>
              <a:gd name="connsiteX424" fmla="*/ 1464937 w 2568523"/>
              <a:gd name="connsiteY424" fmla="*/ 886752 h 4419916"/>
              <a:gd name="connsiteX425" fmla="*/ 1630631 w 2568523"/>
              <a:gd name="connsiteY425" fmla="*/ 676244 h 4419916"/>
              <a:gd name="connsiteX426" fmla="*/ 1709290 w 2568523"/>
              <a:gd name="connsiteY426" fmla="*/ 580988 h 4419916"/>
              <a:gd name="connsiteX427" fmla="*/ 1805793 w 2568523"/>
              <a:gd name="connsiteY427" fmla="*/ 676608 h 4419916"/>
              <a:gd name="connsiteX428" fmla="*/ 1812348 w 2568523"/>
              <a:gd name="connsiteY428" fmla="*/ 678426 h 4419916"/>
              <a:gd name="connsiteX429" fmla="*/ 1817810 w 2568523"/>
              <a:gd name="connsiteY429" fmla="*/ 674063 h 4419916"/>
              <a:gd name="connsiteX430" fmla="*/ 1861510 w 2568523"/>
              <a:gd name="connsiteY430" fmla="*/ 572626 h 4419916"/>
              <a:gd name="connsiteX431" fmla="*/ 1860417 w 2568523"/>
              <a:gd name="connsiteY431" fmla="*/ 565355 h 4419916"/>
              <a:gd name="connsiteX432" fmla="*/ 1817446 w 2568523"/>
              <a:gd name="connsiteY432" fmla="*/ 511182 h 4419916"/>
              <a:gd name="connsiteX433" fmla="*/ 1887729 w 2568523"/>
              <a:gd name="connsiteY433" fmla="*/ 467917 h 4419916"/>
              <a:gd name="connsiteX434" fmla="*/ 739527 w 2568523"/>
              <a:gd name="connsiteY434" fmla="*/ 184331 h 4419916"/>
              <a:gd name="connsiteX435" fmla="*/ 964943 w 2568523"/>
              <a:gd name="connsiteY435" fmla="*/ 237776 h 4419916"/>
              <a:gd name="connsiteX436" fmla="*/ 662689 w 2568523"/>
              <a:gd name="connsiteY436" fmla="*/ 236685 h 4419916"/>
              <a:gd name="connsiteX437" fmla="*/ 330938 w 2568523"/>
              <a:gd name="connsiteY437" fmla="*/ 201055 h 4419916"/>
              <a:gd name="connsiteX438" fmla="*/ 546522 w 2568523"/>
              <a:gd name="connsiteY438" fmla="*/ 17088 h 4419916"/>
              <a:gd name="connsiteX439" fmla="*/ 736250 w 2568523"/>
              <a:gd name="connsiteY439" fmla="*/ 182513 h 4419916"/>
              <a:gd name="connsiteX440" fmla="*/ 739527 w 2568523"/>
              <a:gd name="connsiteY440" fmla="*/ 184331 h 4419916"/>
              <a:gd name="connsiteX441" fmla="*/ 250822 w 2568523"/>
              <a:gd name="connsiteY441" fmla="*/ 14543 h 4419916"/>
              <a:gd name="connsiteX442" fmla="*/ 526857 w 2568523"/>
              <a:gd name="connsiteY442" fmla="*/ 14543 h 4419916"/>
              <a:gd name="connsiteX443" fmla="*/ 316371 w 2568523"/>
              <a:gd name="connsiteY443" fmla="*/ 193784 h 4419916"/>
              <a:gd name="connsiteX444" fmla="*/ 250822 w 2568523"/>
              <a:gd name="connsiteY444" fmla="*/ 14543 h 4419916"/>
              <a:gd name="connsiteX445" fmla="*/ 128828 w 2568523"/>
              <a:gd name="connsiteY445" fmla="*/ 265771 h 4419916"/>
              <a:gd name="connsiteX446" fmla="*/ 303262 w 2568523"/>
              <a:gd name="connsiteY446" fmla="*/ 216689 h 4419916"/>
              <a:gd name="connsiteX447" fmla="*/ 251915 w 2568523"/>
              <a:gd name="connsiteY447" fmla="*/ 431560 h 4419916"/>
              <a:gd name="connsiteX448" fmla="*/ 70926 w 2568523"/>
              <a:gd name="connsiteY448" fmla="*/ 388295 h 4419916"/>
              <a:gd name="connsiteX449" fmla="*/ 128828 w 2568523"/>
              <a:gd name="connsiteY449" fmla="*/ 265771 h 4419916"/>
              <a:gd name="connsiteX450" fmla="*/ 52718 w 2568523"/>
              <a:gd name="connsiteY450" fmla="*/ 427197 h 4419916"/>
              <a:gd name="connsiteX451" fmla="*/ 64736 w 2568523"/>
              <a:gd name="connsiteY451" fmla="*/ 402111 h 4419916"/>
              <a:gd name="connsiteX452" fmla="*/ 246452 w 2568523"/>
              <a:gd name="connsiteY452" fmla="*/ 445739 h 4419916"/>
              <a:gd name="connsiteX453" fmla="*/ 112441 w 2568523"/>
              <a:gd name="connsiteY453" fmla="*/ 694059 h 4419916"/>
              <a:gd name="connsiteX454" fmla="*/ 14846 w 2568523"/>
              <a:gd name="connsiteY454" fmla="*/ 587896 h 4419916"/>
              <a:gd name="connsiteX455" fmla="*/ 52718 w 2568523"/>
              <a:gd name="connsiteY455" fmla="*/ 427197 h 4419916"/>
              <a:gd name="connsiteX456" fmla="*/ 426348 w 2568523"/>
              <a:gd name="connsiteY456" fmla="*/ 635888 h 4419916"/>
              <a:gd name="connsiteX457" fmla="*/ 265753 w 2568523"/>
              <a:gd name="connsiteY457" fmla="*/ 611528 h 4419916"/>
              <a:gd name="connsiteX458" fmla="*/ 261019 w 2568523"/>
              <a:gd name="connsiteY458" fmla="*/ 612255 h 4419916"/>
              <a:gd name="connsiteX459" fmla="*/ 132470 w 2568523"/>
              <a:gd name="connsiteY459" fmla="*/ 686788 h 4419916"/>
              <a:gd name="connsiteX460" fmla="*/ 258834 w 2568523"/>
              <a:gd name="connsiteY460" fmla="*/ 452284 h 4419916"/>
              <a:gd name="connsiteX461" fmla="*/ 475146 w 2568523"/>
              <a:gd name="connsiteY461" fmla="*/ 675517 h 4419916"/>
              <a:gd name="connsiteX462" fmla="*/ 429626 w 2568523"/>
              <a:gd name="connsiteY462" fmla="*/ 637342 h 4419916"/>
              <a:gd name="connsiteX463" fmla="*/ 426348 w 2568523"/>
              <a:gd name="connsiteY463" fmla="*/ 635888 h 4419916"/>
              <a:gd name="connsiteX464" fmla="*/ 597504 w 2568523"/>
              <a:gd name="connsiteY464" fmla="*/ 1014366 h 4419916"/>
              <a:gd name="connsiteX465" fmla="*/ 588400 w 2568523"/>
              <a:gd name="connsiteY465" fmla="*/ 783862 h 4419916"/>
              <a:gd name="connsiteX466" fmla="*/ 1054527 w 2568523"/>
              <a:gd name="connsiteY466" fmla="*/ 899114 h 4419916"/>
              <a:gd name="connsiteX467" fmla="*/ 718042 w 2568523"/>
              <a:gd name="connsiteY467" fmla="*/ 1162340 h 4419916"/>
              <a:gd name="connsiteX468" fmla="*/ 597504 w 2568523"/>
              <a:gd name="connsiteY468" fmla="*/ 1014366 h 4419916"/>
              <a:gd name="connsiteX469" fmla="*/ 715857 w 2568523"/>
              <a:gd name="connsiteY469" fmla="*/ 1186336 h 4419916"/>
              <a:gd name="connsiteX470" fmla="*/ 891019 w 2568523"/>
              <a:gd name="connsiteY470" fmla="*/ 1539728 h 4419916"/>
              <a:gd name="connsiteX471" fmla="*/ 565822 w 2568523"/>
              <a:gd name="connsiteY471" fmla="*/ 1393936 h 4419916"/>
              <a:gd name="connsiteX472" fmla="*/ 572013 w 2568523"/>
              <a:gd name="connsiteY472" fmla="*/ 1385573 h 4419916"/>
              <a:gd name="connsiteX473" fmla="*/ 715857 w 2568523"/>
              <a:gd name="connsiteY473" fmla="*/ 1186336 h 4419916"/>
              <a:gd name="connsiteX474" fmla="*/ 500637 w 2568523"/>
              <a:gd name="connsiteY474" fmla="*/ 1645891 h 4419916"/>
              <a:gd name="connsiteX475" fmla="*/ 500637 w 2568523"/>
              <a:gd name="connsiteY475" fmla="*/ 1480466 h 4419916"/>
              <a:gd name="connsiteX476" fmla="*/ 557082 w 2568523"/>
              <a:gd name="connsiteY476" fmla="*/ 1405570 h 4419916"/>
              <a:gd name="connsiteX477" fmla="*/ 892839 w 2568523"/>
              <a:gd name="connsiteY477" fmla="*/ 1556452 h 4419916"/>
              <a:gd name="connsiteX478" fmla="*/ 592406 w 2568523"/>
              <a:gd name="connsiteY478" fmla="*/ 1797501 h 4419916"/>
              <a:gd name="connsiteX479" fmla="*/ 500637 w 2568523"/>
              <a:gd name="connsiteY479" fmla="*/ 1645891 h 4419916"/>
              <a:gd name="connsiteX480" fmla="*/ 664874 w 2568523"/>
              <a:gd name="connsiteY480" fmla="*/ 2090903 h 4419916"/>
              <a:gd name="connsiteX481" fmla="*/ 663782 w 2568523"/>
              <a:gd name="connsiteY481" fmla="*/ 2089449 h 4419916"/>
              <a:gd name="connsiteX482" fmla="*/ 597868 w 2568523"/>
              <a:gd name="connsiteY482" fmla="*/ 2023642 h 4419916"/>
              <a:gd name="connsiteX483" fmla="*/ 597868 w 2568523"/>
              <a:gd name="connsiteY483" fmla="*/ 1815316 h 4419916"/>
              <a:gd name="connsiteX484" fmla="*/ 925978 w 2568523"/>
              <a:gd name="connsiteY484" fmla="*/ 1815316 h 4419916"/>
              <a:gd name="connsiteX485" fmla="*/ 806533 w 2568523"/>
              <a:gd name="connsiteY485" fmla="*/ 2231969 h 4419916"/>
              <a:gd name="connsiteX486" fmla="*/ 712579 w 2568523"/>
              <a:gd name="connsiteY486" fmla="*/ 2166890 h 4419916"/>
              <a:gd name="connsiteX487" fmla="*/ 664874 w 2568523"/>
              <a:gd name="connsiteY487" fmla="*/ 2090903 h 4419916"/>
              <a:gd name="connsiteX488" fmla="*/ 829839 w 2568523"/>
              <a:gd name="connsiteY488" fmla="*/ 2248330 h 4419916"/>
              <a:gd name="connsiteX489" fmla="*/ 1010464 w 2568523"/>
              <a:gd name="connsiteY489" fmla="*/ 2219608 h 4419916"/>
              <a:gd name="connsiteX490" fmla="*/ 1002088 w 2568523"/>
              <a:gd name="connsiteY490" fmla="*/ 2353766 h 4419916"/>
              <a:gd name="connsiteX491" fmla="*/ 837851 w 2568523"/>
              <a:gd name="connsiteY491" fmla="*/ 2253420 h 4419916"/>
              <a:gd name="connsiteX492" fmla="*/ 829839 w 2568523"/>
              <a:gd name="connsiteY492" fmla="*/ 2248330 h 4419916"/>
              <a:gd name="connsiteX493" fmla="*/ 1016290 w 2568523"/>
              <a:gd name="connsiteY493" fmla="*/ 2363583 h 4419916"/>
              <a:gd name="connsiteX494" fmla="*/ 1025030 w 2568523"/>
              <a:gd name="connsiteY494" fmla="*/ 2221789 h 4419916"/>
              <a:gd name="connsiteX495" fmla="*/ 1090215 w 2568523"/>
              <a:gd name="connsiteY495" fmla="*/ 2250148 h 4419916"/>
              <a:gd name="connsiteX496" fmla="*/ 1145203 w 2568523"/>
              <a:gd name="connsiteY496" fmla="*/ 2432298 h 4419916"/>
              <a:gd name="connsiteX497" fmla="*/ 1093857 w 2568523"/>
              <a:gd name="connsiteY497" fmla="*/ 2440660 h 4419916"/>
              <a:gd name="connsiteX498" fmla="*/ 1016290 w 2568523"/>
              <a:gd name="connsiteY498" fmla="*/ 2363583 h 4419916"/>
              <a:gd name="connsiteX499" fmla="*/ 1159406 w 2568523"/>
              <a:gd name="connsiteY499" fmla="*/ 2430480 h 4419916"/>
              <a:gd name="connsiteX500" fmla="*/ 1104781 w 2568523"/>
              <a:gd name="connsiteY500" fmla="*/ 2249421 h 4419916"/>
              <a:gd name="connsiteX501" fmla="*/ 1162319 w 2568523"/>
              <a:gd name="connsiteY501" fmla="*/ 2222880 h 4419916"/>
              <a:gd name="connsiteX502" fmla="*/ 1164868 w 2568523"/>
              <a:gd name="connsiteY502" fmla="*/ 2220699 h 4419916"/>
              <a:gd name="connsiteX503" fmla="*/ 1185990 w 2568523"/>
              <a:gd name="connsiteY503" fmla="*/ 2193794 h 4419916"/>
              <a:gd name="connsiteX504" fmla="*/ 1185990 w 2568523"/>
              <a:gd name="connsiteY504" fmla="*/ 2366855 h 4419916"/>
              <a:gd name="connsiteX505" fmla="*/ 1185990 w 2568523"/>
              <a:gd name="connsiteY505" fmla="*/ 2366855 h 4419916"/>
              <a:gd name="connsiteX506" fmla="*/ 1186354 w 2568523"/>
              <a:gd name="connsiteY506" fmla="*/ 2367945 h 4419916"/>
              <a:gd name="connsiteX507" fmla="*/ 1187082 w 2568523"/>
              <a:gd name="connsiteY507" fmla="*/ 2370127 h 4419916"/>
              <a:gd name="connsiteX508" fmla="*/ 1187082 w 2568523"/>
              <a:gd name="connsiteY508" fmla="*/ 2370490 h 4419916"/>
              <a:gd name="connsiteX509" fmla="*/ 1187446 w 2568523"/>
              <a:gd name="connsiteY509" fmla="*/ 2371218 h 4419916"/>
              <a:gd name="connsiteX510" fmla="*/ 1188903 w 2568523"/>
              <a:gd name="connsiteY510" fmla="*/ 2372672 h 4419916"/>
              <a:gd name="connsiteX511" fmla="*/ 1189995 w 2568523"/>
              <a:gd name="connsiteY511" fmla="*/ 2373399 h 4419916"/>
              <a:gd name="connsiteX512" fmla="*/ 1191816 w 2568523"/>
              <a:gd name="connsiteY512" fmla="*/ 2374126 h 4419916"/>
              <a:gd name="connsiteX513" fmla="*/ 1192545 w 2568523"/>
              <a:gd name="connsiteY513" fmla="*/ 2374490 h 4419916"/>
              <a:gd name="connsiteX514" fmla="*/ 1309440 w 2568523"/>
              <a:gd name="connsiteY514" fmla="*/ 2394486 h 4419916"/>
              <a:gd name="connsiteX515" fmla="*/ 1264648 w 2568523"/>
              <a:gd name="connsiteY515" fmla="*/ 2413755 h 4419916"/>
              <a:gd name="connsiteX516" fmla="*/ 1159406 w 2568523"/>
              <a:gd name="connsiteY516" fmla="*/ 2430480 h 4419916"/>
              <a:gd name="connsiteX517" fmla="*/ 1252995 w 2568523"/>
              <a:gd name="connsiteY517" fmla="*/ 2467564 h 4419916"/>
              <a:gd name="connsiteX518" fmla="*/ 1253360 w 2568523"/>
              <a:gd name="connsiteY518" fmla="*/ 2466837 h 4419916"/>
              <a:gd name="connsiteX519" fmla="*/ 1241342 w 2568523"/>
              <a:gd name="connsiteY519" fmla="*/ 2567547 h 4419916"/>
              <a:gd name="connsiteX520" fmla="*/ 1207839 w 2568523"/>
              <a:gd name="connsiteY520" fmla="*/ 2535189 h 4419916"/>
              <a:gd name="connsiteX521" fmla="*/ 1252995 w 2568523"/>
              <a:gd name="connsiteY521" fmla="*/ 2467564 h 4419916"/>
              <a:gd name="connsiteX522" fmla="*/ 1314174 w 2568523"/>
              <a:gd name="connsiteY522" fmla="*/ 2637352 h 4419916"/>
              <a:gd name="connsiteX523" fmla="*/ 1254452 w 2568523"/>
              <a:gd name="connsiteY523" fmla="*/ 2580272 h 4419916"/>
              <a:gd name="connsiteX524" fmla="*/ 1273024 w 2568523"/>
              <a:gd name="connsiteY524" fmla="*/ 2425026 h 4419916"/>
              <a:gd name="connsiteX525" fmla="*/ 1321822 w 2568523"/>
              <a:gd name="connsiteY525" fmla="*/ 2403939 h 4419916"/>
              <a:gd name="connsiteX526" fmla="*/ 1298151 w 2568523"/>
              <a:gd name="connsiteY526" fmla="*/ 2470836 h 4419916"/>
              <a:gd name="connsiteX527" fmla="*/ 1298880 w 2568523"/>
              <a:gd name="connsiteY527" fmla="*/ 2477381 h 4419916"/>
              <a:gd name="connsiteX528" fmla="*/ 1336753 w 2568523"/>
              <a:gd name="connsiteY528" fmla="*/ 2534098 h 4419916"/>
              <a:gd name="connsiteX529" fmla="*/ 1341122 w 2568523"/>
              <a:gd name="connsiteY529" fmla="*/ 2602086 h 4419916"/>
              <a:gd name="connsiteX530" fmla="*/ 1314174 w 2568523"/>
              <a:gd name="connsiteY530" fmla="*/ 2637352 h 4419916"/>
              <a:gd name="connsiteX531" fmla="*/ 1355689 w 2568523"/>
              <a:gd name="connsiteY531" fmla="*/ 2595542 h 4419916"/>
              <a:gd name="connsiteX532" fmla="*/ 1352047 w 2568523"/>
              <a:gd name="connsiteY532" fmla="*/ 2538824 h 4419916"/>
              <a:gd name="connsiteX533" fmla="*/ 1404487 w 2568523"/>
              <a:gd name="connsiteY533" fmla="*/ 2538824 h 4419916"/>
              <a:gd name="connsiteX534" fmla="*/ 1441631 w 2568523"/>
              <a:gd name="connsiteY534" fmla="*/ 2575909 h 4419916"/>
              <a:gd name="connsiteX535" fmla="*/ 1355689 w 2568523"/>
              <a:gd name="connsiteY535" fmla="*/ 2595542 h 4419916"/>
              <a:gd name="connsiteX536" fmla="*/ 2557423 w 2568523"/>
              <a:gd name="connsiteY536" fmla="*/ 2991835 h 4419916"/>
              <a:gd name="connsiteX537" fmla="*/ 2417949 w 2568523"/>
              <a:gd name="connsiteY537" fmla="*/ 2722065 h 4419916"/>
              <a:gd name="connsiteX538" fmla="*/ 2557423 w 2568523"/>
              <a:gd name="connsiteY538" fmla="*/ 2755877 h 4419916"/>
              <a:gd name="connsiteX539" fmla="*/ 2557423 w 2568523"/>
              <a:gd name="connsiteY539" fmla="*/ 2991835 h 4419916"/>
              <a:gd name="connsiteX540" fmla="*/ 2399376 w 2568523"/>
              <a:gd name="connsiteY540" fmla="*/ 3383039 h 4419916"/>
              <a:gd name="connsiteX541" fmla="*/ 2285394 w 2568523"/>
              <a:gd name="connsiteY541" fmla="*/ 3297963 h 4419916"/>
              <a:gd name="connsiteX542" fmla="*/ 2450723 w 2568523"/>
              <a:gd name="connsiteY542" fmla="*/ 3140536 h 4419916"/>
              <a:gd name="connsiteX543" fmla="*/ 2399376 w 2568523"/>
              <a:gd name="connsiteY543" fmla="*/ 3383039 h 4419916"/>
              <a:gd name="connsiteX544" fmla="*/ 2103677 w 2568523"/>
              <a:gd name="connsiteY544" fmla="*/ 3746611 h 4419916"/>
              <a:gd name="connsiteX545" fmla="*/ 2011908 w 2568523"/>
              <a:gd name="connsiteY545" fmla="*/ 3730250 h 4419916"/>
              <a:gd name="connsiteX546" fmla="*/ 1874983 w 2568523"/>
              <a:gd name="connsiteY546" fmla="*/ 3460480 h 4419916"/>
              <a:gd name="connsiteX547" fmla="*/ 2216931 w 2568523"/>
              <a:gd name="connsiteY547" fmla="*/ 3626269 h 4419916"/>
              <a:gd name="connsiteX548" fmla="*/ 2103677 w 2568523"/>
              <a:gd name="connsiteY548" fmla="*/ 3746611 h 4419916"/>
              <a:gd name="connsiteX549" fmla="*/ 1940168 w 2568523"/>
              <a:gd name="connsiteY549" fmla="*/ 3902583 h 4419916"/>
              <a:gd name="connsiteX550" fmla="*/ 1869885 w 2568523"/>
              <a:gd name="connsiteY550" fmla="*/ 3719707 h 4419916"/>
              <a:gd name="connsiteX551" fmla="*/ 2002076 w 2568523"/>
              <a:gd name="connsiteY551" fmla="*/ 3743339 h 4419916"/>
              <a:gd name="connsiteX552" fmla="*/ 2037035 w 2568523"/>
              <a:gd name="connsiteY552" fmla="*/ 3812417 h 4419916"/>
              <a:gd name="connsiteX553" fmla="*/ 1940168 w 2568523"/>
              <a:gd name="connsiteY553" fmla="*/ 3902583 h 4419916"/>
              <a:gd name="connsiteX554" fmla="*/ 1682342 w 2568523"/>
              <a:gd name="connsiteY554" fmla="*/ 4204712 h 4419916"/>
              <a:gd name="connsiteX555" fmla="*/ 1875712 w 2568523"/>
              <a:gd name="connsiteY555" fmla="*/ 4093095 h 4419916"/>
              <a:gd name="connsiteX556" fmla="*/ 1862966 w 2568523"/>
              <a:gd name="connsiteY556" fmla="*/ 4268701 h 4419916"/>
              <a:gd name="connsiteX557" fmla="*/ 1682342 w 2568523"/>
              <a:gd name="connsiteY557" fmla="*/ 4204712 h 4419916"/>
              <a:gd name="connsiteX558" fmla="*/ 1832377 w 2568523"/>
              <a:gd name="connsiteY558" fmla="*/ 4358503 h 4419916"/>
              <a:gd name="connsiteX559" fmla="*/ 1694359 w 2568523"/>
              <a:gd name="connsiteY559" fmla="*/ 4224708 h 4419916"/>
              <a:gd name="connsiteX560" fmla="*/ 1860053 w 2568523"/>
              <a:gd name="connsiteY560" fmla="*/ 4283607 h 4419916"/>
              <a:gd name="connsiteX561" fmla="*/ 1832377 w 2568523"/>
              <a:gd name="connsiteY561" fmla="*/ 4358503 h 4419916"/>
              <a:gd name="connsiteX562" fmla="*/ 1678700 w 2568523"/>
              <a:gd name="connsiteY562" fmla="*/ 4049467 h 4419916"/>
              <a:gd name="connsiteX563" fmla="*/ 1863330 w 2568523"/>
              <a:gd name="connsiteY563" fmla="*/ 4083642 h 4419916"/>
              <a:gd name="connsiteX564" fmla="*/ 1673238 w 2568523"/>
              <a:gd name="connsiteY564" fmla="*/ 4193441 h 4419916"/>
              <a:gd name="connsiteX565" fmla="*/ 1678700 w 2568523"/>
              <a:gd name="connsiteY565" fmla="*/ 4049467 h 4419916"/>
              <a:gd name="connsiteX566" fmla="*/ 1679064 w 2568523"/>
              <a:gd name="connsiteY566" fmla="*/ 4034560 h 4419916"/>
              <a:gd name="connsiteX567" fmla="*/ 1685983 w 2568523"/>
              <a:gd name="connsiteY567" fmla="*/ 3856410 h 4419916"/>
              <a:gd name="connsiteX568" fmla="*/ 1865151 w 2568523"/>
              <a:gd name="connsiteY568" fmla="*/ 4069099 h 4419916"/>
              <a:gd name="connsiteX569" fmla="*/ 1679064 w 2568523"/>
              <a:gd name="connsiteY569" fmla="*/ 4034560 h 4419916"/>
              <a:gd name="connsiteX570" fmla="*/ 1374261 w 2568523"/>
              <a:gd name="connsiteY570" fmla="*/ 2974747 h 4419916"/>
              <a:gd name="connsiteX571" fmla="*/ 1547966 w 2568523"/>
              <a:gd name="connsiteY571" fmla="*/ 2957659 h 4419916"/>
              <a:gd name="connsiteX572" fmla="*/ 1460568 w 2568523"/>
              <a:gd name="connsiteY572" fmla="*/ 3168531 h 4419916"/>
              <a:gd name="connsiteX573" fmla="*/ 1374261 w 2568523"/>
              <a:gd name="connsiteY573" fmla="*/ 2974747 h 4419916"/>
              <a:gd name="connsiteX574" fmla="*/ 1433984 w 2568523"/>
              <a:gd name="connsiteY574" fmla="*/ 2730790 h 4419916"/>
              <a:gd name="connsiteX575" fmla="*/ 1547602 w 2568523"/>
              <a:gd name="connsiteY575" fmla="*/ 2942753 h 4419916"/>
              <a:gd name="connsiteX576" fmla="*/ 1373169 w 2568523"/>
              <a:gd name="connsiteY576" fmla="*/ 2960204 h 4419916"/>
              <a:gd name="connsiteX577" fmla="*/ 1433984 w 2568523"/>
              <a:gd name="connsiteY577" fmla="*/ 2730790 h 4419916"/>
              <a:gd name="connsiteX578" fmla="*/ 1975856 w 2568523"/>
              <a:gd name="connsiteY578" fmla="*/ 2634080 h 4419916"/>
              <a:gd name="connsiteX579" fmla="*/ 1848400 w 2568523"/>
              <a:gd name="connsiteY579" fmla="*/ 2622809 h 4419916"/>
              <a:gd name="connsiteX580" fmla="*/ 1903388 w 2568523"/>
              <a:gd name="connsiteY580" fmla="*/ 2563911 h 4419916"/>
              <a:gd name="connsiteX581" fmla="*/ 1975856 w 2568523"/>
              <a:gd name="connsiteY581" fmla="*/ 2634080 h 4419916"/>
              <a:gd name="connsiteX582" fmla="*/ 2381532 w 2568523"/>
              <a:gd name="connsiteY582" fmla="*/ 2715157 h 4419916"/>
              <a:gd name="connsiteX583" fmla="*/ 2124434 w 2568523"/>
              <a:gd name="connsiteY583" fmla="*/ 2854405 h 4419916"/>
              <a:gd name="connsiteX584" fmla="*/ 2213654 w 2568523"/>
              <a:gd name="connsiteY584" fmla="*/ 2690070 h 4419916"/>
              <a:gd name="connsiteX585" fmla="*/ 2381532 w 2568523"/>
              <a:gd name="connsiteY585" fmla="*/ 2715157 h 4419916"/>
              <a:gd name="connsiteX586" fmla="*/ 2275197 w 2568523"/>
              <a:gd name="connsiteY586" fmla="*/ 3287419 h 4419916"/>
              <a:gd name="connsiteX587" fmla="*/ 2163764 w 2568523"/>
              <a:gd name="connsiteY587" fmla="*/ 3120540 h 4419916"/>
              <a:gd name="connsiteX588" fmla="*/ 2444532 w 2568523"/>
              <a:gd name="connsiteY588" fmla="*/ 3125993 h 4419916"/>
              <a:gd name="connsiteX589" fmla="*/ 2275197 w 2568523"/>
              <a:gd name="connsiteY589" fmla="*/ 3287419 h 4419916"/>
              <a:gd name="connsiteX590" fmla="*/ 2102220 w 2568523"/>
              <a:gd name="connsiteY590" fmla="*/ 2890762 h 4419916"/>
              <a:gd name="connsiteX591" fmla="*/ 2141914 w 2568523"/>
              <a:gd name="connsiteY591" fmla="*/ 3108178 h 4419916"/>
              <a:gd name="connsiteX592" fmla="*/ 1878261 w 2568523"/>
              <a:gd name="connsiteY592" fmla="*/ 3204161 h 4419916"/>
              <a:gd name="connsiteX593" fmla="*/ 2102220 w 2568523"/>
              <a:gd name="connsiteY593" fmla="*/ 2890762 h 4419916"/>
              <a:gd name="connsiteX594" fmla="*/ 1858960 w 2568523"/>
              <a:gd name="connsiteY594" fmla="*/ 3205979 h 4419916"/>
              <a:gd name="connsiteX595" fmla="*/ 1755903 w 2568523"/>
              <a:gd name="connsiteY595" fmla="*/ 3043099 h 4419916"/>
              <a:gd name="connsiteX596" fmla="*/ 2084376 w 2568523"/>
              <a:gd name="connsiteY596" fmla="*/ 2890762 h 4419916"/>
              <a:gd name="connsiteX597" fmla="*/ 1858960 w 2568523"/>
              <a:gd name="connsiteY597" fmla="*/ 3205979 h 4419916"/>
              <a:gd name="connsiteX598" fmla="*/ 2114602 w 2568523"/>
              <a:gd name="connsiteY598" fmla="*/ 2876583 h 4419916"/>
              <a:gd name="connsiteX599" fmla="*/ 2383353 w 2568523"/>
              <a:gd name="connsiteY599" fmla="*/ 2731154 h 4419916"/>
              <a:gd name="connsiteX600" fmla="*/ 2154296 w 2568523"/>
              <a:gd name="connsiteY600" fmla="*/ 3093635 h 4419916"/>
              <a:gd name="connsiteX601" fmla="*/ 2114602 w 2568523"/>
              <a:gd name="connsiteY601" fmla="*/ 2876583 h 4419916"/>
              <a:gd name="connsiteX602" fmla="*/ 2070174 w 2568523"/>
              <a:gd name="connsiteY602" fmla="*/ 2881309 h 4419916"/>
              <a:gd name="connsiteX603" fmla="*/ 1763914 w 2568523"/>
              <a:gd name="connsiteY603" fmla="*/ 3023466 h 4419916"/>
              <a:gd name="connsiteX604" fmla="*/ 1844394 w 2568523"/>
              <a:gd name="connsiteY604" fmla="*/ 2890762 h 4419916"/>
              <a:gd name="connsiteX605" fmla="*/ 2070174 w 2568523"/>
              <a:gd name="connsiteY605" fmla="*/ 2881309 h 4419916"/>
              <a:gd name="connsiteX606" fmla="*/ 1854955 w 2568523"/>
              <a:gd name="connsiteY606" fmla="*/ 2875492 h 4419916"/>
              <a:gd name="connsiteX607" fmla="*/ 2011180 w 2568523"/>
              <a:gd name="connsiteY607" fmla="*/ 2660985 h 4419916"/>
              <a:gd name="connsiteX608" fmla="*/ 2095665 w 2568523"/>
              <a:gd name="connsiteY608" fmla="*/ 2865676 h 4419916"/>
              <a:gd name="connsiteX609" fmla="*/ 1854955 w 2568523"/>
              <a:gd name="connsiteY609" fmla="*/ 2875492 h 4419916"/>
              <a:gd name="connsiteX610" fmla="*/ 1832377 w 2568523"/>
              <a:gd name="connsiteY610" fmla="*/ 2862404 h 4419916"/>
              <a:gd name="connsiteX611" fmla="*/ 1627353 w 2568523"/>
              <a:gd name="connsiteY611" fmla="*/ 2613357 h 4419916"/>
              <a:gd name="connsiteX612" fmla="*/ 1825822 w 2568523"/>
              <a:gd name="connsiteY612" fmla="*/ 2635171 h 4419916"/>
              <a:gd name="connsiteX613" fmla="*/ 1832377 w 2568523"/>
              <a:gd name="connsiteY613" fmla="*/ 2862404 h 4419916"/>
              <a:gd name="connsiteX614" fmla="*/ 1615336 w 2568523"/>
              <a:gd name="connsiteY614" fmla="*/ 2621719 h 4419916"/>
              <a:gd name="connsiteX615" fmla="*/ 1827278 w 2568523"/>
              <a:gd name="connsiteY615" fmla="*/ 2879128 h 4419916"/>
              <a:gd name="connsiteX616" fmla="*/ 1568359 w 2568523"/>
              <a:gd name="connsiteY616" fmla="*/ 2939481 h 4419916"/>
              <a:gd name="connsiteX617" fmla="*/ 1615336 w 2568523"/>
              <a:gd name="connsiteY617" fmla="*/ 2621719 h 4419916"/>
              <a:gd name="connsiteX618" fmla="*/ 1563261 w 2568523"/>
              <a:gd name="connsiteY618" fmla="*/ 2959114 h 4419916"/>
              <a:gd name="connsiteX619" fmla="*/ 1729319 w 2568523"/>
              <a:gd name="connsiteY619" fmla="*/ 3040190 h 4419916"/>
              <a:gd name="connsiteX620" fmla="*/ 1475498 w 2568523"/>
              <a:gd name="connsiteY620" fmla="*/ 3171076 h 4419916"/>
              <a:gd name="connsiteX621" fmla="*/ 1563261 w 2568523"/>
              <a:gd name="connsiteY621" fmla="*/ 2959114 h 4419916"/>
              <a:gd name="connsiteX622" fmla="*/ 1580741 w 2568523"/>
              <a:gd name="connsiteY622" fmla="*/ 2951479 h 4419916"/>
              <a:gd name="connsiteX623" fmla="*/ 1824729 w 2568523"/>
              <a:gd name="connsiteY623" fmla="*/ 2894398 h 4419916"/>
              <a:gd name="connsiteX624" fmla="*/ 1742429 w 2568523"/>
              <a:gd name="connsiteY624" fmla="*/ 3030374 h 4419916"/>
              <a:gd name="connsiteX625" fmla="*/ 1580741 w 2568523"/>
              <a:gd name="connsiteY625" fmla="*/ 2951479 h 4419916"/>
              <a:gd name="connsiteX626" fmla="*/ 1746799 w 2568523"/>
              <a:gd name="connsiteY626" fmla="*/ 3056187 h 4419916"/>
              <a:gd name="connsiteX627" fmla="*/ 1847671 w 2568523"/>
              <a:gd name="connsiteY627" fmla="*/ 3215796 h 4419916"/>
              <a:gd name="connsiteX628" fmla="*/ 1653573 w 2568523"/>
              <a:gd name="connsiteY628" fmla="*/ 3286329 h 4419916"/>
              <a:gd name="connsiteX629" fmla="*/ 1746799 w 2568523"/>
              <a:gd name="connsiteY629" fmla="*/ 3056187 h 4419916"/>
              <a:gd name="connsiteX630" fmla="*/ 1851313 w 2568523"/>
              <a:gd name="connsiteY630" fmla="*/ 3229611 h 4419916"/>
              <a:gd name="connsiteX631" fmla="*/ 1851313 w 2568523"/>
              <a:gd name="connsiteY631" fmla="*/ 3430667 h 4419916"/>
              <a:gd name="connsiteX632" fmla="*/ 1656851 w 2568523"/>
              <a:gd name="connsiteY632" fmla="*/ 3300508 h 4419916"/>
              <a:gd name="connsiteX633" fmla="*/ 1851313 w 2568523"/>
              <a:gd name="connsiteY633" fmla="*/ 3229611 h 4419916"/>
              <a:gd name="connsiteX634" fmla="*/ 1865879 w 2568523"/>
              <a:gd name="connsiteY634" fmla="*/ 3232520 h 4419916"/>
              <a:gd name="connsiteX635" fmla="*/ 2207463 w 2568523"/>
              <a:gd name="connsiteY635" fmla="*/ 3450663 h 4419916"/>
              <a:gd name="connsiteX636" fmla="*/ 1865879 w 2568523"/>
              <a:gd name="connsiteY636" fmla="*/ 3437575 h 4419916"/>
              <a:gd name="connsiteX637" fmla="*/ 1865879 w 2568523"/>
              <a:gd name="connsiteY637" fmla="*/ 3232520 h 4419916"/>
              <a:gd name="connsiteX638" fmla="*/ 1874983 w 2568523"/>
              <a:gd name="connsiteY638" fmla="*/ 3220886 h 4419916"/>
              <a:gd name="connsiteX639" fmla="*/ 2144827 w 2568523"/>
              <a:gd name="connsiteY639" fmla="*/ 3122358 h 4419916"/>
              <a:gd name="connsiteX640" fmla="*/ 2222394 w 2568523"/>
              <a:gd name="connsiteY640" fmla="*/ 3442665 h 4419916"/>
              <a:gd name="connsiteX641" fmla="*/ 1874983 w 2568523"/>
              <a:gd name="connsiteY641" fmla="*/ 3220886 h 4419916"/>
              <a:gd name="connsiteX642" fmla="*/ 2163035 w 2568523"/>
              <a:gd name="connsiteY642" fmla="*/ 3105997 h 4419916"/>
              <a:gd name="connsiteX643" fmla="*/ 2399740 w 2568523"/>
              <a:gd name="connsiteY643" fmla="*/ 2731881 h 4419916"/>
              <a:gd name="connsiteX644" fmla="*/ 2454001 w 2568523"/>
              <a:gd name="connsiteY644" fmla="*/ 3111450 h 4419916"/>
              <a:gd name="connsiteX645" fmla="*/ 2163035 w 2568523"/>
              <a:gd name="connsiteY645" fmla="*/ 3105997 h 4419916"/>
              <a:gd name="connsiteX646" fmla="*/ 2107319 w 2568523"/>
              <a:gd name="connsiteY646" fmla="*/ 2855859 h 4419916"/>
              <a:gd name="connsiteX647" fmla="*/ 2024654 w 2568523"/>
              <a:gd name="connsiteY647" fmla="*/ 2655895 h 4419916"/>
              <a:gd name="connsiteX648" fmla="*/ 2198359 w 2568523"/>
              <a:gd name="connsiteY648" fmla="*/ 2687525 h 4419916"/>
              <a:gd name="connsiteX649" fmla="*/ 2107319 w 2568523"/>
              <a:gd name="connsiteY649" fmla="*/ 2855859 h 4419916"/>
              <a:gd name="connsiteX650" fmla="*/ 1846943 w 2568523"/>
              <a:gd name="connsiteY650" fmla="*/ 2862040 h 4419916"/>
              <a:gd name="connsiteX651" fmla="*/ 1840388 w 2568523"/>
              <a:gd name="connsiteY651" fmla="*/ 2636625 h 4419916"/>
              <a:gd name="connsiteX652" fmla="*/ 1994793 w 2568523"/>
              <a:gd name="connsiteY652" fmla="*/ 2650441 h 4419916"/>
              <a:gd name="connsiteX653" fmla="*/ 1999891 w 2568523"/>
              <a:gd name="connsiteY653" fmla="*/ 2651532 h 4419916"/>
              <a:gd name="connsiteX654" fmla="*/ 1846943 w 2568523"/>
              <a:gd name="connsiteY654" fmla="*/ 2862040 h 4419916"/>
              <a:gd name="connsiteX655" fmla="*/ 1625533 w 2568523"/>
              <a:gd name="connsiteY655" fmla="*/ 2598814 h 4419916"/>
              <a:gd name="connsiteX656" fmla="*/ 1726406 w 2568523"/>
              <a:gd name="connsiteY656" fmla="*/ 2489742 h 4419916"/>
              <a:gd name="connsiteX657" fmla="*/ 1817810 w 2568523"/>
              <a:gd name="connsiteY657" fmla="*/ 2619537 h 4419916"/>
              <a:gd name="connsiteX658" fmla="*/ 1625533 w 2568523"/>
              <a:gd name="connsiteY658" fmla="*/ 2598814 h 4419916"/>
              <a:gd name="connsiteX659" fmla="*/ 1612423 w 2568523"/>
              <a:gd name="connsiteY659" fmla="*/ 2591542 h 4419916"/>
              <a:gd name="connsiteX660" fmla="*/ 1564354 w 2568523"/>
              <a:gd name="connsiteY660" fmla="*/ 2485379 h 4419916"/>
              <a:gd name="connsiteX661" fmla="*/ 1715845 w 2568523"/>
              <a:gd name="connsiteY661" fmla="*/ 2479925 h 4419916"/>
              <a:gd name="connsiteX662" fmla="*/ 1612423 w 2568523"/>
              <a:gd name="connsiteY662" fmla="*/ 2591542 h 4419916"/>
              <a:gd name="connsiteX663" fmla="*/ 1555249 w 2568523"/>
              <a:gd name="connsiteY663" fmla="*/ 2926392 h 4419916"/>
              <a:gd name="connsiteX664" fmla="*/ 1441267 w 2568523"/>
              <a:gd name="connsiteY664" fmla="*/ 2714066 h 4419916"/>
              <a:gd name="connsiteX665" fmla="*/ 1600770 w 2568523"/>
              <a:gd name="connsiteY665" fmla="*/ 2618810 h 4419916"/>
              <a:gd name="connsiteX666" fmla="*/ 1555249 w 2568523"/>
              <a:gd name="connsiteY666" fmla="*/ 2926392 h 4419916"/>
              <a:gd name="connsiteX667" fmla="*/ 1731140 w 2568523"/>
              <a:gd name="connsiteY667" fmla="*/ 3055460 h 4419916"/>
              <a:gd name="connsiteX668" fmla="*/ 1637186 w 2568523"/>
              <a:gd name="connsiteY668" fmla="*/ 3287783 h 4419916"/>
              <a:gd name="connsiteX669" fmla="*/ 1475498 w 2568523"/>
              <a:gd name="connsiteY669" fmla="*/ 3187437 h 4419916"/>
              <a:gd name="connsiteX670" fmla="*/ 1731140 w 2568523"/>
              <a:gd name="connsiteY670" fmla="*/ 3055460 h 4419916"/>
              <a:gd name="connsiteX671" fmla="*/ 1652845 w 2568523"/>
              <a:gd name="connsiteY671" fmla="*/ 3534648 h 4419916"/>
              <a:gd name="connsiteX672" fmla="*/ 1648475 w 2568523"/>
              <a:gd name="connsiteY672" fmla="*/ 3312506 h 4419916"/>
              <a:gd name="connsiteX673" fmla="*/ 1844030 w 2568523"/>
              <a:gd name="connsiteY673" fmla="*/ 3443392 h 4419916"/>
              <a:gd name="connsiteX674" fmla="*/ 1652845 w 2568523"/>
              <a:gd name="connsiteY674" fmla="*/ 3534648 h 4419916"/>
              <a:gd name="connsiteX675" fmla="*/ 1851313 w 2568523"/>
              <a:gd name="connsiteY675" fmla="*/ 3455753 h 4419916"/>
              <a:gd name="connsiteX676" fmla="*/ 1851313 w 2568523"/>
              <a:gd name="connsiteY676" fmla="*/ 3695347 h 4419916"/>
              <a:gd name="connsiteX677" fmla="*/ 1659400 w 2568523"/>
              <a:gd name="connsiteY677" fmla="*/ 3547737 h 4419916"/>
              <a:gd name="connsiteX678" fmla="*/ 1851313 w 2568523"/>
              <a:gd name="connsiteY678" fmla="*/ 3455753 h 4419916"/>
              <a:gd name="connsiteX679" fmla="*/ 1925238 w 2568523"/>
              <a:gd name="connsiteY679" fmla="*/ 3904038 h 4419916"/>
              <a:gd name="connsiteX680" fmla="*/ 1695816 w 2568523"/>
              <a:gd name="connsiteY680" fmla="*/ 3834959 h 4419916"/>
              <a:gd name="connsiteX681" fmla="*/ 1854955 w 2568523"/>
              <a:gd name="connsiteY681" fmla="*/ 3721525 h 4419916"/>
              <a:gd name="connsiteX682" fmla="*/ 1925238 w 2568523"/>
              <a:gd name="connsiteY682" fmla="*/ 3904038 h 4419916"/>
              <a:gd name="connsiteX683" fmla="*/ 1865879 w 2568523"/>
              <a:gd name="connsiteY683" fmla="*/ 3704073 h 4419916"/>
              <a:gd name="connsiteX684" fmla="*/ 1865879 w 2568523"/>
              <a:gd name="connsiteY684" fmla="*/ 3475023 h 4419916"/>
              <a:gd name="connsiteX685" fmla="*/ 1994064 w 2568523"/>
              <a:gd name="connsiteY685" fmla="*/ 3726978 h 4419916"/>
              <a:gd name="connsiteX686" fmla="*/ 1865879 w 2568523"/>
              <a:gd name="connsiteY686" fmla="*/ 3704073 h 4419916"/>
              <a:gd name="connsiteX687" fmla="*/ 1893192 w 2568523"/>
              <a:gd name="connsiteY687" fmla="*/ 3452845 h 4419916"/>
              <a:gd name="connsiteX688" fmla="*/ 2226400 w 2568523"/>
              <a:gd name="connsiteY688" fmla="*/ 3465933 h 4419916"/>
              <a:gd name="connsiteX689" fmla="*/ 2222030 w 2568523"/>
              <a:gd name="connsiteY689" fmla="*/ 3612453 h 4419916"/>
              <a:gd name="connsiteX690" fmla="*/ 1893192 w 2568523"/>
              <a:gd name="connsiteY690" fmla="*/ 3452845 h 4419916"/>
              <a:gd name="connsiteX691" fmla="*/ 2239145 w 2568523"/>
              <a:gd name="connsiteY691" fmla="*/ 3449209 h 4419916"/>
              <a:gd name="connsiteX692" fmla="*/ 2167041 w 2568523"/>
              <a:gd name="connsiteY692" fmla="*/ 3151080 h 4419916"/>
              <a:gd name="connsiteX693" fmla="*/ 2268278 w 2568523"/>
              <a:gd name="connsiteY693" fmla="*/ 3302689 h 4419916"/>
              <a:gd name="connsiteX694" fmla="*/ 2268642 w 2568523"/>
              <a:gd name="connsiteY694" fmla="*/ 3303053 h 4419916"/>
              <a:gd name="connsiteX695" fmla="*/ 2269006 w 2568523"/>
              <a:gd name="connsiteY695" fmla="*/ 3303416 h 4419916"/>
              <a:gd name="connsiteX696" fmla="*/ 2269371 w 2568523"/>
              <a:gd name="connsiteY696" fmla="*/ 3303780 h 4419916"/>
              <a:gd name="connsiteX697" fmla="*/ 2269735 w 2568523"/>
              <a:gd name="connsiteY697" fmla="*/ 3304144 h 4419916"/>
              <a:gd name="connsiteX698" fmla="*/ 2389180 w 2568523"/>
              <a:gd name="connsiteY698" fmla="*/ 3393219 h 4419916"/>
              <a:gd name="connsiteX699" fmla="*/ 2239145 w 2568523"/>
              <a:gd name="connsiteY699" fmla="*/ 3449209 h 4419916"/>
              <a:gd name="connsiteX700" fmla="*/ 2467839 w 2568523"/>
              <a:gd name="connsiteY700" fmla="*/ 3103815 h 4419916"/>
              <a:gd name="connsiteX701" fmla="*/ 2417584 w 2568523"/>
              <a:gd name="connsiteY701" fmla="*/ 2752968 h 4419916"/>
              <a:gd name="connsiteX702" fmla="*/ 2555602 w 2568523"/>
              <a:gd name="connsiteY702" fmla="*/ 3020557 h 4419916"/>
              <a:gd name="connsiteX703" fmla="*/ 2467839 w 2568523"/>
              <a:gd name="connsiteY703" fmla="*/ 3103815 h 4419916"/>
              <a:gd name="connsiteX704" fmla="*/ 1893192 w 2568523"/>
              <a:gd name="connsiteY704" fmla="*/ 2553731 h 4419916"/>
              <a:gd name="connsiteX705" fmla="*/ 1833833 w 2568523"/>
              <a:gd name="connsiteY705" fmla="*/ 2617356 h 4419916"/>
              <a:gd name="connsiteX706" fmla="*/ 1736602 w 2568523"/>
              <a:gd name="connsiteY706" fmla="*/ 2478835 h 4419916"/>
              <a:gd name="connsiteX707" fmla="*/ 1813076 w 2568523"/>
              <a:gd name="connsiteY707" fmla="*/ 2475926 h 4419916"/>
              <a:gd name="connsiteX708" fmla="*/ 1893192 w 2568523"/>
              <a:gd name="connsiteY708" fmla="*/ 2553731 h 4419916"/>
              <a:gd name="connsiteX709" fmla="*/ 1462752 w 2568523"/>
              <a:gd name="connsiteY709" fmla="*/ 2583544 h 4419916"/>
              <a:gd name="connsiteX710" fmla="*/ 1550880 w 2568523"/>
              <a:gd name="connsiteY710" fmla="*/ 2490833 h 4419916"/>
              <a:gd name="connsiteX711" fmla="*/ 1600770 w 2568523"/>
              <a:gd name="connsiteY711" fmla="*/ 2601359 h 4419916"/>
              <a:gd name="connsiteX712" fmla="*/ 1441631 w 2568523"/>
              <a:gd name="connsiteY712" fmla="*/ 2696615 h 4419916"/>
              <a:gd name="connsiteX713" fmla="*/ 1462752 w 2568523"/>
              <a:gd name="connsiteY713" fmla="*/ 2583544 h 4419916"/>
              <a:gd name="connsiteX714" fmla="*/ 1654666 w 2568523"/>
              <a:gd name="connsiteY714" fmla="*/ 3562643 h 4419916"/>
              <a:gd name="connsiteX715" fmla="*/ 1846215 w 2568523"/>
              <a:gd name="connsiteY715" fmla="*/ 3709890 h 4419916"/>
              <a:gd name="connsiteX716" fmla="*/ 1685255 w 2568523"/>
              <a:gd name="connsiteY716" fmla="*/ 3824415 h 4419916"/>
              <a:gd name="connsiteX717" fmla="*/ 1654666 w 2568523"/>
              <a:gd name="connsiteY717" fmla="*/ 3562643 h 4419916"/>
              <a:gd name="connsiteX718" fmla="*/ 2010816 w 2568523"/>
              <a:gd name="connsiteY718" fmla="*/ 4405767 h 4419916"/>
              <a:gd name="connsiteX719" fmla="*/ 1845122 w 2568523"/>
              <a:gd name="connsiteY719" fmla="*/ 4366501 h 4419916"/>
              <a:gd name="connsiteX720" fmla="*/ 1872798 w 2568523"/>
              <a:gd name="connsiteY720" fmla="*/ 4291606 h 4419916"/>
              <a:gd name="connsiteX721" fmla="*/ 2010816 w 2568523"/>
              <a:gd name="connsiteY721" fmla="*/ 4405767 h 4419916"/>
              <a:gd name="connsiteX722" fmla="*/ 1933613 w 2568523"/>
              <a:gd name="connsiteY722" fmla="*/ 4158174 h 4419916"/>
              <a:gd name="connsiteX723" fmla="*/ 1878989 w 2568523"/>
              <a:gd name="connsiteY723" fmla="*/ 4249068 h 4419916"/>
              <a:gd name="connsiteX724" fmla="*/ 1889914 w 2568523"/>
              <a:gd name="connsiteY724" fmla="*/ 4100003 h 4419916"/>
              <a:gd name="connsiteX725" fmla="*/ 1933613 w 2568523"/>
              <a:gd name="connsiteY725" fmla="*/ 4158174 h 4419916"/>
              <a:gd name="connsiteX726" fmla="*/ 1881174 w 2568523"/>
              <a:gd name="connsiteY726" fmla="*/ 4065464 h 4419916"/>
              <a:gd name="connsiteX727" fmla="*/ 1701278 w 2568523"/>
              <a:gd name="connsiteY727" fmla="*/ 3851683 h 4419916"/>
              <a:gd name="connsiteX728" fmla="*/ 1928515 w 2568523"/>
              <a:gd name="connsiteY728" fmla="*/ 3920035 h 4419916"/>
              <a:gd name="connsiteX729" fmla="*/ 1881174 w 2568523"/>
              <a:gd name="connsiteY729" fmla="*/ 4065464 h 4419916"/>
              <a:gd name="connsiteX730" fmla="*/ 2073452 w 2568523"/>
              <a:gd name="connsiteY730" fmla="*/ 3778605 h 4419916"/>
              <a:gd name="connsiteX731" fmla="*/ 2048324 w 2568523"/>
              <a:gd name="connsiteY731" fmla="*/ 3801874 h 4419916"/>
              <a:gd name="connsiteX732" fmla="*/ 2019920 w 2568523"/>
              <a:gd name="connsiteY732" fmla="*/ 3746247 h 4419916"/>
              <a:gd name="connsiteX733" fmla="*/ 2091660 w 2568523"/>
              <a:gd name="connsiteY733" fmla="*/ 3758972 h 4419916"/>
              <a:gd name="connsiteX734" fmla="*/ 2073452 w 2568523"/>
              <a:gd name="connsiteY734" fmla="*/ 3778605 h 441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Lst>
            <a:rect l="l" t="t" r="r" b="b"/>
            <a:pathLst>
              <a:path w="2568523" h="4419916">
                <a:moveTo>
                  <a:pt x="2566162" y="2742788"/>
                </a:moveTo>
                <a:lnTo>
                  <a:pt x="2405567" y="2703886"/>
                </a:lnTo>
                <a:cubicBezTo>
                  <a:pt x="2405567" y="2703886"/>
                  <a:pt x="2405567" y="2703886"/>
                  <a:pt x="2405567" y="2703886"/>
                </a:cubicBezTo>
                <a:cubicBezTo>
                  <a:pt x="2405567" y="2703886"/>
                  <a:pt x="2405567" y="2703886"/>
                  <a:pt x="2405567" y="2703886"/>
                </a:cubicBezTo>
                <a:lnTo>
                  <a:pt x="2405203" y="2703886"/>
                </a:lnTo>
                <a:lnTo>
                  <a:pt x="2211105" y="2674800"/>
                </a:lnTo>
                <a:lnTo>
                  <a:pt x="1999163" y="2636625"/>
                </a:lnTo>
                <a:lnTo>
                  <a:pt x="1820723" y="2463565"/>
                </a:lnTo>
                <a:cubicBezTo>
                  <a:pt x="1819267" y="2462111"/>
                  <a:pt x="1817446" y="2461384"/>
                  <a:pt x="1815261" y="2461384"/>
                </a:cubicBezTo>
                <a:lnTo>
                  <a:pt x="1552700" y="2471200"/>
                </a:lnTo>
                <a:cubicBezTo>
                  <a:pt x="1552700" y="2471200"/>
                  <a:pt x="1552700" y="2471200"/>
                  <a:pt x="1552700" y="2471200"/>
                </a:cubicBezTo>
                <a:lnTo>
                  <a:pt x="1552700" y="2471200"/>
                </a:lnTo>
                <a:cubicBezTo>
                  <a:pt x="1550880" y="2471200"/>
                  <a:pt x="1549059" y="2471927"/>
                  <a:pt x="1547602" y="2473381"/>
                </a:cubicBezTo>
                <a:lnTo>
                  <a:pt x="1547602" y="2473381"/>
                </a:lnTo>
                <a:cubicBezTo>
                  <a:pt x="1547602" y="2473381"/>
                  <a:pt x="1547602" y="2473381"/>
                  <a:pt x="1547602" y="2473381"/>
                </a:cubicBezTo>
                <a:lnTo>
                  <a:pt x="1455469" y="2569728"/>
                </a:lnTo>
                <a:lnTo>
                  <a:pt x="1412134" y="2526463"/>
                </a:lnTo>
                <a:cubicBezTo>
                  <a:pt x="1410677" y="2525008"/>
                  <a:pt x="1408857" y="2524282"/>
                  <a:pt x="1407036" y="2524282"/>
                </a:cubicBezTo>
                <a:lnTo>
                  <a:pt x="1348041" y="2524282"/>
                </a:lnTo>
                <a:lnTo>
                  <a:pt x="1313446" y="2472291"/>
                </a:lnTo>
                <a:lnTo>
                  <a:pt x="1341487" y="2393395"/>
                </a:lnTo>
                <a:cubicBezTo>
                  <a:pt x="1342215" y="2391941"/>
                  <a:pt x="1342215" y="2390123"/>
                  <a:pt x="1341487" y="2388669"/>
                </a:cubicBezTo>
                <a:cubicBezTo>
                  <a:pt x="1341487" y="2388669"/>
                  <a:pt x="1341487" y="2388669"/>
                  <a:pt x="1341487" y="2388669"/>
                </a:cubicBezTo>
                <a:cubicBezTo>
                  <a:pt x="1341487" y="2388305"/>
                  <a:pt x="1341122" y="2387942"/>
                  <a:pt x="1341122" y="2387942"/>
                </a:cubicBezTo>
                <a:cubicBezTo>
                  <a:pt x="1341122" y="2387942"/>
                  <a:pt x="1341122" y="2387942"/>
                  <a:pt x="1341122" y="2387942"/>
                </a:cubicBezTo>
                <a:cubicBezTo>
                  <a:pt x="1340394" y="2386488"/>
                  <a:pt x="1339302" y="2385397"/>
                  <a:pt x="1337845" y="2384670"/>
                </a:cubicBezTo>
                <a:lnTo>
                  <a:pt x="1337845" y="2384670"/>
                </a:lnTo>
                <a:cubicBezTo>
                  <a:pt x="1337845" y="2384670"/>
                  <a:pt x="1337845" y="2384670"/>
                  <a:pt x="1337845" y="2384670"/>
                </a:cubicBezTo>
                <a:cubicBezTo>
                  <a:pt x="1337845" y="2384670"/>
                  <a:pt x="1337845" y="2384670"/>
                  <a:pt x="1337845" y="2384670"/>
                </a:cubicBezTo>
                <a:cubicBezTo>
                  <a:pt x="1337481" y="2384670"/>
                  <a:pt x="1337481" y="2384306"/>
                  <a:pt x="1337117" y="2384306"/>
                </a:cubicBezTo>
                <a:lnTo>
                  <a:pt x="1337117" y="2384306"/>
                </a:lnTo>
                <a:cubicBezTo>
                  <a:pt x="1337117" y="2384306"/>
                  <a:pt x="1337117" y="2384306"/>
                  <a:pt x="1337117" y="2384306"/>
                </a:cubicBezTo>
                <a:cubicBezTo>
                  <a:pt x="1337117" y="2384306"/>
                  <a:pt x="1337117" y="2384306"/>
                  <a:pt x="1337117" y="2384306"/>
                </a:cubicBezTo>
                <a:cubicBezTo>
                  <a:pt x="1336753" y="2384306"/>
                  <a:pt x="1336388" y="2383943"/>
                  <a:pt x="1336024" y="2383943"/>
                </a:cubicBezTo>
                <a:lnTo>
                  <a:pt x="1204198" y="2361401"/>
                </a:lnTo>
                <a:lnTo>
                  <a:pt x="1278487" y="2190159"/>
                </a:lnTo>
                <a:cubicBezTo>
                  <a:pt x="1279215" y="2187977"/>
                  <a:pt x="1279215" y="2185796"/>
                  <a:pt x="1278123" y="2183978"/>
                </a:cubicBezTo>
                <a:cubicBezTo>
                  <a:pt x="1277030" y="2182160"/>
                  <a:pt x="1275209" y="2180706"/>
                  <a:pt x="1273024" y="2180342"/>
                </a:cubicBezTo>
                <a:lnTo>
                  <a:pt x="1195094" y="2165799"/>
                </a:lnTo>
                <a:cubicBezTo>
                  <a:pt x="1194729" y="2165799"/>
                  <a:pt x="1194365" y="2165799"/>
                  <a:pt x="1194001" y="2165799"/>
                </a:cubicBezTo>
                <a:cubicBezTo>
                  <a:pt x="1194001" y="2165799"/>
                  <a:pt x="1193637" y="2165799"/>
                  <a:pt x="1193637" y="2165799"/>
                </a:cubicBezTo>
                <a:cubicBezTo>
                  <a:pt x="1193637" y="2165799"/>
                  <a:pt x="1193637" y="2165799"/>
                  <a:pt x="1193273" y="2165799"/>
                </a:cubicBezTo>
                <a:cubicBezTo>
                  <a:pt x="1192545" y="2165799"/>
                  <a:pt x="1191452" y="2165799"/>
                  <a:pt x="1190724" y="2166163"/>
                </a:cubicBezTo>
                <a:cubicBezTo>
                  <a:pt x="1190724" y="2166163"/>
                  <a:pt x="1190360" y="2166163"/>
                  <a:pt x="1190360" y="2166527"/>
                </a:cubicBezTo>
                <a:cubicBezTo>
                  <a:pt x="1189631" y="2166890"/>
                  <a:pt x="1189267" y="2167254"/>
                  <a:pt x="1188539" y="2167617"/>
                </a:cubicBezTo>
                <a:cubicBezTo>
                  <a:pt x="1188539" y="2167617"/>
                  <a:pt x="1188175" y="2167981"/>
                  <a:pt x="1188175" y="2167981"/>
                </a:cubicBezTo>
                <a:cubicBezTo>
                  <a:pt x="1188175" y="2167981"/>
                  <a:pt x="1187810" y="2168344"/>
                  <a:pt x="1187810" y="2168344"/>
                </a:cubicBezTo>
                <a:lnTo>
                  <a:pt x="1155036" y="2210519"/>
                </a:lnTo>
                <a:lnTo>
                  <a:pt x="1096406" y="2237423"/>
                </a:lnTo>
                <a:lnTo>
                  <a:pt x="1027215" y="2207246"/>
                </a:lnTo>
                <a:lnTo>
                  <a:pt x="1054527" y="2083632"/>
                </a:lnTo>
                <a:lnTo>
                  <a:pt x="1173972" y="1945474"/>
                </a:lnTo>
                <a:lnTo>
                  <a:pt x="1248990" y="1912753"/>
                </a:lnTo>
                <a:lnTo>
                  <a:pt x="1351683" y="1903664"/>
                </a:lnTo>
                <a:lnTo>
                  <a:pt x="1351683" y="2080360"/>
                </a:lnTo>
                <a:cubicBezTo>
                  <a:pt x="1351683" y="2083268"/>
                  <a:pt x="1353504" y="2085813"/>
                  <a:pt x="1356053" y="2086904"/>
                </a:cubicBezTo>
                <a:cubicBezTo>
                  <a:pt x="1358602" y="2087995"/>
                  <a:pt x="1361880" y="2087631"/>
                  <a:pt x="1364065" y="2085450"/>
                </a:cubicBezTo>
                <a:lnTo>
                  <a:pt x="1454013" y="2002919"/>
                </a:lnTo>
                <a:cubicBezTo>
                  <a:pt x="1455469" y="2001465"/>
                  <a:pt x="1456198" y="1999647"/>
                  <a:pt x="1456198" y="1997465"/>
                </a:cubicBezTo>
                <a:lnTo>
                  <a:pt x="1456198" y="1888757"/>
                </a:lnTo>
                <a:lnTo>
                  <a:pt x="1529030" y="1808771"/>
                </a:lnTo>
                <a:cubicBezTo>
                  <a:pt x="1529030" y="1808771"/>
                  <a:pt x="1529030" y="1808771"/>
                  <a:pt x="1529030" y="1808771"/>
                </a:cubicBezTo>
                <a:lnTo>
                  <a:pt x="1529394" y="1808408"/>
                </a:lnTo>
                <a:lnTo>
                  <a:pt x="1679064" y="1649527"/>
                </a:lnTo>
                <a:lnTo>
                  <a:pt x="1794504" y="1601535"/>
                </a:lnTo>
                <a:cubicBezTo>
                  <a:pt x="1796324" y="1600808"/>
                  <a:pt x="1797417" y="1599717"/>
                  <a:pt x="1798145" y="1597899"/>
                </a:cubicBezTo>
                <a:lnTo>
                  <a:pt x="1849492" y="1490282"/>
                </a:lnTo>
                <a:lnTo>
                  <a:pt x="1966388" y="1490282"/>
                </a:lnTo>
                <a:cubicBezTo>
                  <a:pt x="1970394" y="1490282"/>
                  <a:pt x="1973671" y="1487010"/>
                  <a:pt x="1973671" y="1483011"/>
                </a:cubicBezTo>
                <a:lnTo>
                  <a:pt x="1973671" y="1281228"/>
                </a:lnTo>
                <a:lnTo>
                  <a:pt x="2140457" y="1272503"/>
                </a:lnTo>
                <a:lnTo>
                  <a:pt x="2096030" y="1388118"/>
                </a:lnTo>
                <a:cubicBezTo>
                  <a:pt x="2095301" y="1390300"/>
                  <a:pt x="2095301" y="1392845"/>
                  <a:pt x="2096758" y="1394663"/>
                </a:cubicBezTo>
                <a:lnTo>
                  <a:pt x="2155024" y="1487010"/>
                </a:lnTo>
                <a:cubicBezTo>
                  <a:pt x="2156116" y="1488828"/>
                  <a:pt x="2158301" y="1490282"/>
                  <a:pt x="2160486" y="1490282"/>
                </a:cubicBezTo>
                <a:cubicBezTo>
                  <a:pt x="2162671" y="1490646"/>
                  <a:pt x="2164856" y="1489919"/>
                  <a:pt x="2166313" y="1488101"/>
                </a:cubicBezTo>
                <a:lnTo>
                  <a:pt x="2215110" y="1439382"/>
                </a:lnTo>
                <a:cubicBezTo>
                  <a:pt x="2217660" y="1436837"/>
                  <a:pt x="2218024" y="1432838"/>
                  <a:pt x="2215839" y="1429929"/>
                </a:cubicBezTo>
                <a:lnTo>
                  <a:pt x="2178330" y="1378302"/>
                </a:lnTo>
                <a:lnTo>
                  <a:pt x="2173960" y="1310314"/>
                </a:lnTo>
                <a:lnTo>
                  <a:pt x="2215839" y="1259050"/>
                </a:lnTo>
                <a:cubicBezTo>
                  <a:pt x="2218388" y="1256142"/>
                  <a:pt x="2218024" y="1251415"/>
                  <a:pt x="2215110" y="1248870"/>
                </a:cubicBezTo>
                <a:lnTo>
                  <a:pt x="2143371" y="1187063"/>
                </a:lnTo>
                <a:lnTo>
                  <a:pt x="2105498" y="1092171"/>
                </a:lnTo>
                <a:lnTo>
                  <a:pt x="2086197" y="986008"/>
                </a:lnTo>
                <a:cubicBezTo>
                  <a:pt x="2085833" y="983826"/>
                  <a:pt x="2084376" y="982008"/>
                  <a:pt x="2082556" y="980918"/>
                </a:cubicBezTo>
                <a:lnTo>
                  <a:pt x="1867700" y="854758"/>
                </a:lnTo>
                <a:lnTo>
                  <a:pt x="1944174" y="786770"/>
                </a:lnTo>
                <a:lnTo>
                  <a:pt x="2124798" y="862757"/>
                </a:lnTo>
                <a:cubicBezTo>
                  <a:pt x="2127348" y="863847"/>
                  <a:pt x="2129897" y="863484"/>
                  <a:pt x="2132082" y="861666"/>
                </a:cubicBezTo>
                <a:cubicBezTo>
                  <a:pt x="2134267" y="859848"/>
                  <a:pt x="2135359" y="857303"/>
                  <a:pt x="2134631" y="854758"/>
                </a:cubicBezTo>
                <a:lnTo>
                  <a:pt x="2111689" y="717691"/>
                </a:lnTo>
                <a:lnTo>
                  <a:pt x="2210012" y="717691"/>
                </a:lnTo>
                <a:cubicBezTo>
                  <a:pt x="2212561" y="717691"/>
                  <a:pt x="2214746" y="716601"/>
                  <a:pt x="2215839" y="714783"/>
                </a:cubicBezTo>
                <a:cubicBezTo>
                  <a:pt x="2217296" y="712965"/>
                  <a:pt x="2217660" y="710420"/>
                  <a:pt x="2216931" y="708239"/>
                </a:cubicBezTo>
                <a:lnTo>
                  <a:pt x="2187798" y="625708"/>
                </a:lnTo>
                <a:cubicBezTo>
                  <a:pt x="2187434" y="624981"/>
                  <a:pt x="2187070" y="624253"/>
                  <a:pt x="2186706" y="623526"/>
                </a:cubicBezTo>
                <a:lnTo>
                  <a:pt x="2122613" y="546085"/>
                </a:lnTo>
                <a:lnTo>
                  <a:pt x="2049781" y="468281"/>
                </a:lnTo>
                <a:cubicBezTo>
                  <a:pt x="2049053" y="467554"/>
                  <a:pt x="2048324" y="467190"/>
                  <a:pt x="2047596" y="466827"/>
                </a:cubicBezTo>
                <a:lnTo>
                  <a:pt x="1894284" y="395203"/>
                </a:lnTo>
                <a:lnTo>
                  <a:pt x="1837111" y="285768"/>
                </a:lnTo>
                <a:cubicBezTo>
                  <a:pt x="1836018" y="283223"/>
                  <a:pt x="1833469" y="281768"/>
                  <a:pt x="1830556" y="281768"/>
                </a:cubicBezTo>
                <a:cubicBezTo>
                  <a:pt x="1830556" y="281768"/>
                  <a:pt x="1830556" y="281768"/>
                  <a:pt x="1830556" y="281768"/>
                </a:cubicBezTo>
                <a:cubicBezTo>
                  <a:pt x="1827642" y="281768"/>
                  <a:pt x="1825457" y="283223"/>
                  <a:pt x="1824001" y="285768"/>
                </a:cubicBezTo>
                <a:lnTo>
                  <a:pt x="1736602" y="460646"/>
                </a:lnTo>
                <a:cubicBezTo>
                  <a:pt x="1735510" y="462827"/>
                  <a:pt x="1735510" y="465736"/>
                  <a:pt x="1736966" y="467917"/>
                </a:cubicBezTo>
                <a:cubicBezTo>
                  <a:pt x="1738423" y="470099"/>
                  <a:pt x="1740608" y="471189"/>
                  <a:pt x="1743521" y="471189"/>
                </a:cubicBezTo>
                <a:lnTo>
                  <a:pt x="1862238" y="467190"/>
                </a:lnTo>
                <a:lnTo>
                  <a:pt x="1710746" y="560992"/>
                </a:lnTo>
                <a:lnTo>
                  <a:pt x="1593122" y="420289"/>
                </a:lnTo>
                <a:cubicBezTo>
                  <a:pt x="1592758" y="419926"/>
                  <a:pt x="1592394" y="419562"/>
                  <a:pt x="1592030" y="419562"/>
                </a:cubicBezTo>
                <a:cubicBezTo>
                  <a:pt x="1592030" y="419562"/>
                  <a:pt x="1591666" y="419199"/>
                  <a:pt x="1591666" y="419199"/>
                </a:cubicBezTo>
                <a:cubicBezTo>
                  <a:pt x="1590209" y="418108"/>
                  <a:pt x="1588388" y="417744"/>
                  <a:pt x="1586567" y="418108"/>
                </a:cubicBezTo>
                <a:cubicBezTo>
                  <a:pt x="1586567" y="418108"/>
                  <a:pt x="1586567" y="418108"/>
                  <a:pt x="1586203" y="418108"/>
                </a:cubicBezTo>
                <a:cubicBezTo>
                  <a:pt x="1585839" y="418108"/>
                  <a:pt x="1585839" y="418108"/>
                  <a:pt x="1585839" y="418472"/>
                </a:cubicBezTo>
                <a:cubicBezTo>
                  <a:pt x="1585475" y="418472"/>
                  <a:pt x="1585111" y="418472"/>
                  <a:pt x="1584747" y="418835"/>
                </a:cubicBezTo>
                <a:lnTo>
                  <a:pt x="1321822" y="523907"/>
                </a:lnTo>
                <a:lnTo>
                  <a:pt x="1033406" y="240685"/>
                </a:lnTo>
                <a:cubicBezTo>
                  <a:pt x="1033406" y="240685"/>
                  <a:pt x="1033406" y="240685"/>
                  <a:pt x="1033406" y="240685"/>
                </a:cubicBezTo>
                <a:cubicBezTo>
                  <a:pt x="1033406" y="240685"/>
                  <a:pt x="1033042" y="240321"/>
                  <a:pt x="1033042" y="240321"/>
                </a:cubicBezTo>
                <a:cubicBezTo>
                  <a:pt x="1033042" y="240321"/>
                  <a:pt x="1032677" y="240321"/>
                  <a:pt x="1032677" y="239958"/>
                </a:cubicBezTo>
                <a:cubicBezTo>
                  <a:pt x="1032313" y="239594"/>
                  <a:pt x="1031949" y="239594"/>
                  <a:pt x="1031585" y="239230"/>
                </a:cubicBezTo>
                <a:cubicBezTo>
                  <a:pt x="1031221" y="239230"/>
                  <a:pt x="1030857" y="238867"/>
                  <a:pt x="1030857" y="238867"/>
                </a:cubicBezTo>
                <a:cubicBezTo>
                  <a:pt x="1030492" y="238867"/>
                  <a:pt x="1030492" y="238867"/>
                  <a:pt x="1030128" y="238503"/>
                </a:cubicBezTo>
                <a:lnTo>
                  <a:pt x="744990" y="170879"/>
                </a:lnTo>
                <a:lnTo>
                  <a:pt x="551984" y="2181"/>
                </a:lnTo>
                <a:cubicBezTo>
                  <a:pt x="551620" y="1818"/>
                  <a:pt x="551256" y="1818"/>
                  <a:pt x="550892" y="1454"/>
                </a:cubicBezTo>
                <a:cubicBezTo>
                  <a:pt x="550527" y="1091"/>
                  <a:pt x="550163" y="1091"/>
                  <a:pt x="549799" y="727"/>
                </a:cubicBezTo>
                <a:cubicBezTo>
                  <a:pt x="549435" y="364"/>
                  <a:pt x="548707" y="364"/>
                  <a:pt x="548342" y="364"/>
                </a:cubicBezTo>
                <a:cubicBezTo>
                  <a:pt x="547978" y="364"/>
                  <a:pt x="547614" y="0"/>
                  <a:pt x="547250" y="0"/>
                </a:cubicBezTo>
                <a:cubicBezTo>
                  <a:pt x="547250" y="0"/>
                  <a:pt x="546886" y="0"/>
                  <a:pt x="546886" y="0"/>
                </a:cubicBezTo>
                <a:lnTo>
                  <a:pt x="240626" y="0"/>
                </a:lnTo>
                <a:cubicBezTo>
                  <a:pt x="238077" y="0"/>
                  <a:pt x="235892" y="1091"/>
                  <a:pt x="234799" y="3272"/>
                </a:cubicBezTo>
                <a:cubicBezTo>
                  <a:pt x="233343" y="5090"/>
                  <a:pt x="232978" y="7635"/>
                  <a:pt x="234071" y="9816"/>
                </a:cubicBezTo>
                <a:lnTo>
                  <a:pt x="304354" y="201419"/>
                </a:lnTo>
                <a:lnTo>
                  <a:pt x="122273" y="252683"/>
                </a:lnTo>
                <a:cubicBezTo>
                  <a:pt x="120088" y="253410"/>
                  <a:pt x="118632" y="254500"/>
                  <a:pt x="117539" y="256682"/>
                </a:cubicBezTo>
                <a:lnTo>
                  <a:pt x="39609" y="421744"/>
                </a:lnTo>
                <a:cubicBezTo>
                  <a:pt x="39244" y="422107"/>
                  <a:pt x="39244" y="422834"/>
                  <a:pt x="39244" y="423198"/>
                </a:cubicBezTo>
                <a:lnTo>
                  <a:pt x="279" y="588260"/>
                </a:lnTo>
                <a:cubicBezTo>
                  <a:pt x="-449" y="590441"/>
                  <a:pt x="279" y="592986"/>
                  <a:pt x="2100" y="594804"/>
                </a:cubicBezTo>
                <a:lnTo>
                  <a:pt x="109163" y="711147"/>
                </a:lnTo>
                <a:cubicBezTo>
                  <a:pt x="109528" y="711874"/>
                  <a:pt x="110256" y="712238"/>
                  <a:pt x="110984" y="712601"/>
                </a:cubicBezTo>
                <a:cubicBezTo>
                  <a:pt x="110984" y="712601"/>
                  <a:pt x="110984" y="712601"/>
                  <a:pt x="110984" y="712601"/>
                </a:cubicBezTo>
                <a:cubicBezTo>
                  <a:pt x="110984" y="712601"/>
                  <a:pt x="110984" y="712601"/>
                  <a:pt x="110984" y="712601"/>
                </a:cubicBezTo>
                <a:cubicBezTo>
                  <a:pt x="110984" y="712601"/>
                  <a:pt x="110984" y="712601"/>
                  <a:pt x="110984" y="712601"/>
                </a:cubicBezTo>
                <a:cubicBezTo>
                  <a:pt x="111713" y="712965"/>
                  <a:pt x="112077" y="712965"/>
                  <a:pt x="112805" y="713329"/>
                </a:cubicBezTo>
                <a:cubicBezTo>
                  <a:pt x="113169" y="713329"/>
                  <a:pt x="113169" y="713329"/>
                  <a:pt x="113533" y="713329"/>
                </a:cubicBezTo>
                <a:cubicBezTo>
                  <a:pt x="113898" y="713329"/>
                  <a:pt x="113898" y="713329"/>
                  <a:pt x="114262" y="713329"/>
                </a:cubicBezTo>
                <a:cubicBezTo>
                  <a:pt x="114626" y="713329"/>
                  <a:pt x="114990" y="713329"/>
                  <a:pt x="114990" y="713329"/>
                </a:cubicBezTo>
                <a:cubicBezTo>
                  <a:pt x="115354" y="713329"/>
                  <a:pt x="115354" y="713329"/>
                  <a:pt x="115718" y="713329"/>
                </a:cubicBezTo>
                <a:cubicBezTo>
                  <a:pt x="116447" y="713329"/>
                  <a:pt x="117175" y="712965"/>
                  <a:pt x="117903" y="712601"/>
                </a:cubicBezTo>
                <a:cubicBezTo>
                  <a:pt x="117903" y="712601"/>
                  <a:pt x="117903" y="712601"/>
                  <a:pt x="117903" y="712601"/>
                </a:cubicBezTo>
                <a:lnTo>
                  <a:pt x="117903" y="712601"/>
                </a:lnTo>
                <a:cubicBezTo>
                  <a:pt x="117903" y="712601"/>
                  <a:pt x="117903" y="712601"/>
                  <a:pt x="117903" y="712601"/>
                </a:cubicBezTo>
                <a:lnTo>
                  <a:pt x="266481" y="626435"/>
                </a:lnTo>
                <a:lnTo>
                  <a:pt x="422342" y="650067"/>
                </a:lnTo>
                <a:lnTo>
                  <a:pt x="573834" y="777681"/>
                </a:lnTo>
                <a:lnTo>
                  <a:pt x="583302" y="1017275"/>
                </a:lnTo>
                <a:cubicBezTo>
                  <a:pt x="583302" y="1018729"/>
                  <a:pt x="584030" y="1020183"/>
                  <a:pt x="584759" y="1021638"/>
                </a:cubicBezTo>
                <a:lnTo>
                  <a:pt x="707481" y="1172520"/>
                </a:lnTo>
                <a:lnTo>
                  <a:pt x="559996" y="1376484"/>
                </a:lnTo>
                <a:lnTo>
                  <a:pt x="487163" y="1473558"/>
                </a:lnTo>
                <a:cubicBezTo>
                  <a:pt x="486071" y="1474649"/>
                  <a:pt x="485707" y="1476466"/>
                  <a:pt x="485707" y="1477921"/>
                </a:cubicBezTo>
                <a:lnTo>
                  <a:pt x="485707" y="1647709"/>
                </a:lnTo>
                <a:cubicBezTo>
                  <a:pt x="485707" y="1649163"/>
                  <a:pt x="486071" y="1650254"/>
                  <a:pt x="486799" y="1651345"/>
                </a:cubicBezTo>
                <a:lnTo>
                  <a:pt x="582938" y="1809862"/>
                </a:lnTo>
                <a:lnTo>
                  <a:pt x="582938" y="2026188"/>
                </a:lnTo>
                <a:cubicBezTo>
                  <a:pt x="582938" y="2028005"/>
                  <a:pt x="583666" y="2029823"/>
                  <a:pt x="585123" y="2031278"/>
                </a:cubicBezTo>
                <a:lnTo>
                  <a:pt x="652493" y="2098538"/>
                </a:lnTo>
                <a:lnTo>
                  <a:pt x="700562" y="2175616"/>
                </a:lnTo>
                <a:cubicBezTo>
                  <a:pt x="700926" y="2176343"/>
                  <a:pt x="701655" y="2177070"/>
                  <a:pt x="702747" y="2177797"/>
                </a:cubicBezTo>
                <a:lnTo>
                  <a:pt x="806533" y="2249421"/>
                </a:lnTo>
                <a:cubicBezTo>
                  <a:pt x="806533" y="2249421"/>
                  <a:pt x="806533" y="2249421"/>
                  <a:pt x="806533" y="2249421"/>
                </a:cubicBezTo>
                <a:lnTo>
                  <a:pt x="829475" y="2265418"/>
                </a:lnTo>
                <a:lnTo>
                  <a:pt x="1003909" y="2371945"/>
                </a:lnTo>
                <a:lnTo>
                  <a:pt x="1085845" y="2453748"/>
                </a:lnTo>
                <a:cubicBezTo>
                  <a:pt x="1087666" y="2455566"/>
                  <a:pt x="1089851" y="2456293"/>
                  <a:pt x="1092036" y="2455930"/>
                </a:cubicBezTo>
                <a:lnTo>
                  <a:pt x="1253724" y="2429026"/>
                </a:lnTo>
                <a:lnTo>
                  <a:pt x="1239886" y="2459929"/>
                </a:lnTo>
                <a:lnTo>
                  <a:pt x="1191452" y="2532280"/>
                </a:lnTo>
                <a:cubicBezTo>
                  <a:pt x="1189631" y="2535189"/>
                  <a:pt x="1189995" y="2539188"/>
                  <a:pt x="1192545" y="2541733"/>
                </a:cubicBezTo>
                <a:lnTo>
                  <a:pt x="1309076" y="2653350"/>
                </a:lnTo>
                <a:cubicBezTo>
                  <a:pt x="1310533" y="2654804"/>
                  <a:pt x="1312718" y="2655531"/>
                  <a:pt x="1314539" y="2655531"/>
                </a:cubicBezTo>
                <a:cubicBezTo>
                  <a:pt x="1316724" y="2655531"/>
                  <a:pt x="1318544" y="2654440"/>
                  <a:pt x="1319637" y="2652622"/>
                </a:cubicBezTo>
                <a:lnTo>
                  <a:pt x="1352047" y="2610812"/>
                </a:lnTo>
                <a:lnTo>
                  <a:pt x="1445637" y="2589724"/>
                </a:lnTo>
                <a:lnTo>
                  <a:pt x="1424515" y="2709340"/>
                </a:lnTo>
                <a:lnTo>
                  <a:pt x="1356417" y="2966749"/>
                </a:lnTo>
                <a:cubicBezTo>
                  <a:pt x="1356053" y="2967476"/>
                  <a:pt x="1356053" y="2968567"/>
                  <a:pt x="1356053" y="2969294"/>
                </a:cubicBezTo>
                <a:cubicBezTo>
                  <a:pt x="1356053" y="2969294"/>
                  <a:pt x="1356053" y="2969294"/>
                  <a:pt x="1356053" y="2969294"/>
                </a:cubicBezTo>
                <a:cubicBezTo>
                  <a:pt x="1356053" y="2969657"/>
                  <a:pt x="1356053" y="2969657"/>
                  <a:pt x="1356053" y="2970021"/>
                </a:cubicBezTo>
                <a:cubicBezTo>
                  <a:pt x="1356053" y="2970748"/>
                  <a:pt x="1356417" y="2971112"/>
                  <a:pt x="1356417" y="2971839"/>
                </a:cubicBezTo>
                <a:lnTo>
                  <a:pt x="1453648" y="3190346"/>
                </a:lnTo>
                <a:cubicBezTo>
                  <a:pt x="1453648" y="3190346"/>
                  <a:pt x="1453648" y="3190709"/>
                  <a:pt x="1454013" y="3190709"/>
                </a:cubicBezTo>
                <a:cubicBezTo>
                  <a:pt x="1454013" y="3191073"/>
                  <a:pt x="1454377" y="3191436"/>
                  <a:pt x="1454741" y="3191436"/>
                </a:cubicBezTo>
                <a:cubicBezTo>
                  <a:pt x="1455105" y="3191800"/>
                  <a:pt x="1455105" y="3192164"/>
                  <a:pt x="1455469" y="3192527"/>
                </a:cubicBezTo>
                <a:cubicBezTo>
                  <a:pt x="1455469" y="3192527"/>
                  <a:pt x="1455469" y="3192890"/>
                  <a:pt x="1455833" y="3192890"/>
                </a:cubicBezTo>
                <a:cubicBezTo>
                  <a:pt x="1455833" y="3192890"/>
                  <a:pt x="1456198" y="3193254"/>
                  <a:pt x="1456562" y="3193254"/>
                </a:cubicBezTo>
                <a:cubicBezTo>
                  <a:pt x="1456926" y="3193254"/>
                  <a:pt x="1456926" y="3193618"/>
                  <a:pt x="1456926" y="3193618"/>
                </a:cubicBezTo>
                <a:lnTo>
                  <a:pt x="1633544" y="3303053"/>
                </a:lnTo>
                <a:lnTo>
                  <a:pt x="1638278" y="3547373"/>
                </a:lnTo>
                <a:lnTo>
                  <a:pt x="1672145" y="3838231"/>
                </a:lnTo>
                <a:lnTo>
                  <a:pt x="1657579" y="4206530"/>
                </a:lnTo>
                <a:cubicBezTo>
                  <a:pt x="1657579" y="4206530"/>
                  <a:pt x="1657579" y="4206893"/>
                  <a:pt x="1657579" y="4206893"/>
                </a:cubicBezTo>
                <a:cubicBezTo>
                  <a:pt x="1657579" y="4207257"/>
                  <a:pt x="1657579" y="4207257"/>
                  <a:pt x="1657579" y="4207621"/>
                </a:cubicBezTo>
                <a:cubicBezTo>
                  <a:pt x="1657579" y="4208348"/>
                  <a:pt x="1657943" y="4209075"/>
                  <a:pt x="1657943" y="4209802"/>
                </a:cubicBezTo>
                <a:lnTo>
                  <a:pt x="1657943" y="4209802"/>
                </a:lnTo>
                <a:cubicBezTo>
                  <a:pt x="1658307" y="4210529"/>
                  <a:pt x="1658671" y="4211256"/>
                  <a:pt x="1659400" y="4211983"/>
                </a:cubicBezTo>
                <a:cubicBezTo>
                  <a:pt x="1659400" y="4211983"/>
                  <a:pt x="1659400" y="4212347"/>
                  <a:pt x="1659764" y="4212347"/>
                </a:cubicBezTo>
                <a:lnTo>
                  <a:pt x="1829827" y="4377409"/>
                </a:lnTo>
                <a:cubicBezTo>
                  <a:pt x="1829827" y="4377409"/>
                  <a:pt x="1829827" y="4377409"/>
                  <a:pt x="1829827" y="4377409"/>
                </a:cubicBezTo>
                <a:cubicBezTo>
                  <a:pt x="1829827" y="4377409"/>
                  <a:pt x="1829827" y="4377409"/>
                  <a:pt x="1830192" y="4377409"/>
                </a:cubicBezTo>
                <a:cubicBezTo>
                  <a:pt x="1830920" y="4377772"/>
                  <a:pt x="1831284" y="4378499"/>
                  <a:pt x="1832012" y="4378499"/>
                </a:cubicBezTo>
                <a:cubicBezTo>
                  <a:pt x="1832012" y="4378499"/>
                  <a:pt x="1832377" y="4378499"/>
                  <a:pt x="1832377" y="4378863"/>
                </a:cubicBezTo>
                <a:cubicBezTo>
                  <a:pt x="1832377" y="4378863"/>
                  <a:pt x="1832741" y="4378863"/>
                  <a:pt x="1832741" y="4378863"/>
                </a:cubicBezTo>
                <a:cubicBezTo>
                  <a:pt x="1832741" y="4378863"/>
                  <a:pt x="1833105" y="4378863"/>
                  <a:pt x="1833105" y="4379226"/>
                </a:cubicBezTo>
                <a:lnTo>
                  <a:pt x="2037400" y="4427945"/>
                </a:lnTo>
                <a:cubicBezTo>
                  <a:pt x="2038128" y="4427945"/>
                  <a:pt x="2038492" y="4428309"/>
                  <a:pt x="2039220" y="4428309"/>
                </a:cubicBezTo>
                <a:cubicBezTo>
                  <a:pt x="2041770" y="4428309"/>
                  <a:pt x="2044319" y="4426855"/>
                  <a:pt x="2045775" y="4424309"/>
                </a:cubicBezTo>
                <a:cubicBezTo>
                  <a:pt x="2047232" y="4421401"/>
                  <a:pt x="2046504" y="4417765"/>
                  <a:pt x="2043954" y="4415584"/>
                </a:cubicBezTo>
                <a:lnTo>
                  <a:pt x="1878625" y="4278881"/>
                </a:lnTo>
                <a:lnTo>
                  <a:pt x="1948180" y="4162901"/>
                </a:lnTo>
                <a:cubicBezTo>
                  <a:pt x="1949637" y="4160356"/>
                  <a:pt x="1949637" y="4157084"/>
                  <a:pt x="1947816" y="4154902"/>
                </a:cubicBezTo>
                <a:lnTo>
                  <a:pt x="1891735" y="4080370"/>
                </a:lnTo>
                <a:lnTo>
                  <a:pt x="1943446" y="3920762"/>
                </a:lnTo>
                <a:lnTo>
                  <a:pt x="2083648" y="3789149"/>
                </a:lnTo>
                <a:lnTo>
                  <a:pt x="2234411" y="3628813"/>
                </a:lnTo>
                <a:cubicBezTo>
                  <a:pt x="2234411" y="3628813"/>
                  <a:pt x="2234411" y="3628813"/>
                  <a:pt x="2234411" y="3628813"/>
                </a:cubicBezTo>
                <a:cubicBezTo>
                  <a:pt x="2234775" y="3628450"/>
                  <a:pt x="2235139" y="3627723"/>
                  <a:pt x="2235503" y="3626996"/>
                </a:cubicBezTo>
                <a:cubicBezTo>
                  <a:pt x="2235503" y="3626996"/>
                  <a:pt x="2235503" y="3626996"/>
                  <a:pt x="2235503" y="3626632"/>
                </a:cubicBezTo>
                <a:cubicBezTo>
                  <a:pt x="2235868" y="3625905"/>
                  <a:pt x="2235868" y="3625541"/>
                  <a:pt x="2235868" y="3624814"/>
                </a:cubicBezTo>
                <a:cubicBezTo>
                  <a:pt x="2235868" y="3624451"/>
                  <a:pt x="2235868" y="3624451"/>
                  <a:pt x="2235868" y="3624087"/>
                </a:cubicBezTo>
                <a:cubicBezTo>
                  <a:pt x="2235868" y="3624087"/>
                  <a:pt x="2235868" y="3624087"/>
                  <a:pt x="2235868" y="3624087"/>
                </a:cubicBezTo>
                <a:lnTo>
                  <a:pt x="2240602" y="3464115"/>
                </a:lnTo>
                <a:lnTo>
                  <a:pt x="2406295" y="3402672"/>
                </a:lnTo>
                <a:cubicBezTo>
                  <a:pt x="2406295" y="3402672"/>
                  <a:pt x="2406660" y="3402672"/>
                  <a:pt x="2406660" y="3402308"/>
                </a:cubicBezTo>
                <a:cubicBezTo>
                  <a:pt x="2406660" y="3402308"/>
                  <a:pt x="2407024" y="3402308"/>
                  <a:pt x="2407024" y="3401944"/>
                </a:cubicBezTo>
                <a:cubicBezTo>
                  <a:pt x="2407752" y="3401581"/>
                  <a:pt x="2408844" y="3400854"/>
                  <a:pt x="2409209" y="3400127"/>
                </a:cubicBezTo>
                <a:cubicBezTo>
                  <a:pt x="2409209" y="3400127"/>
                  <a:pt x="2409209" y="3400127"/>
                  <a:pt x="2409209" y="3400127"/>
                </a:cubicBezTo>
                <a:cubicBezTo>
                  <a:pt x="2409209" y="3400127"/>
                  <a:pt x="2409209" y="3399763"/>
                  <a:pt x="2409209" y="3399763"/>
                </a:cubicBezTo>
                <a:cubicBezTo>
                  <a:pt x="2409573" y="3399036"/>
                  <a:pt x="2409937" y="3398309"/>
                  <a:pt x="2410301" y="3397582"/>
                </a:cubicBezTo>
                <a:cubicBezTo>
                  <a:pt x="2410301" y="3397582"/>
                  <a:pt x="2410301" y="3397218"/>
                  <a:pt x="2410301" y="3397218"/>
                </a:cubicBezTo>
                <a:cubicBezTo>
                  <a:pt x="2410301" y="3397218"/>
                  <a:pt x="2410301" y="3397218"/>
                  <a:pt x="2410301" y="3397218"/>
                </a:cubicBezTo>
                <a:lnTo>
                  <a:pt x="2468203" y="3122721"/>
                </a:lnTo>
                <a:lnTo>
                  <a:pt x="2568711" y="3027102"/>
                </a:lnTo>
                <a:cubicBezTo>
                  <a:pt x="2568711" y="3027102"/>
                  <a:pt x="2568711" y="3026738"/>
                  <a:pt x="2569076" y="3026738"/>
                </a:cubicBezTo>
                <a:cubicBezTo>
                  <a:pt x="2569440" y="3026375"/>
                  <a:pt x="2569804" y="3026011"/>
                  <a:pt x="2569804" y="3025284"/>
                </a:cubicBezTo>
                <a:cubicBezTo>
                  <a:pt x="2570168" y="3024920"/>
                  <a:pt x="2570168" y="3024557"/>
                  <a:pt x="2570532" y="3024193"/>
                </a:cubicBezTo>
                <a:cubicBezTo>
                  <a:pt x="2570896" y="3023829"/>
                  <a:pt x="2570896" y="3023102"/>
                  <a:pt x="2570896" y="3022739"/>
                </a:cubicBezTo>
                <a:cubicBezTo>
                  <a:pt x="2570896" y="3022375"/>
                  <a:pt x="2571261" y="3022012"/>
                  <a:pt x="2571261" y="3021648"/>
                </a:cubicBezTo>
                <a:lnTo>
                  <a:pt x="2571261" y="2749696"/>
                </a:lnTo>
                <a:cubicBezTo>
                  <a:pt x="2571989" y="2746788"/>
                  <a:pt x="2569440" y="2743879"/>
                  <a:pt x="2566162" y="2742788"/>
                </a:cubicBezTo>
                <a:close/>
                <a:moveTo>
                  <a:pt x="1200556" y="2331225"/>
                </a:moveTo>
                <a:lnTo>
                  <a:pt x="1200556" y="2181069"/>
                </a:lnTo>
                <a:lnTo>
                  <a:pt x="1260643" y="2192340"/>
                </a:lnTo>
                <a:lnTo>
                  <a:pt x="1200556" y="2331225"/>
                </a:lnTo>
                <a:close/>
                <a:moveTo>
                  <a:pt x="1042146" y="2075270"/>
                </a:moveTo>
                <a:cubicBezTo>
                  <a:pt x="1041417" y="2076360"/>
                  <a:pt x="1040689" y="2077451"/>
                  <a:pt x="1040689" y="2078542"/>
                </a:cubicBezTo>
                <a:lnTo>
                  <a:pt x="1012649" y="2204701"/>
                </a:lnTo>
                <a:lnTo>
                  <a:pt x="821464" y="2234878"/>
                </a:lnTo>
                <a:lnTo>
                  <a:pt x="940180" y="1818951"/>
                </a:lnTo>
                <a:lnTo>
                  <a:pt x="1157585" y="1941112"/>
                </a:lnTo>
                <a:lnTo>
                  <a:pt x="1042146" y="2075270"/>
                </a:lnTo>
                <a:close/>
                <a:moveTo>
                  <a:pt x="636105" y="248320"/>
                </a:moveTo>
                <a:lnTo>
                  <a:pt x="267938" y="427197"/>
                </a:lnTo>
                <a:lnTo>
                  <a:pt x="318921" y="214144"/>
                </a:lnTo>
                <a:lnTo>
                  <a:pt x="636105" y="248320"/>
                </a:lnTo>
                <a:close/>
                <a:moveTo>
                  <a:pt x="652857" y="256682"/>
                </a:moveTo>
                <a:lnTo>
                  <a:pt x="575655" y="758775"/>
                </a:lnTo>
                <a:lnTo>
                  <a:pt x="269395" y="442831"/>
                </a:lnTo>
                <a:lnTo>
                  <a:pt x="652857" y="256682"/>
                </a:lnTo>
                <a:close/>
                <a:moveTo>
                  <a:pt x="1805064" y="519181"/>
                </a:moveTo>
                <a:lnTo>
                  <a:pt x="1846579" y="571535"/>
                </a:lnTo>
                <a:lnTo>
                  <a:pt x="1808706" y="659156"/>
                </a:lnTo>
                <a:lnTo>
                  <a:pt x="1720579" y="571899"/>
                </a:lnTo>
                <a:lnTo>
                  <a:pt x="1805064" y="519181"/>
                </a:lnTo>
                <a:close/>
                <a:moveTo>
                  <a:pt x="1242070" y="1899664"/>
                </a:moveTo>
                <a:lnTo>
                  <a:pt x="1169602" y="1931295"/>
                </a:lnTo>
                <a:lnTo>
                  <a:pt x="950741" y="1808408"/>
                </a:lnTo>
                <a:lnTo>
                  <a:pt x="1511186" y="1495736"/>
                </a:lnTo>
                <a:lnTo>
                  <a:pt x="1242070" y="1899664"/>
                </a:lnTo>
                <a:close/>
                <a:moveTo>
                  <a:pt x="1118620" y="1237963"/>
                </a:moveTo>
                <a:lnTo>
                  <a:pt x="1519198" y="1474285"/>
                </a:lnTo>
                <a:lnTo>
                  <a:pt x="948192" y="1793138"/>
                </a:lnTo>
                <a:lnTo>
                  <a:pt x="1118620" y="1237963"/>
                </a:lnTo>
                <a:close/>
                <a:moveTo>
                  <a:pt x="1728955" y="1219784"/>
                </a:moveTo>
                <a:lnTo>
                  <a:pt x="1132094" y="1219784"/>
                </a:lnTo>
                <a:lnTo>
                  <a:pt x="1448550" y="906385"/>
                </a:lnTo>
                <a:lnTo>
                  <a:pt x="1728955" y="1219784"/>
                </a:lnTo>
                <a:close/>
                <a:moveTo>
                  <a:pt x="1431070" y="902750"/>
                </a:moveTo>
                <a:lnTo>
                  <a:pt x="1119712" y="1211422"/>
                </a:lnTo>
                <a:lnTo>
                  <a:pt x="1078926" y="902750"/>
                </a:lnTo>
                <a:lnTo>
                  <a:pt x="1431070" y="902750"/>
                </a:lnTo>
                <a:close/>
                <a:moveTo>
                  <a:pt x="1084388" y="888207"/>
                </a:moveTo>
                <a:lnTo>
                  <a:pt x="1317816" y="547176"/>
                </a:lnTo>
                <a:lnTo>
                  <a:pt x="1438354" y="888207"/>
                </a:lnTo>
                <a:lnTo>
                  <a:pt x="1084388" y="888207"/>
                </a:lnTo>
                <a:close/>
                <a:moveTo>
                  <a:pt x="939088" y="1772778"/>
                </a:moveTo>
                <a:lnTo>
                  <a:pt x="914325" y="1556452"/>
                </a:lnTo>
                <a:lnTo>
                  <a:pt x="1091672" y="1276865"/>
                </a:lnTo>
                <a:lnTo>
                  <a:pt x="939088" y="1772778"/>
                </a:lnTo>
                <a:close/>
                <a:moveTo>
                  <a:pt x="1540683" y="1493918"/>
                </a:moveTo>
                <a:lnTo>
                  <a:pt x="1665226" y="1642982"/>
                </a:lnTo>
                <a:lnTo>
                  <a:pt x="1531943" y="1784412"/>
                </a:lnTo>
                <a:lnTo>
                  <a:pt x="1540683" y="1493918"/>
                </a:lnTo>
                <a:close/>
                <a:moveTo>
                  <a:pt x="1532307" y="1465196"/>
                </a:moveTo>
                <a:lnTo>
                  <a:pt x="1141198" y="1234327"/>
                </a:lnTo>
                <a:lnTo>
                  <a:pt x="1729683" y="1234327"/>
                </a:lnTo>
                <a:lnTo>
                  <a:pt x="1532307" y="1465196"/>
                </a:lnTo>
                <a:close/>
                <a:moveTo>
                  <a:pt x="1742064" y="1212150"/>
                </a:moveTo>
                <a:lnTo>
                  <a:pt x="1463845" y="901295"/>
                </a:lnTo>
                <a:lnTo>
                  <a:pt x="1844758" y="864938"/>
                </a:lnTo>
                <a:lnTo>
                  <a:pt x="1742064" y="1212150"/>
                </a:lnTo>
                <a:close/>
                <a:moveTo>
                  <a:pt x="1332383" y="545358"/>
                </a:moveTo>
                <a:lnTo>
                  <a:pt x="1613515" y="674426"/>
                </a:lnTo>
                <a:lnTo>
                  <a:pt x="1451099" y="880572"/>
                </a:lnTo>
                <a:lnTo>
                  <a:pt x="1332383" y="545358"/>
                </a:lnTo>
                <a:close/>
                <a:moveTo>
                  <a:pt x="1629539" y="654430"/>
                </a:moveTo>
                <a:lnTo>
                  <a:pt x="1598221" y="449375"/>
                </a:lnTo>
                <a:lnTo>
                  <a:pt x="1699093" y="570445"/>
                </a:lnTo>
                <a:lnTo>
                  <a:pt x="1629539" y="654430"/>
                </a:lnTo>
                <a:close/>
                <a:moveTo>
                  <a:pt x="1615700" y="659520"/>
                </a:moveTo>
                <a:lnTo>
                  <a:pt x="1338209" y="531906"/>
                </a:lnTo>
                <a:lnTo>
                  <a:pt x="1581469" y="434832"/>
                </a:lnTo>
                <a:lnTo>
                  <a:pt x="1615700" y="659520"/>
                </a:lnTo>
                <a:close/>
                <a:moveTo>
                  <a:pt x="1076377" y="874027"/>
                </a:moveTo>
                <a:lnTo>
                  <a:pt x="1036319" y="263590"/>
                </a:lnTo>
                <a:lnTo>
                  <a:pt x="1310169" y="532270"/>
                </a:lnTo>
                <a:lnTo>
                  <a:pt x="1076377" y="874027"/>
                </a:lnTo>
                <a:close/>
                <a:moveTo>
                  <a:pt x="668516" y="251228"/>
                </a:moveTo>
                <a:lnTo>
                  <a:pt x="1012649" y="252319"/>
                </a:lnTo>
                <a:lnTo>
                  <a:pt x="592042" y="749686"/>
                </a:lnTo>
                <a:lnTo>
                  <a:pt x="668516" y="251228"/>
                </a:lnTo>
                <a:close/>
                <a:moveTo>
                  <a:pt x="1022117" y="263590"/>
                </a:moveTo>
                <a:lnTo>
                  <a:pt x="1062903" y="886025"/>
                </a:lnTo>
                <a:lnTo>
                  <a:pt x="594227" y="770046"/>
                </a:lnTo>
                <a:lnTo>
                  <a:pt x="1022117" y="263590"/>
                </a:lnTo>
                <a:close/>
                <a:moveTo>
                  <a:pt x="1105874" y="1218330"/>
                </a:moveTo>
                <a:lnTo>
                  <a:pt x="734793" y="1167430"/>
                </a:lnTo>
                <a:lnTo>
                  <a:pt x="1065088" y="909294"/>
                </a:lnTo>
                <a:lnTo>
                  <a:pt x="1105874" y="1218330"/>
                </a:lnTo>
                <a:close/>
                <a:moveTo>
                  <a:pt x="1102232" y="1232510"/>
                </a:moveTo>
                <a:lnTo>
                  <a:pt x="907406" y="1539728"/>
                </a:lnTo>
                <a:lnTo>
                  <a:pt x="729695" y="1181246"/>
                </a:lnTo>
                <a:lnTo>
                  <a:pt x="1102232" y="1232510"/>
                </a:lnTo>
                <a:close/>
                <a:moveTo>
                  <a:pt x="927435" y="1801136"/>
                </a:moveTo>
                <a:lnTo>
                  <a:pt x="610978" y="1801136"/>
                </a:lnTo>
                <a:lnTo>
                  <a:pt x="900487" y="1568814"/>
                </a:lnTo>
                <a:lnTo>
                  <a:pt x="927435" y="1801136"/>
                </a:lnTo>
                <a:close/>
                <a:moveTo>
                  <a:pt x="1443452" y="1881122"/>
                </a:moveTo>
                <a:cubicBezTo>
                  <a:pt x="1442359" y="1882577"/>
                  <a:pt x="1441631" y="1884394"/>
                  <a:pt x="1441631" y="1885849"/>
                </a:cubicBezTo>
                <a:lnTo>
                  <a:pt x="1441631" y="1994193"/>
                </a:lnTo>
                <a:lnTo>
                  <a:pt x="1366250" y="2063272"/>
                </a:lnTo>
                <a:lnTo>
                  <a:pt x="1366250" y="1895302"/>
                </a:lnTo>
                <a:cubicBezTo>
                  <a:pt x="1366250" y="1893120"/>
                  <a:pt x="1365521" y="1891302"/>
                  <a:pt x="1364065" y="1889848"/>
                </a:cubicBezTo>
                <a:cubicBezTo>
                  <a:pt x="1362608" y="1888394"/>
                  <a:pt x="1360423" y="1887667"/>
                  <a:pt x="1358602" y="1888030"/>
                </a:cubicBezTo>
                <a:lnTo>
                  <a:pt x="1261735" y="1896392"/>
                </a:lnTo>
                <a:lnTo>
                  <a:pt x="1526117" y="1499372"/>
                </a:lnTo>
                <a:lnTo>
                  <a:pt x="1517377" y="1800046"/>
                </a:lnTo>
                <a:lnTo>
                  <a:pt x="1443452" y="1881122"/>
                </a:lnTo>
                <a:close/>
                <a:moveTo>
                  <a:pt x="1786128" y="1589174"/>
                </a:moveTo>
                <a:lnTo>
                  <a:pt x="1676879" y="1634620"/>
                </a:lnTo>
                <a:lnTo>
                  <a:pt x="1543232" y="1474649"/>
                </a:lnTo>
                <a:lnTo>
                  <a:pt x="1742793" y="1240872"/>
                </a:lnTo>
                <a:lnTo>
                  <a:pt x="1836746" y="1482647"/>
                </a:lnTo>
                <a:lnTo>
                  <a:pt x="1786128" y="1589174"/>
                </a:lnTo>
                <a:close/>
                <a:moveTo>
                  <a:pt x="1849856" y="1475739"/>
                </a:moveTo>
                <a:lnTo>
                  <a:pt x="1756995" y="1236872"/>
                </a:lnTo>
                <a:lnTo>
                  <a:pt x="1959105" y="1280137"/>
                </a:lnTo>
                <a:lnTo>
                  <a:pt x="1959105" y="1475739"/>
                </a:lnTo>
                <a:lnTo>
                  <a:pt x="1849856" y="1475739"/>
                </a:lnTo>
                <a:close/>
                <a:moveTo>
                  <a:pt x="2071631" y="992552"/>
                </a:moveTo>
                <a:lnTo>
                  <a:pt x="2090567" y="1096170"/>
                </a:lnTo>
                <a:cubicBezTo>
                  <a:pt x="2090567" y="1096534"/>
                  <a:pt x="2090931" y="1097261"/>
                  <a:pt x="2090931" y="1097624"/>
                </a:cubicBezTo>
                <a:lnTo>
                  <a:pt x="2129897" y="1194698"/>
                </a:lnTo>
                <a:cubicBezTo>
                  <a:pt x="2130261" y="1195789"/>
                  <a:pt x="2130989" y="1196880"/>
                  <a:pt x="2131718" y="1197607"/>
                </a:cubicBezTo>
                <a:lnTo>
                  <a:pt x="2199452" y="1256142"/>
                </a:lnTo>
                <a:lnTo>
                  <a:pt x="2160122" y="1303770"/>
                </a:lnTo>
                <a:cubicBezTo>
                  <a:pt x="2159030" y="1305224"/>
                  <a:pt x="2158301" y="1307042"/>
                  <a:pt x="2158665" y="1308860"/>
                </a:cubicBezTo>
                <a:lnTo>
                  <a:pt x="2163400" y="1381574"/>
                </a:lnTo>
                <a:cubicBezTo>
                  <a:pt x="2163400" y="1383028"/>
                  <a:pt x="2164128" y="1384119"/>
                  <a:pt x="2164856" y="1385210"/>
                </a:cubicBezTo>
                <a:lnTo>
                  <a:pt x="2200180" y="1433565"/>
                </a:lnTo>
                <a:lnTo>
                  <a:pt x="2162307" y="1471376"/>
                </a:lnTo>
                <a:lnTo>
                  <a:pt x="2110960" y="1389936"/>
                </a:lnTo>
                <a:lnTo>
                  <a:pt x="2158301" y="1267049"/>
                </a:lnTo>
                <a:cubicBezTo>
                  <a:pt x="2159030" y="1264867"/>
                  <a:pt x="2159030" y="1262322"/>
                  <a:pt x="2157573" y="1260141"/>
                </a:cubicBezTo>
                <a:cubicBezTo>
                  <a:pt x="2156116" y="1257960"/>
                  <a:pt x="2153931" y="1256869"/>
                  <a:pt x="2151382" y="1257233"/>
                </a:cubicBezTo>
                <a:lnTo>
                  <a:pt x="1967481" y="1267049"/>
                </a:lnTo>
                <a:lnTo>
                  <a:pt x="1754810" y="1221602"/>
                </a:lnTo>
                <a:lnTo>
                  <a:pt x="1859324" y="867847"/>
                </a:lnTo>
                <a:lnTo>
                  <a:pt x="2071631" y="992552"/>
                </a:lnTo>
                <a:close/>
                <a:moveTo>
                  <a:pt x="2117515" y="844942"/>
                </a:moveTo>
                <a:lnTo>
                  <a:pt x="1953642" y="776227"/>
                </a:lnTo>
                <a:lnTo>
                  <a:pt x="2057064" y="641705"/>
                </a:lnTo>
                <a:lnTo>
                  <a:pt x="2095665" y="713692"/>
                </a:lnTo>
                <a:lnTo>
                  <a:pt x="2117515" y="844942"/>
                </a:lnTo>
                <a:close/>
                <a:moveTo>
                  <a:pt x="2199452" y="703876"/>
                </a:moveTo>
                <a:lnTo>
                  <a:pt x="2107319" y="703876"/>
                </a:lnTo>
                <a:lnTo>
                  <a:pt x="2067261" y="628616"/>
                </a:lnTo>
                <a:lnTo>
                  <a:pt x="2117879" y="562810"/>
                </a:lnTo>
                <a:lnTo>
                  <a:pt x="2174324" y="632252"/>
                </a:lnTo>
                <a:lnTo>
                  <a:pt x="2199452" y="703876"/>
                </a:lnTo>
                <a:close/>
                <a:moveTo>
                  <a:pt x="1754810" y="455919"/>
                </a:moveTo>
                <a:lnTo>
                  <a:pt x="1830556" y="304673"/>
                </a:lnTo>
                <a:lnTo>
                  <a:pt x="1882267" y="403565"/>
                </a:lnTo>
                <a:cubicBezTo>
                  <a:pt x="1882995" y="405019"/>
                  <a:pt x="1884087" y="406110"/>
                  <a:pt x="1885544" y="406837"/>
                </a:cubicBezTo>
                <a:lnTo>
                  <a:pt x="2039949" y="479188"/>
                </a:lnTo>
                <a:lnTo>
                  <a:pt x="2107683" y="551175"/>
                </a:lnTo>
                <a:lnTo>
                  <a:pt x="2058521" y="615164"/>
                </a:lnTo>
                <a:lnTo>
                  <a:pt x="1893920" y="453011"/>
                </a:lnTo>
                <a:cubicBezTo>
                  <a:pt x="1893920" y="453011"/>
                  <a:pt x="1893556" y="453011"/>
                  <a:pt x="1893556" y="452647"/>
                </a:cubicBezTo>
                <a:cubicBezTo>
                  <a:pt x="1893192" y="452284"/>
                  <a:pt x="1892463" y="451920"/>
                  <a:pt x="1892099" y="451557"/>
                </a:cubicBezTo>
                <a:cubicBezTo>
                  <a:pt x="1891735" y="451557"/>
                  <a:pt x="1891735" y="451193"/>
                  <a:pt x="1891371" y="451193"/>
                </a:cubicBezTo>
                <a:cubicBezTo>
                  <a:pt x="1890642" y="450829"/>
                  <a:pt x="1890278" y="450829"/>
                  <a:pt x="1889550" y="450829"/>
                </a:cubicBezTo>
                <a:cubicBezTo>
                  <a:pt x="1889186" y="450829"/>
                  <a:pt x="1889186" y="450829"/>
                  <a:pt x="1888822" y="450829"/>
                </a:cubicBezTo>
                <a:cubicBezTo>
                  <a:pt x="1888822" y="450829"/>
                  <a:pt x="1888822" y="450829"/>
                  <a:pt x="1888822" y="450829"/>
                </a:cubicBezTo>
                <a:lnTo>
                  <a:pt x="1754810" y="455919"/>
                </a:lnTo>
                <a:close/>
                <a:moveTo>
                  <a:pt x="1887729" y="467917"/>
                </a:moveTo>
                <a:lnTo>
                  <a:pt x="2049417" y="626798"/>
                </a:lnTo>
                <a:lnTo>
                  <a:pt x="2049417" y="627162"/>
                </a:lnTo>
                <a:lnTo>
                  <a:pt x="1936891" y="774045"/>
                </a:lnTo>
                <a:lnTo>
                  <a:pt x="1851677" y="849668"/>
                </a:lnTo>
                <a:lnTo>
                  <a:pt x="1464937" y="886752"/>
                </a:lnTo>
                <a:lnTo>
                  <a:pt x="1630631" y="676244"/>
                </a:lnTo>
                <a:lnTo>
                  <a:pt x="1709290" y="580988"/>
                </a:lnTo>
                <a:lnTo>
                  <a:pt x="1805793" y="676608"/>
                </a:lnTo>
                <a:cubicBezTo>
                  <a:pt x="1807614" y="678426"/>
                  <a:pt x="1809799" y="679153"/>
                  <a:pt x="1812348" y="678426"/>
                </a:cubicBezTo>
                <a:cubicBezTo>
                  <a:pt x="1814897" y="678062"/>
                  <a:pt x="1816718" y="676244"/>
                  <a:pt x="1817810" y="674063"/>
                </a:cubicBezTo>
                <a:lnTo>
                  <a:pt x="1861510" y="572626"/>
                </a:lnTo>
                <a:cubicBezTo>
                  <a:pt x="1862602" y="570081"/>
                  <a:pt x="1862238" y="567173"/>
                  <a:pt x="1860417" y="565355"/>
                </a:cubicBezTo>
                <a:lnTo>
                  <a:pt x="1817446" y="511182"/>
                </a:lnTo>
                <a:lnTo>
                  <a:pt x="1887729" y="467917"/>
                </a:lnTo>
                <a:close/>
                <a:moveTo>
                  <a:pt x="739527" y="184331"/>
                </a:moveTo>
                <a:lnTo>
                  <a:pt x="964943" y="237776"/>
                </a:lnTo>
                <a:lnTo>
                  <a:pt x="662689" y="236685"/>
                </a:lnTo>
                <a:lnTo>
                  <a:pt x="330938" y="201055"/>
                </a:lnTo>
                <a:lnTo>
                  <a:pt x="546522" y="17088"/>
                </a:lnTo>
                <a:lnTo>
                  <a:pt x="736250" y="182513"/>
                </a:lnTo>
                <a:cubicBezTo>
                  <a:pt x="737342" y="183240"/>
                  <a:pt x="738435" y="183967"/>
                  <a:pt x="739527" y="184331"/>
                </a:cubicBezTo>
                <a:close/>
                <a:moveTo>
                  <a:pt x="250822" y="14543"/>
                </a:moveTo>
                <a:lnTo>
                  <a:pt x="526857" y="14543"/>
                </a:lnTo>
                <a:lnTo>
                  <a:pt x="316371" y="193784"/>
                </a:lnTo>
                <a:lnTo>
                  <a:pt x="250822" y="14543"/>
                </a:lnTo>
                <a:close/>
                <a:moveTo>
                  <a:pt x="128828" y="265771"/>
                </a:moveTo>
                <a:lnTo>
                  <a:pt x="303262" y="216689"/>
                </a:lnTo>
                <a:lnTo>
                  <a:pt x="251915" y="431560"/>
                </a:lnTo>
                <a:lnTo>
                  <a:pt x="70926" y="388295"/>
                </a:lnTo>
                <a:lnTo>
                  <a:pt x="128828" y="265771"/>
                </a:lnTo>
                <a:close/>
                <a:moveTo>
                  <a:pt x="52718" y="427197"/>
                </a:moveTo>
                <a:lnTo>
                  <a:pt x="64736" y="402111"/>
                </a:lnTo>
                <a:lnTo>
                  <a:pt x="246452" y="445739"/>
                </a:lnTo>
                <a:lnTo>
                  <a:pt x="112441" y="694059"/>
                </a:lnTo>
                <a:lnTo>
                  <a:pt x="14846" y="587896"/>
                </a:lnTo>
                <a:lnTo>
                  <a:pt x="52718" y="427197"/>
                </a:lnTo>
                <a:close/>
                <a:moveTo>
                  <a:pt x="426348" y="635888"/>
                </a:moveTo>
                <a:lnTo>
                  <a:pt x="265753" y="611528"/>
                </a:lnTo>
                <a:cubicBezTo>
                  <a:pt x="264296" y="611165"/>
                  <a:pt x="262476" y="611528"/>
                  <a:pt x="261019" y="612255"/>
                </a:cubicBezTo>
                <a:lnTo>
                  <a:pt x="132470" y="686788"/>
                </a:lnTo>
                <a:lnTo>
                  <a:pt x="258834" y="452284"/>
                </a:lnTo>
                <a:lnTo>
                  <a:pt x="475146" y="675517"/>
                </a:lnTo>
                <a:lnTo>
                  <a:pt x="429626" y="637342"/>
                </a:lnTo>
                <a:cubicBezTo>
                  <a:pt x="428897" y="636615"/>
                  <a:pt x="427441" y="636251"/>
                  <a:pt x="426348" y="635888"/>
                </a:cubicBezTo>
                <a:close/>
                <a:moveTo>
                  <a:pt x="597504" y="1014366"/>
                </a:moveTo>
                <a:lnTo>
                  <a:pt x="588400" y="783862"/>
                </a:lnTo>
                <a:lnTo>
                  <a:pt x="1054527" y="899114"/>
                </a:lnTo>
                <a:lnTo>
                  <a:pt x="718042" y="1162340"/>
                </a:lnTo>
                <a:lnTo>
                  <a:pt x="597504" y="1014366"/>
                </a:lnTo>
                <a:close/>
                <a:moveTo>
                  <a:pt x="715857" y="1186336"/>
                </a:moveTo>
                <a:lnTo>
                  <a:pt x="891019" y="1539728"/>
                </a:lnTo>
                <a:lnTo>
                  <a:pt x="565822" y="1393936"/>
                </a:lnTo>
                <a:lnTo>
                  <a:pt x="572013" y="1385573"/>
                </a:lnTo>
                <a:lnTo>
                  <a:pt x="715857" y="1186336"/>
                </a:lnTo>
                <a:close/>
                <a:moveTo>
                  <a:pt x="500637" y="1645891"/>
                </a:moveTo>
                <a:lnTo>
                  <a:pt x="500637" y="1480466"/>
                </a:lnTo>
                <a:lnTo>
                  <a:pt x="557082" y="1405570"/>
                </a:lnTo>
                <a:lnTo>
                  <a:pt x="892839" y="1556452"/>
                </a:lnTo>
                <a:lnTo>
                  <a:pt x="592406" y="1797501"/>
                </a:lnTo>
                <a:lnTo>
                  <a:pt x="500637" y="1645891"/>
                </a:lnTo>
                <a:close/>
                <a:moveTo>
                  <a:pt x="664874" y="2090903"/>
                </a:moveTo>
                <a:cubicBezTo>
                  <a:pt x="664510" y="2090540"/>
                  <a:pt x="664146" y="2090176"/>
                  <a:pt x="663782" y="2089449"/>
                </a:cubicBezTo>
                <a:lnTo>
                  <a:pt x="597868" y="2023642"/>
                </a:lnTo>
                <a:lnTo>
                  <a:pt x="597868" y="1815316"/>
                </a:lnTo>
                <a:lnTo>
                  <a:pt x="925978" y="1815316"/>
                </a:lnTo>
                <a:lnTo>
                  <a:pt x="806533" y="2231969"/>
                </a:lnTo>
                <a:lnTo>
                  <a:pt x="712579" y="2166890"/>
                </a:lnTo>
                <a:lnTo>
                  <a:pt x="664874" y="2090903"/>
                </a:lnTo>
                <a:close/>
                <a:moveTo>
                  <a:pt x="829839" y="2248330"/>
                </a:moveTo>
                <a:lnTo>
                  <a:pt x="1010464" y="2219608"/>
                </a:lnTo>
                <a:lnTo>
                  <a:pt x="1002088" y="2353766"/>
                </a:lnTo>
                <a:lnTo>
                  <a:pt x="837851" y="2253420"/>
                </a:lnTo>
                <a:lnTo>
                  <a:pt x="829839" y="2248330"/>
                </a:lnTo>
                <a:close/>
                <a:moveTo>
                  <a:pt x="1016290" y="2363583"/>
                </a:moveTo>
                <a:lnTo>
                  <a:pt x="1025030" y="2221789"/>
                </a:lnTo>
                <a:lnTo>
                  <a:pt x="1090215" y="2250148"/>
                </a:lnTo>
                <a:lnTo>
                  <a:pt x="1145203" y="2432298"/>
                </a:lnTo>
                <a:lnTo>
                  <a:pt x="1093857" y="2440660"/>
                </a:lnTo>
                <a:lnTo>
                  <a:pt x="1016290" y="2363583"/>
                </a:lnTo>
                <a:close/>
                <a:moveTo>
                  <a:pt x="1159406" y="2430480"/>
                </a:moveTo>
                <a:lnTo>
                  <a:pt x="1104781" y="2249421"/>
                </a:lnTo>
                <a:lnTo>
                  <a:pt x="1162319" y="2222880"/>
                </a:lnTo>
                <a:cubicBezTo>
                  <a:pt x="1163412" y="2222516"/>
                  <a:pt x="1164140" y="2221789"/>
                  <a:pt x="1164868" y="2220699"/>
                </a:cubicBezTo>
                <a:lnTo>
                  <a:pt x="1185990" y="2193794"/>
                </a:lnTo>
                <a:lnTo>
                  <a:pt x="1185990" y="2366855"/>
                </a:lnTo>
                <a:cubicBezTo>
                  <a:pt x="1185990" y="2366855"/>
                  <a:pt x="1185990" y="2366855"/>
                  <a:pt x="1185990" y="2366855"/>
                </a:cubicBezTo>
                <a:cubicBezTo>
                  <a:pt x="1185990" y="2367218"/>
                  <a:pt x="1185990" y="2367582"/>
                  <a:pt x="1186354" y="2367945"/>
                </a:cubicBezTo>
                <a:cubicBezTo>
                  <a:pt x="1186354" y="2368673"/>
                  <a:pt x="1186718" y="2369400"/>
                  <a:pt x="1187082" y="2370127"/>
                </a:cubicBezTo>
                <a:cubicBezTo>
                  <a:pt x="1187082" y="2370127"/>
                  <a:pt x="1187082" y="2370490"/>
                  <a:pt x="1187082" y="2370490"/>
                </a:cubicBezTo>
                <a:cubicBezTo>
                  <a:pt x="1187082" y="2370854"/>
                  <a:pt x="1187446" y="2370854"/>
                  <a:pt x="1187446" y="2371218"/>
                </a:cubicBezTo>
                <a:cubicBezTo>
                  <a:pt x="1187810" y="2371945"/>
                  <a:pt x="1188175" y="2372308"/>
                  <a:pt x="1188903" y="2372672"/>
                </a:cubicBezTo>
                <a:cubicBezTo>
                  <a:pt x="1189267" y="2373036"/>
                  <a:pt x="1189631" y="2373036"/>
                  <a:pt x="1189995" y="2373399"/>
                </a:cubicBezTo>
                <a:cubicBezTo>
                  <a:pt x="1190360" y="2373762"/>
                  <a:pt x="1191088" y="2374126"/>
                  <a:pt x="1191816" y="2374126"/>
                </a:cubicBezTo>
                <a:cubicBezTo>
                  <a:pt x="1192180" y="2374126"/>
                  <a:pt x="1192180" y="2374490"/>
                  <a:pt x="1192545" y="2374490"/>
                </a:cubicBezTo>
                <a:lnTo>
                  <a:pt x="1309440" y="2394486"/>
                </a:lnTo>
                <a:lnTo>
                  <a:pt x="1264648" y="2413755"/>
                </a:lnTo>
                <a:lnTo>
                  <a:pt x="1159406" y="2430480"/>
                </a:lnTo>
                <a:close/>
                <a:moveTo>
                  <a:pt x="1252995" y="2467564"/>
                </a:moveTo>
                <a:cubicBezTo>
                  <a:pt x="1252995" y="2467200"/>
                  <a:pt x="1253360" y="2467200"/>
                  <a:pt x="1253360" y="2466837"/>
                </a:cubicBezTo>
                <a:lnTo>
                  <a:pt x="1241342" y="2567547"/>
                </a:lnTo>
                <a:lnTo>
                  <a:pt x="1207839" y="2535189"/>
                </a:lnTo>
                <a:lnTo>
                  <a:pt x="1252995" y="2467564"/>
                </a:lnTo>
                <a:close/>
                <a:moveTo>
                  <a:pt x="1314174" y="2637352"/>
                </a:moveTo>
                <a:lnTo>
                  <a:pt x="1254452" y="2580272"/>
                </a:lnTo>
                <a:lnTo>
                  <a:pt x="1273024" y="2425026"/>
                </a:lnTo>
                <a:lnTo>
                  <a:pt x="1321822" y="2403939"/>
                </a:lnTo>
                <a:lnTo>
                  <a:pt x="1298151" y="2470836"/>
                </a:lnTo>
                <a:cubicBezTo>
                  <a:pt x="1297423" y="2473018"/>
                  <a:pt x="1297787" y="2475563"/>
                  <a:pt x="1298880" y="2477381"/>
                </a:cubicBezTo>
                <a:lnTo>
                  <a:pt x="1336753" y="2534098"/>
                </a:lnTo>
                <a:lnTo>
                  <a:pt x="1341122" y="2602086"/>
                </a:lnTo>
                <a:lnTo>
                  <a:pt x="1314174" y="2637352"/>
                </a:lnTo>
                <a:close/>
                <a:moveTo>
                  <a:pt x="1355689" y="2595542"/>
                </a:moveTo>
                <a:lnTo>
                  <a:pt x="1352047" y="2538824"/>
                </a:lnTo>
                <a:lnTo>
                  <a:pt x="1404487" y="2538824"/>
                </a:lnTo>
                <a:lnTo>
                  <a:pt x="1441631" y="2575909"/>
                </a:lnTo>
                <a:lnTo>
                  <a:pt x="1355689" y="2595542"/>
                </a:lnTo>
                <a:close/>
                <a:moveTo>
                  <a:pt x="2557423" y="2991835"/>
                </a:moveTo>
                <a:lnTo>
                  <a:pt x="2417949" y="2722065"/>
                </a:lnTo>
                <a:lnTo>
                  <a:pt x="2557423" y="2755877"/>
                </a:lnTo>
                <a:lnTo>
                  <a:pt x="2557423" y="2991835"/>
                </a:lnTo>
                <a:close/>
                <a:moveTo>
                  <a:pt x="2399376" y="3383039"/>
                </a:moveTo>
                <a:lnTo>
                  <a:pt x="2285394" y="3297963"/>
                </a:lnTo>
                <a:lnTo>
                  <a:pt x="2450723" y="3140536"/>
                </a:lnTo>
                <a:lnTo>
                  <a:pt x="2399376" y="3383039"/>
                </a:lnTo>
                <a:close/>
                <a:moveTo>
                  <a:pt x="2103677" y="3746611"/>
                </a:moveTo>
                <a:lnTo>
                  <a:pt x="2011908" y="3730250"/>
                </a:lnTo>
                <a:lnTo>
                  <a:pt x="1874983" y="3460480"/>
                </a:lnTo>
                <a:lnTo>
                  <a:pt x="2216931" y="3626269"/>
                </a:lnTo>
                <a:lnTo>
                  <a:pt x="2103677" y="3746611"/>
                </a:lnTo>
                <a:close/>
                <a:moveTo>
                  <a:pt x="1940168" y="3902583"/>
                </a:moveTo>
                <a:lnTo>
                  <a:pt x="1869885" y="3719707"/>
                </a:lnTo>
                <a:lnTo>
                  <a:pt x="2002076" y="3743339"/>
                </a:lnTo>
                <a:lnTo>
                  <a:pt x="2037035" y="3812417"/>
                </a:lnTo>
                <a:lnTo>
                  <a:pt x="1940168" y="3902583"/>
                </a:lnTo>
                <a:close/>
                <a:moveTo>
                  <a:pt x="1682342" y="4204712"/>
                </a:moveTo>
                <a:lnTo>
                  <a:pt x="1875712" y="4093095"/>
                </a:lnTo>
                <a:lnTo>
                  <a:pt x="1862966" y="4268701"/>
                </a:lnTo>
                <a:lnTo>
                  <a:pt x="1682342" y="4204712"/>
                </a:lnTo>
                <a:close/>
                <a:moveTo>
                  <a:pt x="1832377" y="4358503"/>
                </a:moveTo>
                <a:lnTo>
                  <a:pt x="1694359" y="4224708"/>
                </a:lnTo>
                <a:lnTo>
                  <a:pt x="1860053" y="4283607"/>
                </a:lnTo>
                <a:lnTo>
                  <a:pt x="1832377" y="4358503"/>
                </a:lnTo>
                <a:close/>
                <a:moveTo>
                  <a:pt x="1678700" y="4049467"/>
                </a:moveTo>
                <a:lnTo>
                  <a:pt x="1863330" y="4083642"/>
                </a:lnTo>
                <a:lnTo>
                  <a:pt x="1673238" y="4193441"/>
                </a:lnTo>
                <a:lnTo>
                  <a:pt x="1678700" y="4049467"/>
                </a:lnTo>
                <a:close/>
                <a:moveTo>
                  <a:pt x="1679064" y="4034560"/>
                </a:moveTo>
                <a:lnTo>
                  <a:pt x="1685983" y="3856410"/>
                </a:lnTo>
                <a:lnTo>
                  <a:pt x="1865151" y="4069099"/>
                </a:lnTo>
                <a:lnTo>
                  <a:pt x="1679064" y="4034560"/>
                </a:lnTo>
                <a:close/>
                <a:moveTo>
                  <a:pt x="1374261" y="2974747"/>
                </a:moveTo>
                <a:lnTo>
                  <a:pt x="1547966" y="2957659"/>
                </a:lnTo>
                <a:lnTo>
                  <a:pt x="1460568" y="3168531"/>
                </a:lnTo>
                <a:lnTo>
                  <a:pt x="1374261" y="2974747"/>
                </a:lnTo>
                <a:close/>
                <a:moveTo>
                  <a:pt x="1433984" y="2730790"/>
                </a:moveTo>
                <a:lnTo>
                  <a:pt x="1547602" y="2942753"/>
                </a:lnTo>
                <a:lnTo>
                  <a:pt x="1373169" y="2960204"/>
                </a:lnTo>
                <a:lnTo>
                  <a:pt x="1433984" y="2730790"/>
                </a:lnTo>
                <a:close/>
                <a:moveTo>
                  <a:pt x="1975856" y="2634080"/>
                </a:moveTo>
                <a:lnTo>
                  <a:pt x="1848400" y="2622809"/>
                </a:lnTo>
                <a:lnTo>
                  <a:pt x="1903388" y="2563911"/>
                </a:lnTo>
                <a:lnTo>
                  <a:pt x="1975856" y="2634080"/>
                </a:lnTo>
                <a:close/>
                <a:moveTo>
                  <a:pt x="2381532" y="2715157"/>
                </a:moveTo>
                <a:lnTo>
                  <a:pt x="2124434" y="2854405"/>
                </a:lnTo>
                <a:lnTo>
                  <a:pt x="2213654" y="2690070"/>
                </a:lnTo>
                <a:lnTo>
                  <a:pt x="2381532" y="2715157"/>
                </a:lnTo>
                <a:close/>
                <a:moveTo>
                  <a:pt x="2275197" y="3287419"/>
                </a:moveTo>
                <a:lnTo>
                  <a:pt x="2163764" y="3120540"/>
                </a:lnTo>
                <a:lnTo>
                  <a:pt x="2444532" y="3125993"/>
                </a:lnTo>
                <a:lnTo>
                  <a:pt x="2275197" y="3287419"/>
                </a:lnTo>
                <a:close/>
                <a:moveTo>
                  <a:pt x="2102220" y="2890762"/>
                </a:moveTo>
                <a:lnTo>
                  <a:pt x="2141914" y="3108178"/>
                </a:lnTo>
                <a:lnTo>
                  <a:pt x="1878261" y="3204161"/>
                </a:lnTo>
                <a:lnTo>
                  <a:pt x="2102220" y="2890762"/>
                </a:lnTo>
                <a:close/>
                <a:moveTo>
                  <a:pt x="1858960" y="3205979"/>
                </a:moveTo>
                <a:lnTo>
                  <a:pt x="1755903" y="3043099"/>
                </a:lnTo>
                <a:lnTo>
                  <a:pt x="2084376" y="2890762"/>
                </a:lnTo>
                <a:lnTo>
                  <a:pt x="1858960" y="3205979"/>
                </a:lnTo>
                <a:close/>
                <a:moveTo>
                  <a:pt x="2114602" y="2876583"/>
                </a:moveTo>
                <a:lnTo>
                  <a:pt x="2383353" y="2731154"/>
                </a:lnTo>
                <a:lnTo>
                  <a:pt x="2154296" y="3093635"/>
                </a:lnTo>
                <a:lnTo>
                  <a:pt x="2114602" y="2876583"/>
                </a:lnTo>
                <a:close/>
                <a:moveTo>
                  <a:pt x="2070174" y="2881309"/>
                </a:moveTo>
                <a:lnTo>
                  <a:pt x="1763914" y="3023466"/>
                </a:lnTo>
                <a:lnTo>
                  <a:pt x="1844394" y="2890762"/>
                </a:lnTo>
                <a:lnTo>
                  <a:pt x="2070174" y="2881309"/>
                </a:lnTo>
                <a:close/>
                <a:moveTo>
                  <a:pt x="1854955" y="2875492"/>
                </a:moveTo>
                <a:lnTo>
                  <a:pt x="2011180" y="2660985"/>
                </a:lnTo>
                <a:lnTo>
                  <a:pt x="2095665" y="2865676"/>
                </a:lnTo>
                <a:lnTo>
                  <a:pt x="1854955" y="2875492"/>
                </a:lnTo>
                <a:close/>
                <a:moveTo>
                  <a:pt x="1832377" y="2862404"/>
                </a:moveTo>
                <a:lnTo>
                  <a:pt x="1627353" y="2613357"/>
                </a:lnTo>
                <a:lnTo>
                  <a:pt x="1825822" y="2635171"/>
                </a:lnTo>
                <a:lnTo>
                  <a:pt x="1832377" y="2862404"/>
                </a:lnTo>
                <a:close/>
                <a:moveTo>
                  <a:pt x="1615336" y="2621719"/>
                </a:moveTo>
                <a:lnTo>
                  <a:pt x="1827278" y="2879128"/>
                </a:lnTo>
                <a:lnTo>
                  <a:pt x="1568359" y="2939481"/>
                </a:lnTo>
                <a:lnTo>
                  <a:pt x="1615336" y="2621719"/>
                </a:lnTo>
                <a:close/>
                <a:moveTo>
                  <a:pt x="1563261" y="2959114"/>
                </a:moveTo>
                <a:lnTo>
                  <a:pt x="1729319" y="3040190"/>
                </a:lnTo>
                <a:lnTo>
                  <a:pt x="1475498" y="3171076"/>
                </a:lnTo>
                <a:lnTo>
                  <a:pt x="1563261" y="2959114"/>
                </a:lnTo>
                <a:close/>
                <a:moveTo>
                  <a:pt x="1580741" y="2951479"/>
                </a:moveTo>
                <a:lnTo>
                  <a:pt x="1824729" y="2894398"/>
                </a:lnTo>
                <a:lnTo>
                  <a:pt x="1742429" y="3030374"/>
                </a:lnTo>
                <a:lnTo>
                  <a:pt x="1580741" y="2951479"/>
                </a:lnTo>
                <a:close/>
                <a:moveTo>
                  <a:pt x="1746799" y="3056187"/>
                </a:moveTo>
                <a:lnTo>
                  <a:pt x="1847671" y="3215796"/>
                </a:lnTo>
                <a:lnTo>
                  <a:pt x="1653573" y="3286329"/>
                </a:lnTo>
                <a:lnTo>
                  <a:pt x="1746799" y="3056187"/>
                </a:lnTo>
                <a:close/>
                <a:moveTo>
                  <a:pt x="1851313" y="3229611"/>
                </a:moveTo>
                <a:lnTo>
                  <a:pt x="1851313" y="3430667"/>
                </a:lnTo>
                <a:lnTo>
                  <a:pt x="1656851" y="3300508"/>
                </a:lnTo>
                <a:lnTo>
                  <a:pt x="1851313" y="3229611"/>
                </a:lnTo>
                <a:close/>
                <a:moveTo>
                  <a:pt x="1865879" y="3232520"/>
                </a:moveTo>
                <a:lnTo>
                  <a:pt x="2207463" y="3450663"/>
                </a:lnTo>
                <a:lnTo>
                  <a:pt x="1865879" y="3437575"/>
                </a:lnTo>
                <a:lnTo>
                  <a:pt x="1865879" y="3232520"/>
                </a:lnTo>
                <a:close/>
                <a:moveTo>
                  <a:pt x="1874983" y="3220886"/>
                </a:moveTo>
                <a:lnTo>
                  <a:pt x="2144827" y="3122358"/>
                </a:lnTo>
                <a:lnTo>
                  <a:pt x="2222394" y="3442665"/>
                </a:lnTo>
                <a:lnTo>
                  <a:pt x="1874983" y="3220886"/>
                </a:lnTo>
                <a:close/>
                <a:moveTo>
                  <a:pt x="2163035" y="3105997"/>
                </a:moveTo>
                <a:lnTo>
                  <a:pt x="2399740" y="2731881"/>
                </a:lnTo>
                <a:lnTo>
                  <a:pt x="2454001" y="3111450"/>
                </a:lnTo>
                <a:lnTo>
                  <a:pt x="2163035" y="3105997"/>
                </a:lnTo>
                <a:close/>
                <a:moveTo>
                  <a:pt x="2107319" y="2855859"/>
                </a:moveTo>
                <a:lnTo>
                  <a:pt x="2024654" y="2655895"/>
                </a:lnTo>
                <a:lnTo>
                  <a:pt x="2198359" y="2687525"/>
                </a:lnTo>
                <a:lnTo>
                  <a:pt x="2107319" y="2855859"/>
                </a:lnTo>
                <a:close/>
                <a:moveTo>
                  <a:pt x="1846943" y="2862040"/>
                </a:moveTo>
                <a:lnTo>
                  <a:pt x="1840388" y="2636625"/>
                </a:lnTo>
                <a:lnTo>
                  <a:pt x="1994793" y="2650441"/>
                </a:lnTo>
                <a:lnTo>
                  <a:pt x="1999891" y="2651532"/>
                </a:lnTo>
                <a:lnTo>
                  <a:pt x="1846943" y="2862040"/>
                </a:lnTo>
                <a:close/>
                <a:moveTo>
                  <a:pt x="1625533" y="2598814"/>
                </a:moveTo>
                <a:lnTo>
                  <a:pt x="1726406" y="2489742"/>
                </a:lnTo>
                <a:lnTo>
                  <a:pt x="1817810" y="2619537"/>
                </a:lnTo>
                <a:lnTo>
                  <a:pt x="1625533" y="2598814"/>
                </a:lnTo>
                <a:close/>
                <a:moveTo>
                  <a:pt x="1612423" y="2591542"/>
                </a:moveTo>
                <a:lnTo>
                  <a:pt x="1564354" y="2485379"/>
                </a:lnTo>
                <a:lnTo>
                  <a:pt x="1715845" y="2479925"/>
                </a:lnTo>
                <a:lnTo>
                  <a:pt x="1612423" y="2591542"/>
                </a:lnTo>
                <a:close/>
                <a:moveTo>
                  <a:pt x="1555249" y="2926392"/>
                </a:moveTo>
                <a:lnTo>
                  <a:pt x="1441267" y="2714066"/>
                </a:lnTo>
                <a:lnTo>
                  <a:pt x="1600770" y="2618810"/>
                </a:lnTo>
                <a:lnTo>
                  <a:pt x="1555249" y="2926392"/>
                </a:lnTo>
                <a:close/>
                <a:moveTo>
                  <a:pt x="1731140" y="3055460"/>
                </a:moveTo>
                <a:lnTo>
                  <a:pt x="1637186" y="3287783"/>
                </a:lnTo>
                <a:lnTo>
                  <a:pt x="1475498" y="3187437"/>
                </a:lnTo>
                <a:lnTo>
                  <a:pt x="1731140" y="3055460"/>
                </a:lnTo>
                <a:close/>
                <a:moveTo>
                  <a:pt x="1652845" y="3534648"/>
                </a:moveTo>
                <a:lnTo>
                  <a:pt x="1648475" y="3312506"/>
                </a:lnTo>
                <a:lnTo>
                  <a:pt x="1844030" y="3443392"/>
                </a:lnTo>
                <a:lnTo>
                  <a:pt x="1652845" y="3534648"/>
                </a:lnTo>
                <a:close/>
                <a:moveTo>
                  <a:pt x="1851313" y="3455753"/>
                </a:moveTo>
                <a:lnTo>
                  <a:pt x="1851313" y="3695347"/>
                </a:lnTo>
                <a:lnTo>
                  <a:pt x="1659400" y="3547737"/>
                </a:lnTo>
                <a:lnTo>
                  <a:pt x="1851313" y="3455753"/>
                </a:lnTo>
                <a:close/>
                <a:moveTo>
                  <a:pt x="1925238" y="3904038"/>
                </a:moveTo>
                <a:lnTo>
                  <a:pt x="1695816" y="3834959"/>
                </a:lnTo>
                <a:lnTo>
                  <a:pt x="1854955" y="3721525"/>
                </a:lnTo>
                <a:lnTo>
                  <a:pt x="1925238" y="3904038"/>
                </a:lnTo>
                <a:close/>
                <a:moveTo>
                  <a:pt x="1865879" y="3704073"/>
                </a:moveTo>
                <a:lnTo>
                  <a:pt x="1865879" y="3475023"/>
                </a:lnTo>
                <a:lnTo>
                  <a:pt x="1994064" y="3726978"/>
                </a:lnTo>
                <a:lnTo>
                  <a:pt x="1865879" y="3704073"/>
                </a:lnTo>
                <a:close/>
                <a:moveTo>
                  <a:pt x="1893192" y="3452845"/>
                </a:moveTo>
                <a:lnTo>
                  <a:pt x="2226400" y="3465933"/>
                </a:lnTo>
                <a:lnTo>
                  <a:pt x="2222030" y="3612453"/>
                </a:lnTo>
                <a:lnTo>
                  <a:pt x="1893192" y="3452845"/>
                </a:lnTo>
                <a:close/>
                <a:moveTo>
                  <a:pt x="2239145" y="3449209"/>
                </a:moveTo>
                <a:lnTo>
                  <a:pt x="2167041" y="3151080"/>
                </a:lnTo>
                <a:lnTo>
                  <a:pt x="2268278" y="3302689"/>
                </a:lnTo>
                <a:cubicBezTo>
                  <a:pt x="2268278" y="3303053"/>
                  <a:pt x="2268642" y="3303053"/>
                  <a:pt x="2268642" y="3303053"/>
                </a:cubicBezTo>
                <a:cubicBezTo>
                  <a:pt x="2268642" y="3303053"/>
                  <a:pt x="2268642" y="3303416"/>
                  <a:pt x="2269006" y="3303416"/>
                </a:cubicBezTo>
                <a:cubicBezTo>
                  <a:pt x="2269006" y="3303416"/>
                  <a:pt x="2269371" y="3303416"/>
                  <a:pt x="2269371" y="3303780"/>
                </a:cubicBezTo>
                <a:cubicBezTo>
                  <a:pt x="2269371" y="3303780"/>
                  <a:pt x="2269735" y="3304144"/>
                  <a:pt x="2269735" y="3304144"/>
                </a:cubicBezTo>
                <a:lnTo>
                  <a:pt x="2389180" y="3393219"/>
                </a:lnTo>
                <a:lnTo>
                  <a:pt x="2239145" y="3449209"/>
                </a:lnTo>
                <a:close/>
                <a:moveTo>
                  <a:pt x="2467839" y="3103815"/>
                </a:moveTo>
                <a:lnTo>
                  <a:pt x="2417584" y="2752968"/>
                </a:lnTo>
                <a:lnTo>
                  <a:pt x="2555602" y="3020557"/>
                </a:lnTo>
                <a:lnTo>
                  <a:pt x="2467839" y="3103815"/>
                </a:lnTo>
                <a:close/>
                <a:moveTo>
                  <a:pt x="1893192" y="2553731"/>
                </a:moveTo>
                <a:lnTo>
                  <a:pt x="1833833" y="2617356"/>
                </a:lnTo>
                <a:lnTo>
                  <a:pt x="1736602" y="2478835"/>
                </a:lnTo>
                <a:lnTo>
                  <a:pt x="1813076" y="2475926"/>
                </a:lnTo>
                <a:lnTo>
                  <a:pt x="1893192" y="2553731"/>
                </a:lnTo>
                <a:close/>
                <a:moveTo>
                  <a:pt x="1462752" y="2583544"/>
                </a:moveTo>
                <a:lnTo>
                  <a:pt x="1550880" y="2490833"/>
                </a:lnTo>
                <a:lnTo>
                  <a:pt x="1600770" y="2601359"/>
                </a:lnTo>
                <a:lnTo>
                  <a:pt x="1441631" y="2696615"/>
                </a:lnTo>
                <a:lnTo>
                  <a:pt x="1462752" y="2583544"/>
                </a:lnTo>
                <a:close/>
                <a:moveTo>
                  <a:pt x="1654666" y="3562643"/>
                </a:moveTo>
                <a:lnTo>
                  <a:pt x="1846215" y="3709890"/>
                </a:lnTo>
                <a:lnTo>
                  <a:pt x="1685255" y="3824415"/>
                </a:lnTo>
                <a:lnTo>
                  <a:pt x="1654666" y="3562643"/>
                </a:lnTo>
                <a:close/>
                <a:moveTo>
                  <a:pt x="2010816" y="4405767"/>
                </a:moveTo>
                <a:lnTo>
                  <a:pt x="1845122" y="4366501"/>
                </a:lnTo>
                <a:lnTo>
                  <a:pt x="1872798" y="4291606"/>
                </a:lnTo>
                <a:lnTo>
                  <a:pt x="2010816" y="4405767"/>
                </a:lnTo>
                <a:close/>
                <a:moveTo>
                  <a:pt x="1933613" y="4158174"/>
                </a:moveTo>
                <a:lnTo>
                  <a:pt x="1878989" y="4249068"/>
                </a:lnTo>
                <a:lnTo>
                  <a:pt x="1889914" y="4100003"/>
                </a:lnTo>
                <a:lnTo>
                  <a:pt x="1933613" y="4158174"/>
                </a:lnTo>
                <a:close/>
                <a:moveTo>
                  <a:pt x="1881174" y="4065464"/>
                </a:moveTo>
                <a:lnTo>
                  <a:pt x="1701278" y="3851683"/>
                </a:lnTo>
                <a:lnTo>
                  <a:pt x="1928515" y="3920035"/>
                </a:lnTo>
                <a:lnTo>
                  <a:pt x="1881174" y="4065464"/>
                </a:lnTo>
                <a:close/>
                <a:moveTo>
                  <a:pt x="2073452" y="3778605"/>
                </a:moveTo>
                <a:lnTo>
                  <a:pt x="2048324" y="3801874"/>
                </a:lnTo>
                <a:lnTo>
                  <a:pt x="2019920" y="3746247"/>
                </a:lnTo>
                <a:lnTo>
                  <a:pt x="2091660" y="3758972"/>
                </a:lnTo>
                <a:lnTo>
                  <a:pt x="2073452" y="3778605"/>
                </a:lnTo>
                <a:close/>
              </a:path>
            </a:pathLst>
          </a:custGeom>
          <a:solidFill>
            <a:schemeClr val="bg2"/>
          </a:solidFill>
          <a:ln w="9513" cap="flat">
            <a:noFill/>
            <a:prstDash val="solid"/>
            <a:miter/>
          </a:ln>
        </p:spPr>
        <p:txBody>
          <a:bodyPr rtlCol="0" anchor="ctr"/>
          <a:lstStyle/>
          <a:p>
            <a:endParaRPr sz="900"/>
          </a:p>
        </p:txBody>
      </p:sp>
      <p:sp>
        <p:nvSpPr>
          <p:cNvPr id="8" name="Freeform 7">
            <a:extLst>
              <a:ext uri="{FF2B5EF4-FFF2-40B4-BE49-F238E27FC236}">
                <a16:creationId xmlns:a16="http://schemas.microsoft.com/office/drawing/2014/main" id="{F750100A-0A88-7040-902D-EBAC65F9618E}"/>
              </a:ext>
            </a:extLst>
          </p:cNvPr>
          <p:cNvSpPr/>
          <p:nvPr userDrawn="1"/>
        </p:nvSpPr>
        <p:spPr>
          <a:xfrm>
            <a:off x="368355" y="383597"/>
            <a:ext cx="133045" cy="212655"/>
          </a:xfrm>
          <a:custGeom>
            <a:avLst/>
            <a:gdLst>
              <a:gd name="connsiteX0" fmla="*/ 3803 w 95130"/>
              <a:gd name="connsiteY0" fmla="*/ 151860 h 152083"/>
              <a:gd name="connsiteX1" fmla="*/ 7081 w 95130"/>
              <a:gd name="connsiteY1" fmla="*/ 152587 h 152083"/>
              <a:gd name="connsiteX2" fmla="*/ 11815 w 95130"/>
              <a:gd name="connsiteY2" fmla="*/ 150769 h 152083"/>
              <a:gd name="connsiteX3" fmla="*/ 95572 w 95130"/>
              <a:gd name="connsiteY3" fmla="*/ 81690 h 152083"/>
              <a:gd name="connsiteX4" fmla="*/ 98121 w 95130"/>
              <a:gd name="connsiteY4" fmla="*/ 76237 h 152083"/>
              <a:gd name="connsiteX5" fmla="*/ 95572 w 95130"/>
              <a:gd name="connsiteY5" fmla="*/ 70783 h 152083"/>
              <a:gd name="connsiteX6" fmla="*/ 11815 w 95130"/>
              <a:gd name="connsiteY6" fmla="*/ 1704 h 152083"/>
              <a:gd name="connsiteX7" fmla="*/ 4168 w 95130"/>
              <a:gd name="connsiteY7" fmla="*/ 614 h 152083"/>
              <a:gd name="connsiteX8" fmla="*/ 162 w 95130"/>
              <a:gd name="connsiteY8" fmla="*/ 7158 h 152083"/>
              <a:gd name="connsiteX9" fmla="*/ 162 w 95130"/>
              <a:gd name="connsiteY9" fmla="*/ 145679 h 152083"/>
              <a:gd name="connsiteX10" fmla="*/ 3803 w 95130"/>
              <a:gd name="connsiteY10" fmla="*/ 151860 h 152083"/>
              <a:gd name="connsiteX11" fmla="*/ 14000 w 95130"/>
              <a:gd name="connsiteY11" fmla="*/ 22428 h 152083"/>
              <a:gd name="connsiteX12" fmla="*/ 79185 w 95130"/>
              <a:gd name="connsiteY12" fmla="*/ 76237 h 152083"/>
              <a:gd name="connsiteX13" fmla="*/ 14000 w 95130"/>
              <a:gd name="connsiteY13" fmla="*/ 129682 h 152083"/>
              <a:gd name="connsiteX14" fmla="*/ 14000 w 95130"/>
              <a:gd name="connsiteY14" fmla="*/ 22428 h 152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130" h="152083">
                <a:moveTo>
                  <a:pt x="3803" y="151860"/>
                </a:moveTo>
                <a:cubicBezTo>
                  <a:pt x="4896" y="152223"/>
                  <a:pt x="5988" y="152587"/>
                  <a:pt x="7081" y="152587"/>
                </a:cubicBezTo>
                <a:cubicBezTo>
                  <a:pt x="8902" y="152587"/>
                  <a:pt x="10358" y="151860"/>
                  <a:pt x="11815" y="150769"/>
                </a:cubicBezTo>
                <a:lnTo>
                  <a:pt x="95572" y="81690"/>
                </a:lnTo>
                <a:cubicBezTo>
                  <a:pt x="97393" y="80236"/>
                  <a:pt x="98121" y="78418"/>
                  <a:pt x="98121" y="76237"/>
                </a:cubicBezTo>
                <a:cubicBezTo>
                  <a:pt x="98121" y="74055"/>
                  <a:pt x="97029" y="71874"/>
                  <a:pt x="95572" y="70783"/>
                </a:cubicBezTo>
                <a:lnTo>
                  <a:pt x="11815" y="1704"/>
                </a:lnTo>
                <a:cubicBezTo>
                  <a:pt x="9630" y="-114"/>
                  <a:pt x="6717" y="-477"/>
                  <a:pt x="4168" y="614"/>
                </a:cubicBezTo>
                <a:cubicBezTo>
                  <a:pt x="1618" y="1704"/>
                  <a:pt x="162" y="4249"/>
                  <a:pt x="162" y="7158"/>
                </a:cubicBezTo>
                <a:lnTo>
                  <a:pt x="162" y="145679"/>
                </a:lnTo>
                <a:cubicBezTo>
                  <a:pt x="-566" y="148224"/>
                  <a:pt x="1254" y="150769"/>
                  <a:pt x="3803" y="151860"/>
                </a:cubicBezTo>
                <a:close/>
                <a:moveTo>
                  <a:pt x="14000" y="22428"/>
                </a:moveTo>
                <a:lnTo>
                  <a:pt x="79185" y="76237"/>
                </a:lnTo>
                <a:lnTo>
                  <a:pt x="14000" y="129682"/>
                </a:lnTo>
                <a:lnTo>
                  <a:pt x="14000" y="22428"/>
                </a:lnTo>
                <a:close/>
              </a:path>
            </a:pathLst>
          </a:custGeom>
          <a:solidFill>
            <a:schemeClr val="tx2"/>
          </a:solidFill>
          <a:ln w="9513" cap="flat">
            <a:noFill/>
            <a:prstDash val="solid"/>
            <a:miter/>
          </a:ln>
        </p:spPr>
        <p:txBody>
          <a:bodyPr rtlCol="0" anchor="ctr"/>
          <a:lstStyle/>
          <a:p>
            <a:endParaRPr sz="900"/>
          </a:p>
        </p:txBody>
      </p:sp>
      <p:sp>
        <p:nvSpPr>
          <p:cNvPr id="9" name="Freeform 8">
            <a:extLst>
              <a:ext uri="{FF2B5EF4-FFF2-40B4-BE49-F238E27FC236}">
                <a16:creationId xmlns:a16="http://schemas.microsoft.com/office/drawing/2014/main" id="{9952F2A9-9E9D-1043-A3B8-3B2AC8BBEA07}"/>
              </a:ext>
            </a:extLst>
          </p:cNvPr>
          <p:cNvSpPr/>
          <p:nvPr userDrawn="1"/>
        </p:nvSpPr>
        <p:spPr>
          <a:xfrm>
            <a:off x="-1383916" y="1058227"/>
            <a:ext cx="1942463" cy="1594917"/>
          </a:xfrm>
          <a:custGeom>
            <a:avLst/>
            <a:gdLst>
              <a:gd name="connsiteX0" fmla="*/ 1123060 w 1388905"/>
              <a:gd name="connsiteY0" fmla="*/ 1026045 h 1140623"/>
              <a:gd name="connsiteX1" fmla="*/ 1206817 w 1388905"/>
              <a:gd name="connsiteY1" fmla="*/ 978780 h 1140623"/>
              <a:gd name="connsiteX2" fmla="*/ 1210458 w 1388905"/>
              <a:gd name="connsiteY2" fmla="*/ 973327 h 1140623"/>
              <a:gd name="connsiteX3" fmla="*/ 1217742 w 1388905"/>
              <a:gd name="connsiteY3" fmla="*/ 900612 h 1140623"/>
              <a:gd name="connsiteX4" fmla="*/ 1211187 w 1388905"/>
              <a:gd name="connsiteY4" fmla="*/ 892614 h 1140623"/>
              <a:gd name="connsiteX5" fmla="*/ 1073170 w 1388905"/>
              <a:gd name="connsiteY5" fmla="*/ 875889 h 1140623"/>
              <a:gd name="connsiteX6" fmla="*/ 1107037 w 1388905"/>
              <a:gd name="connsiteY6" fmla="*/ 823899 h 1140623"/>
              <a:gd name="connsiteX7" fmla="*/ 1108129 w 1388905"/>
              <a:gd name="connsiteY7" fmla="*/ 819899 h 1140623"/>
              <a:gd name="connsiteX8" fmla="*/ 1108129 w 1388905"/>
              <a:gd name="connsiteY8" fmla="*/ 732642 h 1140623"/>
              <a:gd name="connsiteX9" fmla="*/ 1107765 w 1388905"/>
              <a:gd name="connsiteY9" fmla="*/ 730461 h 1140623"/>
              <a:gd name="connsiteX10" fmla="*/ 1086279 w 1388905"/>
              <a:gd name="connsiteY10" fmla="*/ 662473 h 1140623"/>
              <a:gd name="connsiteX11" fmla="*/ 1089557 w 1388905"/>
              <a:gd name="connsiteY11" fmla="*/ 597757 h 1140623"/>
              <a:gd name="connsiteX12" fmla="*/ 1247603 w 1388905"/>
              <a:gd name="connsiteY12" fmla="*/ 472324 h 1140623"/>
              <a:gd name="connsiteX13" fmla="*/ 1249060 w 1388905"/>
              <a:gd name="connsiteY13" fmla="*/ 470870 h 1140623"/>
              <a:gd name="connsiteX14" fmla="*/ 1387805 w 1388905"/>
              <a:gd name="connsiteY14" fmla="*/ 265815 h 1140623"/>
              <a:gd name="connsiteX15" fmla="*/ 1388169 w 1388905"/>
              <a:gd name="connsiteY15" fmla="*/ 258180 h 1140623"/>
              <a:gd name="connsiteX16" fmla="*/ 1381614 w 1388905"/>
              <a:gd name="connsiteY16" fmla="*/ 254181 h 1140623"/>
              <a:gd name="connsiteX17" fmla="*/ 1183146 w 1388905"/>
              <a:gd name="connsiteY17" fmla="*/ 252000 h 1140623"/>
              <a:gd name="connsiteX18" fmla="*/ 1242869 w 1388905"/>
              <a:gd name="connsiteY18" fmla="*/ 219278 h 1140623"/>
              <a:gd name="connsiteX19" fmla="*/ 1246510 w 1388905"/>
              <a:gd name="connsiteY19" fmla="*/ 213461 h 1140623"/>
              <a:gd name="connsiteX20" fmla="*/ 1243597 w 1388905"/>
              <a:gd name="connsiteY20" fmla="*/ 207280 h 1140623"/>
              <a:gd name="connsiteX21" fmla="*/ 1130707 w 1388905"/>
              <a:gd name="connsiteY21" fmla="*/ 127658 h 1140623"/>
              <a:gd name="connsiteX22" fmla="*/ 1126337 w 1388905"/>
              <a:gd name="connsiteY22" fmla="*/ 126204 h 1140623"/>
              <a:gd name="connsiteX23" fmla="*/ 867418 w 1388905"/>
              <a:gd name="connsiteY23" fmla="*/ 126204 h 1140623"/>
              <a:gd name="connsiteX24" fmla="*/ 867054 w 1388905"/>
              <a:gd name="connsiteY24" fmla="*/ 126204 h 1140623"/>
              <a:gd name="connsiteX25" fmla="*/ 865233 w 1388905"/>
              <a:gd name="connsiteY25" fmla="*/ 126567 h 1140623"/>
              <a:gd name="connsiteX26" fmla="*/ 864505 w 1388905"/>
              <a:gd name="connsiteY26" fmla="*/ 126931 h 1140623"/>
              <a:gd name="connsiteX27" fmla="*/ 862684 w 1388905"/>
              <a:gd name="connsiteY27" fmla="*/ 128385 h 1140623"/>
              <a:gd name="connsiteX28" fmla="*/ 862684 w 1388905"/>
              <a:gd name="connsiteY28" fmla="*/ 128385 h 1140623"/>
              <a:gd name="connsiteX29" fmla="*/ 745060 w 1388905"/>
              <a:gd name="connsiteY29" fmla="*/ 247273 h 1140623"/>
              <a:gd name="connsiteX30" fmla="*/ 691528 w 1388905"/>
              <a:gd name="connsiteY30" fmla="*/ 160380 h 1140623"/>
              <a:gd name="connsiteX31" fmla="*/ 685337 w 1388905"/>
              <a:gd name="connsiteY31" fmla="*/ 156744 h 1140623"/>
              <a:gd name="connsiteX32" fmla="*/ 524742 w 1388905"/>
              <a:gd name="connsiteY32" fmla="*/ 156744 h 1140623"/>
              <a:gd name="connsiteX33" fmla="*/ 524742 w 1388905"/>
              <a:gd name="connsiteY33" fmla="*/ 122204 h 1140623"/>
              <a:gd name="connsiteX34" fmla="*/ 521829 w 1388905"/>
              <a:gd name="connsiteY34" fmla="*/ 116387 h 1140623"/>
              <a:gd name="connsiteX35" fmla="*/ 430788 w 1388905"/>
              <a:gd name="connsiteY35" fmla="*/ 49126 h 1140623"/>
              <a:gd name="connsiteX36" fmla="*/ 426783 w 1388905"/>
              <a:gd name="connsiteY36" fmla="*/ 47672 h 1140623"/>
              <a:gd name="connsiteX37" fmla="*/ 275655 w 1388905"/>
              <a:gd name="connsiteY37" fmla="*/ 40401 h 1140623"/>
              <a:gd name="connsiteX38" fmla="*/ 211563 w 1388905"/>
              <a:gd name="connsiteY38" fmla="*/ 1135 h 1140623"/>
              <a:gd name="connsiteX39" fmla="*/ 201731 w 1388905"/>
              <a:gd name="connsiteY39" fmla="*/ 3316 h 1140623"/>
              <a:gd name="connsiteX40" fmla="*/ 121615 w 1388905"/>
              <a:gd name="connsiteY40" fmla="*/ 119659 h 1140623"/>
              <a:gd name="connsiteX41" fmla="*/ 120158 w 1388905"/>
              <a:gd name="connsiteY41" fmla="*/ 123659 h 1140623"/>
              <a:gd name="connsiteX42" fmla="*/ 120158 w 1388905"/>
              <a:gd name="connsiteY42" fmla="*/ 206190 h 1140623"/>
              <a:gd name="connsiteX43" fmla="*/ 5812 w 1388905"/>
              <a:gd name="connsiteY43" fmla="*/ 229458 h 1140623"/>
              <a:gd name="connsiteX44" fmla="*/ 349 w 1388905"/>
              <a:gd name="connsiteY44" fmla="*/ 234185 h 1140623"/>
              <a:gd name="connsiteX45" fmla="*/ 1806 w 1388905"/>
              <a:gd name="connsiteY45" fmla="*/ 241093 h 1140623"/>
              <a:gd name="connsiteX46" fmla="*/ 78280 w 1388905"/>
              <a:gd name="connsiteY46" fmla="*/ 331986 h 1140623"/>
              <a:gd name="connsiteX47" fmla="*/ 83742 w 1388905"/>
              <a:gd name="connsiteY47" fmla="*/ 334531 h 1140623"/>
              <a:gd name="connsiteX48" fmla="*/ 167499 w 1388905"/>
              <a:gd name="connsiteY48" fmla="*/ 334531 h 1140623"/>
              <a:gd name="connsiteX49" fmla="*/ 167499 w 1388905"/>
              <a:gd name="connsiteY49" fmla="*/ 334531 h 1140623"/>
              <a:gd name="connsiteX50" fmla="*/ 168228 w 1388905"/>
              <a:gd name="connsiteY50" fmla="*/ 334531 h 1140623"/>
              <a:gd name="connsiteX51" fmla="*/ 170049 w 1388905"/>
              <a:gd name="connsiteY51" fmla="*/ 334167 h 1140623"/>
              <a:gd name="connsiteX52" fmla="*/ 170049 w 1388905"/>
              <a:gd name="connsiteY52" fmla="*/ 334167 h 1140623"/>
              <a:gd name="connsiteX53" fmla="*/ 170413 w 1388905"/>
              <a:gd name="connsiteY53" fmla="*/ 334167 h 1140623"/>
              <a:gd name="connsiteX54" fmla="*/ 172233 w 1388905"/>
              <a:gd name="connsiteY54" fmla="*/ 333076 h 1140623"/>
              <a:gd name="connsiteX55" fmla="*/ 262910 w 1388905"/>
              <a:gd name="connsiteY55" fmla="*/ 263998 h 1140623"/>
              <a:gd name="connsiteX56" fmla="*/ 403476 w 1388905"/>
              <a:gd name="connsiteY56" fmla="*/ 170560 h 1140623"/>
              <a:gd name="connsiteX57" fmla="*/ 495973 w 1388905"/>
              <a:gd name="connsiteY57" fmla="*/ 170560 h 1140623"/>
              <a:gd name="connsiteX58" fmla="*/ 316806 w 1388905"/>
              <a:gd name="connsiteY58" fmla="*/ 302900 h 1140623"/>
              <a:gd name="connsiteX59" fmla="*/ 313892 w 1388905"/>
              <a:gd name="connsiteY59" fmla="*/ 308353 h 1140623"/>
              <a:gd name="connsiteX60" fmla="*/ 310251 w 1388905"/>
              <a:gd name="connsiteY60" fmla="*/ 398156 h 1140623"/>
              <a:gd name="connsiteX61" fmla="*/ 310615 w 1388905"/>
              <a:gd name="connsiteY61" fmla="*/ 399246 h 1140623"/>
              <a:gd name="connsiteX62" fmla="*/ 310615 w 1388905"/>
              <a:gd name="connsiteY62" fmla="*/ 400701 h 1140623"/>
              <a:gd name="connsiteX63" fmla="*/ 310615 w 1388905"/>
              <a:gd name="connsiteY63" fmla="*/ 400701 h 1140623"/>
              <a:gd name="connsiteX64" fmla="*/ 311343 w 1388905"/>
              <a:gd name="connsiteY64" fmla="*/ 401791 h 1140623"/>
              <a:gd name="connsiteX65" fmla="*/ 312072 w 1388905"/>
              <a:gd name="connsiteY65" fmla="*/ 403246 h 1140623"/>
              <a:gd name="connsiteX66" fmla="*/ 312072 w 1388905"/>
              <a:gd name="connsiteY66" fmla="*/ 403246 h 1140623"/>
              <a:gd name="connsiteX67" fmla="*/ 312800 w 1388905"/>
              <a:gd name="connsiteY67" fmla="*/ 403973 h 1140623"/>
              <a:gd name="connsiteX68" fmla="*/ 314257 w 1388905"/>
              <a:gd name="connsiteY68" fmla="*/ 405064 h 1140623"/>
              <a:gd name="connsiteX69" fmla="*/ 315349 w 1388905"/>
              <a:gd name="connsiteY69" fmla="*/ 405427 h 1140623"/>
              <a:gd name="connsiteX70" fmla="*/ 316806 w 1388905"/>
              <a:gd name="connsiteY70" fmla="*/ 405791 h 1140623"/>
              <a:gd name="connsiteX71" fmla="*/ 317170 w 1388905"/>
              <a:gd name="connsiteY71" fmla="*/ 405791 h 1140623"/>
              <a:gd name="connsiteX72" fmla="*/ 413673 w 1388905"/>
              <a:gd name="connsiteY72" fmla="*/ 405791 h 1140623"/>
              <a:gd name="connsiteX73" fmla="*/ 537124 w 1388905"/>
              <a:gd name="connsiteY73" fmla="*/ 470143 h 1140623"/>
              <a:gd name="connsiteX74" fmla="*/ 586649 w 1388905"/>
              <a:gd name="connsiteY74" fmla="*/ 628660 h 1140623"/>
              <a:gd name="connsiteX75" fmla="*/ 514545 w 1388905"/>
              <a:gd name="connsiteY75" fmla="*/ 822808 h 1140623"/>
              <a:gd name="connsiteX76" fmla="*/ 514545 w 1388905"/>
              <a:gd name="connsiteY76" fmla="*/ 822808 h 1140623"/>
              <a:gd name="connsiteX77" fmla="*/ 514545 w 1388905"/>
              <a:gd name="connsiteY77" fmla="*/ 822808 h 1140623"/>
              <a:gd name="connsiteX78" fmla="*/ 514545 w 1388905"/>
              <a:gd name="connsiteY78" fmla="*/ 823535 h 1140623"/>
              <a:gd name="connsiteX79" fmla="*/ 514181 w 1388905"/>
              <a:gd name="connsiteY79" fmla="*/ 824989 h 1140623"/>
              <a:gd name="connsiteX80" fmla="*/ 510540 w 1388905"/>
              <a:gd name="connsiteY80" fmla="*/ 978053 h 1140623"/>
              <a:gd name="connsiteX81" fmla="*/ 512725 w 1388905"/>
              <a:gd name="connsiteY81" fmla="*/ 983143 h 1140623"/>
              <a:gd name="connsiteX82" fmla="*/ 666037 w 1388905"/>
              <a:gd name="connsiteY82" fmla="*/ 1143479 h 1140623"/>
              <a:gd name="connsiteX83" fmla="*/ 671135 w 1388905"/>
              <a:gd name="connsiteY83" fmla="*/ 1145660 h 1140623"/>
              <a:gd name="connsiteX84" fmla="*/ 673320 w 1388905"/>
              <a:gd name="connsiteY84" fmla="*/ 1145296 h 1140623"/>
              <a:gd name="connsiteX85" fmla="*/ 678418 w 1388905"/>
              <a:gd name="connsiteY85" fmla="*/ 1139843 h 1140623"/>
              <a:gd name="connsiteX86" fmla="*/ 702089 w 1388905"/>
              <a:gd name="connsiteY86" fmla="*/ 1020228 h 1140623"/>
              <a:gd name="connsiteX87" fmla="*/ 813886 w 1388905"/>
              <a:gd name="connsiteY87" fmla="*/ 922427 h 1140623"/>
              <a:gd name="connsiteX88" fmla="*/ 981401 w 1388905"/>
              <a:gd name="connsiteY88" fmla="*/ 808629 h 1140623"/>
              <a:gd name="connsiteX89" fmla="*/ 1013083 w 1388905"/>
              <a:gd name="connsiteY89" fmla="*/ 828625 h 1140623"/>
              <a:gd name="connsiteX90" fmla="*/ 995967 w 1388905"/>
              <a:gd name="connsiteY90" fmla="*/ 899885 h 1140623"/>
              <a:gd name="connsiteX91" fmla="*/ 995967 w 1388905"/>
              <a:gd name="connsiteY91" fmla="*/ 900612 h 1140623"/>
              <a:gd name="connsiteX92" fmla="*/ 995967 w 1388905"/>
              <a:gd name="connsiteY92" fmla="*/ 902430 h 1140623"/>
              <a:gd name="connsiteX93" fmla="*/ 996331 w 1388905"/>
              <a:gd name="connsiteY93" fmla="*/ 903885 h 1140623"/>
              <a:gd name="connsiteX94" fmla="*/ 996331 w 1388905"/>
              <a:gd name="connsiteY94" fmla="*/ 904612 h 1140623"/>
              <a:gd name="connsiteX95" fmla="*/ 997060 w 1388905"/>
              <a:gd name="connsiteY95" fmla="*/ 905702 h 1140623"/>
              <a:gd name="connsiteX96" fmla="*/ 997060 w 1388905"/>
              <a:gd name="connsiteY96" fmla="*/ 906066 h 1140623"/>
              <a:gd name="connsiteX97" fmla="*/ 1022551 w 1388905"/>
              <a:gd name="connsiteY97" fmla="*/ 942423 h 1140623"/>
              <a:gd name="connsiteX98" fmla="*/ 1023643 w 1388905"/>
              <a:gd name="connsiteY98" fmla="*/ 943877 h 1140623"/>
              <a:gd name="connsiteX99" fmla="*/ 1114684 w 1388905"/>
              <a:gd name="connsiteY99" fmla="*/ 1023863 h 1140623"/>
              <a:gd name="connsiteX100" fmla="*/ 1123060 w 1388905"/>
              <a:gd name="connsiteY100" fmla="*/ 1026045 h 1140623"/>
              <a:gd name="connsiteX101" fmla="*/ 810973 w 1388905"/>
              <a:gd name="connsiteY101" fmla="*/ 907884 h 1140623"/>
              <a:gd name="connsiteX102" fmla="*/ 616511 w 1388905"/>
              <a:gd name="connsiteY102" fmla="*/ 647930 h 1140623"/>
              <a:gd name="connsiteX103" fmla="*/ 965742 w 1388905"/>
              <a:gd name="connsiteY103" fmla="*/ 802448 h 1140623"/>
              <a:gd name="connsiteX104" fmla="*/ 810973 w 1388905"/>
              <a:gd name="connsiteY104" fmla="*/ 907884 h 1140623"/>
              <a:gd name="connsiteX105" fmla="*/ 865597 w 1388905"/>
              <a:gd name="connsiteY105" fmla="*/ 145837 h 1140623"/>
              <a:gd name="connsiteX106" fmla="*/ 1058967 w 1388905"/>
              <a:gd name="connsiteY106" fmla="*/ 559945 h 1140623"/>
              <a:gd name="connsiteX107" fmla="*/ 753800 w 1388905"/>
              <a:gd name="connsiteY107" fmla="*/ 258544 h 1140623"/>
              <a:gd name="connsiteX108" fmla="*/ 865597 w 1388905"/>
              <a:gd name="connsiteY108" fmla="*/ 145837 h 1140623"/>
              <a:gd name="connsiteX109" fmla="*/ 882349 w 1388905"/>
              <a:gd name="connsiteY109" fmla="*/ 147654 h 1140623"/>
              <a:gd name="connsiteX110" fmla="*/ 1147459 w 1388905"/>
              <a:gd name="connsiteY110" fmla="*/ 263270 h 1140623"/>
              <a:gd name="connsiteX111" fmla="*/ 1080453 w 1388905"/>
              <a:gd name="connsiteY111" fmla="*/ 571216 h 1140623"/>
              <a:gd name="connsiteX112" fmla="*/ 882349 w 1388905"/>
              <a:gd name="connsiteY112" fmla="*/ 147654 h 1140623"/>
              <a:gd name="connsiteX113" fmla="*/ 746516 w 1388905"/>
              <a:gd name="connsiteY113" fmla="*/ 271633 h 1140623"/>
              <a:gd name="connsiteX114" fmla="*/ 1066615 w 1388905"/>
              <a:gd name="connsiteY114" fmla="*/ 587577 h 1140623"/>
              <a:gd name="connsiteX115" fmla="*/ 605586 w 1388905"/>
              <a:gd name="connsiteY115" fmla="*/ 621753 h 1140623"/>
              <a:gd name="connsiteX116" fmla="*/ 746516 w 1388905"/>
              <a:gd name="connsiteY116" fmla="*/ 271633 h 1140623"/>
              <a:gd name="connsiteX117" fmla="*/ 977395 w 1388905"/>
              <a:gd name="connsiteY117" fmla="*/ 791904 h 1140623"/>
              <a:gd name="connsiteX118" fmla="*/ 623794 w 1388905"/>
              <a:gd name="connsiteY118" fmla="*/ 635205 h 1140623"/>
              <a:gd name="connsiteX119" fmla="*/ 1070620 w 1388905"/>
              <a:gd name="connsiteY119" fmla="*/ 601756 h 1140623"/>
              <a:gd name="connsiteX120" fmla="*/ 977395 w 1388905"/>
              <a:gd name="connsiteY120" fmla="*/ 791904 h 1140623"/>
              <a:gd name="connsiteX121" fmla="*/ 1368141 w 1388905"/>
              <a:gd name="connsiteY121" fmla="*/ 268360 h 1140623"/>
              <a:gd name="connsiteX122" fmla="*/ 1237770 w 1388905"/>
              <a:gd name="connsiteY122" fmla="*/ 461417 h 1140623"/>
              <a:gd name="connsiteX123" fmla="*/ 1094291 w 1388905"/>
              <a:gd name="connsiteY123" fmla="*/ 575579 h 1140623"/>
              <a:gd name="connsiteX124" fmla="*/ 1161661 w 1388905"/>
              <a:gd name="connsiteY124" fmla="*/ 266543 h 1140623"/>
              <a:gd name="connsiteX125" fmla="*/ 1368141 w 1388905"/>
              <a:gd name="connsiteY125" fmla="*/ 268360 h 1140623"/>
              <a:gd name="connsiteX126" fmla="*/ 1225753 w 1388905"/>
              <a:gd name="connsiteY126" fmla="*/ 212007 h 1140623"/>
              <a:gd name="connsiteX127" fmla="*/ 1155106 w 1388905"/>
              <a:gd name="connsiteY127" fmla="*/ 250909 h 1140623"/>
              <a:gd name="connsiteX128" fmla="*/ 902378 w 1388905"/>
              <a:gd name="connsiteY128" fmla="*/ 140747 h 1140623"/>
              <a:gd name="connsiteX129" fmla="*/ 1124152 w 1388905"/>
              <a:gd name="connsiteY129" fmla="*/ 140747 h 1140623"/>
              <a:gd name="connsiteX130" fmla="*/ 1225753 w 1388905"/>
              <a:gd name="connsiteY130" fmla="*/ 212007 h 1140623"/>
              <a:gd name="connsiteX131" fmla="*/ 209742 w 1388905"/>
              <a:gd name="connsiteY131" fmla="*/ 17496 h 1140623"/>
              <a:gd name="connsiteX132" fmla="*/ 265823 w 1388905"/>
              <a:gd name="connsiteY132" fmla="*/ 51671 h 1140623"/>
              <a:gd name="connsiteX133" fmla="*/ 252349 w 1388905"/>
              <a:gd name="connsiteY133" fmla="*/ 248728 h 1140623"/>
              <a:gd name="connsiteX134" fmla="*/ 135089 w 1388905"/>
              <a:gd name="connsiteY134" fmla="*/ 207644 h 1140623"/>
              <a:gd name="connsiteX135" fmla="*/ 135089 w 1388905"/>
              <a:gd name="connsiteY135" fmla="*/ 126567 h 1140623"/>
              <a:gd name="connsiteX136" fmla="*/ 209742 w 1388905"/>
              <a:gd name="connsiteY136" fmla="*/ 17496 h 1140623"/>
              <a:gd name="connsiteX137" fmla="*/ 171141 w 1388905"/>
              <a:gd name="connsiteY137" fmla="*/ 315988 h 1140623"/>
              <a:gd name="connsiteX138" fmla="*/ 139459 w 1388905"/>
              <a:gd name="connsiteY138" fmla="*/ 224368 h 1140623"/>
              <a:gd name="connsiteX139" fmla="*/ 243609 w 1388905"/>
              <a:gd name="connsiteY139" fmla="*/ 261089 h 1140623"/>
              <a:gd name="connsiteX140" fmla="*/ 171141 w 1388905"/>
              <a:gd name="connsiteY140" fmla="*/ 315988 h 1140623"/>
              <a:gd name="connsiteX141" fmla="*/ 20378 w 1388905"/>
              <a:gd name="connsiteY141" fmla="*/ 241456 h 1140623"/>
              <a:gd name="connsiteX142" fmla="*/ 122343 w 1388905"/>
              <a:gd name="connsiteY142" fmla="*/ 220732 h 1140623"/>
              <a:gd name="connsiteX143" fmla="*/ 156939 w 1388905"/>
              <a:gd name="connsiteY143" fmla="*/ 320351 h 1140623"/>
              <a:gd name="connsiteX144" fmla="*/ 86655 w 1388905"/>
              <a:gd name="connsiteY144" fmla="*/ 320351 h 1140623"/>
              <a:gd name="connsiteX145" fmla="*/ 20378 w 1388905"/>
              <a:gd name="connsiteY145" fmla="*/ 241456 h 1140623"/>
              <a:gd name="connsiteX146" fmla="*/ 400927 w 1388905"/>
              <a:gd name="connsiteY146" fmla="*/ 156744 h 1140623"/>
              <a:gd name="connsiteX147" fmla="*/ 396921 w 1388905"/>
              <a:gd name="connsiteY147" fmla="*/ 157835 h 1140623"/>
              <a:gd name="connsiteX148" fmla="*/ 266916 w 1388905"/>
              <a:gd name="connsiteY148" fmla="*/ 244365 h 1140623"/>
              <a:gd name="connsiteX149" fmla="*/ 280025 w 1388905"/>
              <a:gd name="connsiteY149" fmla="*/ 54944 h 1140623"/>
              <a:gd name="connsiteX150" fmla="*/ 423869 w 1388905"/>
              <a:gd name="connsiteY150" fmla="*/ 61851 h 1140623"/>
              <a:gd name="connsiteX151" fmla="*/ 510175 w 1388905"/>
              <a:gd name="connsiteY151" fmla="*/ 125840 h 1140623"/>
              <a:gd name="connsiteX152" fmla="*/ 510175 w 1388905"/>
              <a:gd name="connsiteY152" fmla="*/ 156744 h 1140623"/>
              <a:gd name="connsiteX153" fmla="*/ 400927 w 1388905"/>
              <a:gd name="connsiteY153" fmla="*/ 156744 h 1140623"/>
              <a:gd name="connsiteX154" fmla="*/ 400927 w 1388905"/>
              <a:gd name="connsiteY154" fmla="*/ 156744 h 1140623"/>
              <a:gd name="connsiteX155" fmla="*/ 520008 w 1388905"/>
              <a:gd name="connsiteY155" fmla="*/ 171287 h 1140623"/>
              <a:gd name="connsiteX156" fmla="*/ 681331 w 1388905"/>
              <a:gd name="connsiteY156" fmla="*/ 171287 h 1140623"/>
              <a:gd name="connsiteX157" fmla="*/ 732678 w 1388905"/>
              <a:gd name="connsiteY157" fmla="*/ 254545 h 1140623"/>
              <a:gd name="connsiteX158" fmla="*/ 324817 w 1388905"/>
              <a:gd name="connsiteY158" fmla="*/ 389066 h 1140623"/>
              <a:gd name="connsiteX159" fmla="*/ 327730 w 1388905"/>
              <a:gd name="connsiteY159" fmla="*/ 313080 h 1140623"/>
              <a:gd name="connsiteX160" fmla="*/ 520008 w 1388905"/>
              <a:gd name="connsiteY160" fmla="*/ 171287 h 1140623"/>
              <a:gd name="connsiteX161" fmla="*/ 550233 w 1388905"/>
              <a:gd name="connsiteY161" fmla="*/ 463962 h 1140623"/>
              <a:gd name="connsiteX162" fmla="*/ 546592 w 1388905"/>
              <a:gd name="connsiteY162" fmla="*/ 459599 h 1140623"/>
              <a:gd name="connsiteX163" fmla="*/ 419135 w 1388905"/>
              <a:gd name="connsiteY163" fmla="*/ 392702 h 1140623"/>
              <a:gd name="connsiteX164" fmla="*/ 415858 w 1388905"/>
              <a:gd name="connsiteY164" fmla="*/ 391975 h 1140623"/>
              <a:gd name="connsiteX165" fmla="*/ 362690 w 1388905"/>
              <a:gd name="connsiteY165" fmla="*/ 391975 h 1140623"/>
              <a:gd name="connsiteX166" fmla="*/ 731222 w 1388905"/>
              <a:gd name="connsiteY166" fmla="*/ 270542 h 1140623"/>
              <a:gd name="connsiteX167" fmla="*/ 595025 w 1388905"/>
              <a:gd name="connsiteY167" fmla="*/ 608300 h 1140623"/>
              <a:gd name="connsiteX168" fmla="*/ 550233 w 1388905"/>
              <a:gd name="connsiteY168" fmla="*/ 463962 h 1140623"/>
              <a:gd name="connsiteX169" fmla="*/ 596482 w 1388905"/>
              <a:gd name="connsiteY169" fmla="*/ 645021 h 1140623"/>
              <a:gd name="connsiteX170" fmla="*/ 790216 w 1388905"/>
              <a:gd name="connsiteY170" fmla="*/ 903885 h 1140623"/>
              <a:gd name="connsiteX171" fmla="*/ 530933 w 1388905"/>
              <a:gd name="connsiteY171" fmla="*/ 822081 h 1140623"/>
              <a:gd name="connsiteX172" fmla="*/ 596482 w 1388905"/>
              <a:gd name="connsiteY172" fmla="*/ 645021 h 1140623"/>
              <a:gd name="connsiteX173" fmla="*/ 687158 w 1388905"/>
              <a:gd name="connsiteY173" fmla="*/ 1018410 h 1140623"/>
              <a:gd name="connsiteX174" fmla="*/ 666401 w 1388905"/>
              <a:gd name="connsiteY174" fmla="*/ 1124573 h 1140623"/>
              <a:gd name="connsiteX175" fmla="*/ 525106 w 1388905"/>
              <a:gd name="connsiteY175" fmla="*/ 976599 h 1140623"/>
              <a:gd name="connsiteX176" fmla="*/ 528384 w 1388905"/>
              <a:gd name="connsiteY176" fmla="*/ 836260 h 1140623"/>
              <a:gd name="connsiteX177" fmla="*/ 794222 w 1388905"/>
              <a:gd name="connsiteY177" fmla="*/ 920245 h 1140623"/>
              <a:gd name="connsiteX178" fmla="*/ 687158 w 1388905"/>
              <a:gd name="connsiteY178" fmla="*/ 1018410 h 1140623"/>
              <a:gd name="connsiteX179" fmla="*/ 990141 w 1388905"/>
              <a:gd name="connsiteY179" fmla="*/ 798449 h 1140623"/>
              <a:gd name="connsiteX180" fmla="*/ 1073534 w 1388905"/>
              <a:gd name="connsiteY180" fmla="*/ 628660 h 1140623"/>
              <a:gd name="connsiteX181" fmla="*/ 1071713 w 1388905"/>
              <a:gd name="connsiteY181" fmla="*/ 662473 h 1140623"/>
              <a:gd name="connsiteX182" fmla="*/ 1072077 w 1388905"/>
              <a:gd name="connsiteY182" fmla="*/ 665018 h 1140623"/>
              <a:gd name="connsiteX183" fmla="*/ 1093562 w 1388905"/>
              <a:gd name="connsiteY183" fmla="*/ 733006 h 1140623"/>
              <a:gd name="connsiteX184" fmla="*/ 1093562 w 1388905"/>
              <a:gd name="connsiteY184" fmla="*/ 816991 h 1140623"/>
              <a:gd name="connsiteX185" fmla="*/ 1056054 w 1388905"/>
              <a:gd name="connsiteY185" fmla="*/ 875162 h 1140623"/>
              <a:gd name="connsiteX186" fmla="*/ 1012719 w 1388905"/>
              <a:gd name="connsiteY186" fmla="*/ 891523 h 1140623"/>
              <a:gd name="connsiteX187" fmla="*/ 1027649 w 1388905"/>
              <a:gd name="connsiteY187" fmla="*/ 828262 h 1140623"/>
              <a:gd name="connsiteX188" fmla="*/ 1024372 w 1388905"/>
              <a:gd name="connsiteY188" fmla="*/ 820263 h 1140623"/>
              <a:gd name="connsiteX189" fmla="*/ 990141 w 1388905"/>
              <a:gd name="connsiteY189" fmla="*/ 798449 h 1140623"/>
              <a:gd name="connsiteX190" fmla="*/ 1013811 w 1388905"/>
              <a:gd name="connsiteY190" fmla="*/ 906793 h 1140623"/>
              <a:gd name="connsiteX191" fmla="*/ 1061516 w 1388905"/>
              <a:gd name="connsiteY191" fmla="*/ 888978 h 1140623"/>
              <a:gd name="connsiteX192" fmla="*/ 1202083 w 1388905"/>
              <a:gd name="connsiteY192" fmla="*/ 906066 h 1140623"/>
              <a:gd name="connsiteX193" fmla="*/ 1195892 w 1388905"/>
              <a:gd name="connsiteY193" fmla="*/ 967873 h 1140623"/>
              <a:gd name="connsiteX194" fmla="*/ 1119782 w 1388905"/>
              <a:gd name="connsiteY194" fmla="*/ 1010775 h 1140623"/>
              <a:gd name="connsiteX195" fmla="*/ 1033476 w 1388905"/>
              <a:gd name="connsiteY195" fmla="*/ 934788 h 1140623"/>
              <a:gd name="connsiteX196" fmla="*/ 1013811 w 1388905"/>
              <a:gd name="connsiteY196" fmla="*/ 906793 h 114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1388905" h="1140623">
                <a:moveTo>
                  <a:pt x="1123060" y="1026045"/>
                </a:moveTo>
                <a:lnTo>
                  <a:pt x="1206817" y="978780"/>
                </a:lnTo>
                <a:cubicBezTo>
                  <a:pt x="1209002" y="977690"/>
                  <a:pt x="1210094" y="975508"/>
                  <a:pt x="1210458" y="973327"/>
                </a:cubicBezTo>
                <a:lnTo>
                  <a:pt x="1217742" y="900612"/>
                </a:lnTo>
                <a:cubicBezTo>
                  <a:pt x="1218106" y="896613"/>
                  <a:pt x="1215193" y="892977"/>
                  <a:pt x="1211187" y="892614"/>
                </a:cubicBezTo>
                <a:lnTo>
                  <a:pt x="1073170" y="875889"/>
                </a:lnTo>
                <a:lnTo>
                  <a:pt x="1107037" y="823899"/>
                </a:lnTo>
                <a:cubicBezTo>
                  <a:pt x="1107765" y="822808"/>
                  <a:pt x="1108129" y="821354"/>
                  <a:pt x="1108129" y="819899"/>
                </a:cubicBezTo>
                <a:lnTo>
                  <a:pt x="1108129" y="732642"/>
                </a:lnTo>
                <a:cubicBezTo>
                  <a:pt x="1108129" y="731915"/>
                  <a:pt x="1108129" y="731188"/>
                  <a:pt x="1107765" y="730461"/>
                </a:cubicBezTo>
                <a:lnTo>
                  <a:pt x="1086279" y="662473"/>
                </a:lnTo>
                <a:lnTo>
                  <a:pt x="1089557" y="597757"/>
                </a:lnTo>
                <a:lnTo>
                  <a:pt x="1247603" y="472324"/>
                </a:lnTo>
                <a:cubicBezTo>
                  <a:pt x="1248331" y="471961"/>
                  <a:pt x="1248695" y="471234"/>
                  <a:pt x="1249060" y="470870"/>
                </a:cubicBezTo>
                <a:lnTo>
                  <a:pt x="1387805" y="265815"/>
                </a:lnTo>
                <a:cubicBezTo>
                  <a:pt x="1389262" y="263634"/>
                  <a:pt x="1389626" y="260725"/>
                  <a:pt x="1388169" y="258180"/>
                </a:cubicBezTo>
                <a:cubicBezTo>
                  <a:pt x="1386713" y="255635"/>
                  <a:pt x="1384528" y="254181"/>
                  <a:pt x="1381614" y="254181"/>
                </a:cubicBezTo>
                <a:lnTo>
                  <a:pt x="1183146" y="252000"/>
                </a:lnTo>
                <a:lnTo>
                  <a:pt x="1242869" y="219278"/>
                </a:lnTo>
                <a:cubicBezTo>
                  <a:pt x="1245054" y="218187"/>
                  <a:pt x="1246510" y="215642"/>
                  <a:pt x="1246510" y="213461"/>
                </a:cubicBezTo>
                <a:cubicBezTo>
                  <a:pt x="1246510" y="210916"/>
                  <a:pt x="1245418" y="208371"/>
                  <a:pt x="1243597" y="207280"/>
                </a:cubicBezTo>
                <a:lnTo>
                  <a:pt x="1130707" y="127658"/>
                </a:lnTo>
                <a:cubicBezTo>
                  <a:pt x="1129615" y="126931"/>
                  <a:pt x="1128158" y="126204"/>
                  <a:pt x="1126337" y="126204"/>
                </a:cubicBezTo>
                <a:lnTo>
                  <a:pt x="867418" y="126204"/>
                </a:lnTo>
                <a:cubicBezTo>
                  <a:pt x="867418" y="126204"/>
                  <a:pt x="867054" y="126204"/>
                  <a:pt x="867054" y="126204"/>
                </a:cubicBezTo>
                <a:cubicBezTo>
                  <a:pt x="866326" y="126204"/>
                  <a:pt x="865961" y="126204"/>
                  <a:pt x="865233" y="126567"/>
                </a:cubicBezTo>
                <a:cubicBezTo>
                  <a:pt x="864869" y="126567"/>
                  <a:pt x="864869" y="126567"/>
                  <a:pt x="864505" y="126931"/>
                </a:cubicBezTo>
                <a:cubicBezTo>
                  <a:pt x="863776" y="127294"/>
                  <a:pt x="863048" y="127658"/>
                  <a:pt x="862684" y="128385"/>
                </a:cubicBezTo>
                <a:cubicBezTo>
                  <a:pt x="862684" y="128385"/>
                  <a:pt x="862684" y="128385"/>
                  <a:pt x="862684" y="128385"/>
                </a:cubicBezTo>
                <a:lnTo>
                  <a:pt x="745060" y="247273"/>
                </a:lnTo>
                <a:lnTo>
                  <a:pt x="691528" y="160380"/>
                </a:lnTo>
                <a:cubicBezTo>
                  <a:pt x="690071" y="158198"/>
                  <a:pt x="687886" y="156744"/>
                  <a:pt x="685337" y="156744"/>
                </a:cubicBezTo>
                <a:lnTo>
                  <a:pt x="524742" y="156744"/>
                </a:lnTo>
                <a:lnTo>
                  <a:pt x="524742" y="122204"/>
                </a:lnTo>
                <a:cubicBezTo>
                  <a:pt x="524742" y="120023"/>
                  <a:pt x="523649" y="117842"/>
                  <a:pt x="521829" y="116387"/>
                </a:cubicBezTo>
                <a:lnTo>
                  <a:pt x="430788" y="49126"/>
                </a:lnTo>
                <a:cubicBezTo>
                  <a:pt x="429696" y="48399"/>
                  <a:pt x="428239" y="47672"/>
                  <a:pt x="426783" y="47672"/>
                </a:cubicBezTo>
                <a:lnTo>
                  <a:pt x="275655" y="40401"/>
                </a:lnTo>
                <a:lnTo>
                  <a:pt x="211563" y="1135"/>
                </a:lnTo>
                <a:cubicBezTo>
                  <a:pt x="208286" y="-1047"/>
                  <a:pt x="203916" y="44"/>
                  <a:pt x="201731" y="3316"/>
                </a:cubicBezTo>
                <a:lnTo>
                  <a:pt x="121615" y="119659"/>
                </a:lnTo>
                <a:cubicBezTo>
                  <a:pt x="120887" y="120750"/>
                  <a:pt x="120158" y="122204"/>
                  <a:pt x="120158" y="123659"/>
                </a:cubicBezTo>
                <a:lnTo>
                  <a:pt x="120158" y="206190"/>
                </a:lnTo>
                <a:lnTo>
                  <a:pt x="5812" y="229458"/>
                </a:lnTo>
                <a:cubicBezTo>
                  <a:pt x="3262" y="229822"/>
                  <a:pt x="1078" y="231640"/>
                  <a:pt x="349" y="234185"/>
                </a:cubicBezTo>
                <a:cubicBezTo>
                  <a:pt x="-379" y="236730"/>
                  <a:pt x="-3" y="239275"/>
                  <a:pt x="1806" y="241093"/>
                </a:cubicBezTo>
                <a:lnTo>
                  <a:pt x="78280" y="331986"/>
                </a:lnTo>
                <a:cubicBezTo>
                  <a:pt x="79736" y="333803"/>
                  <a:pt x="81557" y="334531"/>
                  <a:pt x="83742" y="334531"/>
                </a:cubicBezTo>
                <a:lnTo>
                  <a:pt x="167499" y="334531"/>
                </a:lnTo>
                <a:cubicBezTo>
                  <a:pt x="167499" y="334531"/>
                  <a:pt x="167499" y="334531"/>
                  <a:pt x="167499" y="334531"/>
                </a:cubicBezTo>
                <a:cubicBezTo>
                  <a:pt x="167863" y="334531"/>
                  <a:pt x="167863" y="334531"/>
                  <a:pt x="168228" y="334531"/>
                </a:cubicBezTo>
                <a:cubicBezTo>
                  <a:pt x="168956" y="334531"/>
                  <a:pt x="169320" y="334531"/>
                  <a:pt x="170049" y="334167"/>
                </a:cubicBezTo>
                <a:cubicBezTo>
                  <a:pt x="170049" y="334167"/>
                  <a:pt x="170049" y="334167"/>
                  <a:pt x="170049" y="334167"/>
                </a:cubicBezTo>
                <a:cubicBezTo>
                  <a:pt x="170049" y="334167"/>
                  <a:pt x="170049" y="334167"/>
                  <a:pt x="170413" y="334167"/>
                </a:cubicBezTo>
                <a:cubicBezTo>
                  <a:pt x="171141" y="333803"/>
                  <a:pt x="171505" y="333803"/>
                  <a:pt x="172233" y="333076"/>
                </a:cubicBezTo>
                <a:lnTo>
                  <a:pt x="262910" y="263998"/>
                </a:lnTo>
                <a:lnTo>
                  <a:pt x="403476" y="170560"/>
                </a:lnTo>
                <a:lnTo>
                  <a:pt x="495973" y="170560"/>
                </a:lnTo>
                <a:lnTo>
                  <a:pt x="316806" y="302900"/>
                </a:lnTo>
                <a:cubicBezTo>
                  <a:pt x="314985" y="304354"/>
                  <a:pt x="313892" y="306172"/>
                  <a:pt x="313892" y="308353"/>
                </a:cubicBezTo>
                <a:lnTo>
                  <a:pt x="310251" y="398156"/>
                </a:lnTo>
                <a:cubicBezTo>
                  <a:pt x="310251" y="398519"/>
                  <a:pt x="310251" y="398883"/>
                  <a:pt x="310615" y="399246"/>
                </a:cubicBezTo>
                <a:cubicBezTo>
                  <a:pt x="310615" y="399610"/>
                  <a:pt x="310615" y="400337"/>
                  <a:pt x="310615" y="400701"/>
                </a:cubicBezTo>
                <a:cubicBezTo>
                  <a:pt x="310615" y="400701"/>
                  <a:pt x="310615" y="400701"/>
                  <a:pt x="310615" y="400701"/>
                </a:cubicBezTo>
                <a:cubicBezTo>
                  <a:pt x="310615" y="401064"/>
                  <a:pt x="310979" y="401428"/>
                  <a:pt x="311343" y="401791"/>
                </a:cubicBezTo>
                <a:cubicBezTo>
                  <a:pt x="311707" y="402155"/>
                  <a:pt x="311707" y="402882"/>
                  <a:pt x="312072" y="403246"/>
                </a:cubicBezTo>
                <a:cubicBezTo>
                  <a:pt x="312072" y="403246"/>
                  <a:pt x="312072" y="403246"/>
                  <a:pt x="312072" y="403246"/>
                </a:cubicBezTo>
                <a:cubicBezTo>
                  <a:pt x="312436" y="403609"/>
                  <a:pt x="312800" y="403609"/>
                  <a:pt x="312800" y="403973"/>
                </a:cubicBezTo>
                <a:cubicBezTo>
                  <a:pt x="313164" y="404336"/>
                  <a:pt x="313528" y="404700"/>
                  <a:pt x="314257" y="405064"/>
                </a:cubicBezTo>
                <a:cubicBezTo>
                  <a:pt x="314621" y="405064"/>
                  <a:pt x="314985" y="405427"/>
                  <a:pt x="315349" y="405427"/>
                </a:cubicBezTo>
                <a:cubicBezTo>
                  <a:pt x="315713" y="405427"/>
                  <a:pt x="316441" y="405791"/>
                  <a:pt x="316806" y="405791"/>
                </a:cubicBezTo>
                <a:cubicBezTo>
                  <a:pt x="316806" y="405791"/>
                  <a:pt x="317170" y="405791"/>
                  <a:pt x="317170" y="405791"/>
                </a:cubicBezTo>
                <a:lnTo>
                  <a:pt x="413673" y="405791"/>
                </a:lnTo>
                <a:lnTo>
                  <a:pt x="537124" y="470143"/>
                </a:lnTo>
                <a:lnTo>
                  <a:pt x="586649" y="628660"/>
                </a:lnTo>
                <a:lnTo>
                  <a:pt x="514545" y="822808"/>
                </a:lnTo>
                <a:cubicBezTo>
                  <a:pt x="514545" y="822808"/>
                  <a:pt x="514545" y="822808"/>
                  <a:pt x="514545" y="822808"/>
                </a:cubicBezTo>
                <a:cubicBezTo>
                  <a:pt x="514545" y="822808"/>
                  <a:pt x="514545" y="822808"/>
                  <a:pt x="514545" y="822808"/>
                </a:cubicBezTo>
                <a:cubicBezTo>
                  <a:pt x="514545" y="823172"/>
                  <a:pt x="514545" y="823172"/>
                  <a:pt x="514545" y="823535"/>
                </a:cubicBezTo>
                <a:cubicBezTo>
                  <a:pt x="514545" y="823899"/>
                  <a:pt x="514181" y="824626"/>
                  <a:pt x="514181" y="824989"/>
                </a:cubicBezTo>
                <a:lnTo>
                  <a:pt x="510540" y="978053"/>
                </a:lnTo>
                <a:cubicBezTo>
                  <a:pt x="510540" y="979871"/>
                  <a:pt x="511268" y="981689"/>
                  <a:pt x="512725" y="983143"/>
                </a:cubicBezTo>
                <a:lnTo>
                  <a:pt x="666037" y="1143479"/>
                </a:lnTo>
                <a:cubicBezTo>
                  <a:pt x="667494" y="1144933"/>
                  <a:pt x="669314" y="1145660"/>
                  <a:pt x="671135" y="1145660"/>
                </a:cubicBezTo>
                <a:cubicBezTo>
                  <a:pt x="671863" y="1145660"/>
                  <a:pt x="672592" y="1145660"/>
                  <a:pt x="673320" y="1145296"/>
                </a:cubicBezTo>
                <a:cubicBezTo>
                  <a:pt x="675869" y="1144569"/>
                  <a:pt x="678054" y="1142388"/>
                  <a:pt x="678418" y="1139843"/>
                </a:cubicBezTo>
                <a:cubicBezTo>
                  <a:pt x="679146" y="1135480"/>
                  <a:pt x="699540" y="1034407"/>
                  <a:pt x="702089" y="1020228"/>
                </a:cubicBezTo>
                <a:cubicBezTo>
                  <a:pt x="707551" y="1011138"/>
                  <a:pt x="763268" y="963510"/>
                  <a:pt x="813886" y="922427"/>
                </a:cubicBezTo>
                <a:lnTo>
                  <a:pt x="981401" y="808629"/>
                </a:lnTo>
                <a:lnTo>
                  <a:pt x="1013083" y="828625"/>
                </a:lnTo>
                <a:lnTo>
                  <a:pt x="995967" y="899885"/>
                </a:lnTo>
                <a:cubicBezTo>
                  <a:pt x="995967" y="900249"/>
                  <a:pt x="995967" y="900249"/>
                  <a:pt x="995967" y="900612"/>
                </a:cubicBezTo>
                <a:cubicBezTo>
                  <a:pt x="995967" y="901339"/>
                  <a:pt x="995967" y="901703"/>
                  <a:pt x="995967" y="902430"/>
                </a:cubicBezTo>
                <a:cubicBezTo>
                  <a:pt x="995967" y="902794"/>
                  <a:pt x="995967" y="903157"/>
                  <a:pt x="996331" y="903885"/>
                </a:cubicBezTo>
                <a:cubicBezTo>
                  <a:pt x="996331" y="904248"/>
                  <a:pt x="996331" y="904248"/>
                  <a:pt x="996331" y="904612"/>
                </a:cubicBezTo>
                <a:cubicBezTo>
                  <a:pt x="996331" y="904975"/>
                  <a:pt x="996696" y="905339"/>
                  <a:pt x="997060" y="905702"/>
                </a:cubicBezTo>
                <a:cubicBezTo>
                  <a:pt x="997060" y="905702"/>
                  <a:pt x="997060" y="906066"/>
                  <a:pt x="997060" y="906066"/>
                </a:cubicBezTo>
                <a:lnTo>
                  <a:pt x="1022551" y="942423"/>
                </a:lnTo>
                <a:cubicBezTo>
                  <a:pt x="1022915" y="942787"/>
                  <a:pt x="1023279" y="943514"/>
                  <a:pt x="1023643" y="943877"/>
                </a:cubicBezTo>
                <a:lnTo>
                  <a:pt x="1114684" y="1023863"/>
                </a:lnTo>
                <a:cubicBezTo>
                  <a:pt x="1116869" y="1027135"/>
                  <a:pt x="1120146" y="1027499"/>
                  <a:pt x="1123060" y="1026045"/>
                </a:cubicBezTo>
                <a:close/>
                <a:moveTo>
                  <a:pt x="810973" y="907884"/>
                </a:moveTo>
                <a:lnTo>
                  <a:pt x="616511" y="647930"/>
                </a:lnTo>
                <a:lnTo>
                  <a:pt x="965742" y="802448"/>
                </a:lnTo>
                <a:lnTo>
                  <a:pt x="810973" y="907884"/>
                </a:lnTo>
                <a:close/>
                <a:moveTo>
                  <a:pt x="865597" y="145837"/>
                </a:moveTo>
                <a:lnTo>
                  <a:pt x="1058967" y="559945"/>
                </a:lnTo>
                <a:lnTo>
                  <a:pt x="753800" y="258544"/>
                </a:lnTo>
                <a:lnTo>
                  <a:pt x="865597" y="145837"/>
                </a:lnTo>
                <a:close/>
                <a:moveTo>
                  <a:pt x="882349" y="147654"/>
                </a:moveTo>
                <a:lnTo>
                  <a:pt x="1147459" y="263270"/>
                </a:lnTo>
                <a:lnTo>
                  <a:pt x="1080453" y="571216"/>
                </a:lnTo>
                <a:lnTo>
                  <a:pt x="882349" y="147654"/>
                </a:lnTo>
                <a:close/>
                <a:moveTo>
                  <a:pt x="746516" y="271633"/>
                </a:moveTo>
                <a:lnTo>
                  <a:pt x="1066615" y="587577"/>
                </a:lnTo>
                <a:lnTo>
                  <a:pt x="605586" y="621753"/>
                </a:lnTo>
                <a:lnTo>
                  <a:pt x="746516" y="271633"/>
                </a:lnTo>
                <a:close/>
                <a:moveTo>
                  <a:pt x="977395" y="791904"/>
                </a:moveTo>
                <a:lnTo>
                  <a:pt x="623794" y="635205"/>
                </a:lnTo>
                <a:lnTo>
                  <a:pt x="1070620" y="601756"/>
                </a:lnTo>
                <a:lnTo>
                  <a:pt x="977395" y="791904"/>
                </a:lnTo>
                <a:close/>
                <a:moveTo>
                  <a:pt x="1368141" y="268360"/>
                </a:moveTo>
                <a:lnTo>
                  <a:pt x="1237770" y="461417"/>
                </a:lnTo>
                <a:lnTo>
                  <a:pt x="1094291" y="575579"/>
                </a:lnTo>
                <a:lnTo>
                  <a:pt x="1161661" y="266543"/>
                </a:lnTo>
                <a:lnTo>
                  <a:pt x="1368141" y="268360"/>
                </a:lnTo>
                <a:close/>
                <a:moveTo>
                  <a:pt x="1225753" y="212007"/>
                </a:moveTo>
                <a:lnTo>
                  <a:pt x="1155106" y="250909"/>
                </a:lnTo>
                <a:lnTo>
                  <a:pt x="902378" y="140747"/>
                </a:lnTo>
                <a:lnTo>
                  <a:pt x="1124152" y="140747"/>
                </a:lnTo>
                <a:lnTo>
                  <a:pt x="1225753" y="212007"/>
                </a:lnTo>
                <a:close/>
                <a:moveTo>
                  <a:pt x="209742" y="17496"/>
                </a:moveTo>
                <a:lnTo>
                  <a:pt x="265823" y="51671"/>
                </a:lnTo>
                <a:lnTo>
                  <a:pt x="252349" y="248728"/>
                </a:lnTo>
                <a:lnTo>
                  <a:pt x="135089" y="207644"/>
                </a:lnTo>
                <a:lnTo>
                  <a:pt x="135089" y="126567"/>
                </a:lnTo>
                <a:lnTo>
                  <a:pt x="209742" y="17496"/>
                </a:lnTo>
                <a:close/>
                <a:moveTo>
                  <a:pt x="171141" y="315988"/>
                </a:moveTo>
                <a:lnTo>
                  <a:pt x="139459" y="224368"/>
                </a:lnTo>
                <a:lnTo>
                  <a:pt x="243609" y="261089"/>
                </a:lnTo>
                <a:lnTo>
                  <a:pt x="171141" y="315988"/>
                </a:lnTo>
                <a:close/>
                <a:moveTo>
                  <a:pt x="20378" y="241456"/>
                </a:moveTo>
                <a:lnTo>
                  <a:pt x="122343" y="220732"/>
                </a:lnTo>
                <a:lnTo>
                  <a:pt x="156939" y="320351"/>
                </a:lnTo>
                <a:lnTo>
                  <a:pt x="86655" y="320351"/>
                </a:lnTo>
                <a:lnTo>
                  <a:pt x="20378" y="241456"/>
                </a:lnTo>
                <a:close/>
                <a:moveTo>
                  <a:pt x="400927" y="156744"/>
                </a:moveTo>
                <a:cubicBezTo>
                  <a:pt x="399470" y="156744"/>
                  <a:pt x="398014" y="157107"/>
                  <a:pt x="396921" y="157835"/>
                </a:cubicBezTo>
                <a:lnTo>
                  <a:pt x="266916" y="244365"/>
                </a:lnTo>
                <a:lnTo>
                  <a:pt x="280025" y="54944"/>
                </a:lnTo>
                <a:lnTo>
                  <a:pt x="423869" y="61851"/>
                </a:lnTo>
                <a:lnTo>
                  <a:pt x="510175" y="125840"/>
                </a:lnTo>
                <a:lnTo>
                  <a:pt x="510175" y="156744"/>
                </a:lnTo>
                <a:lnTo>
                  <a:pt x="400927" y="156744"/>
                </a:lnTo>
                <a:lnTo>
                  <a:pt x="400927" y="156744"/>
                </a:lnTo>
                <a:close/>
                <a:moveTo>
                  <a:pt x="520008" y="171287"/>
                </a:moveTo>
                <a:lnTo>
                  <a:pt x="681331" y="171287"/>
                </a:lnTo>
                <a:lnTo>
                  <a:pt x="732678" y="254545"/>
                </a:lnTo>
                <a:lnTo>
                  <a:pt x="324817" y="389066"/>
                </a:lnTo>
                <a:lnTo>
                  <a:pt x="327730" y="313080"/>
                </a:lnTo>
                <a:lnTo>
                  <a:pt x="520008" y="171287"/>
                </a:lnTo>
                <a:close/>
                <a:moveTo>
                  <a:pt x="550233" y="463962"/>
                </a:moveTo>
                <a:cubicBezTo>
                  <a:pt x="549505" y="462144"/>
                  <a:pt x="548412" y="460690"/>
                  <a:pt x="546592" y="459599"/>
                </a:cubicBezTo>
                <a:lnTo>
                  <a:pt x="419135" y="392702"/>
                </a:lnTo>
                <a:cubicBezTo>
                  <a:pt x="418043" y="391975"/>
                  <a:pt x="416950" y="391975"/>
                  <a:pt x="415858" y="391975"/>
                </a:cubicBezTo>
                <a:lnTo>
                  <a:pt x="362690" y="391975"/>
                </a:lnTo>
                <a:lnTo>
                  <a:pt x="731222" y="270542"/>
                </a:lnTo>
                <a:lnTo>
                  <a:pt x="595025" y="608300"/>
                </a:lnTo>
                <a:lnTo>
                  <a:pt x="550233" y="463962"/>
                </a:lnTo>
                <a:close/>
                <a:moveTo>
                  <a:pt x="596482" y="645021"/>
                </a:moveTo>
                <a:lnTo>
                  <a:pt x="790216" y="903885"/>
                </a:lnTo>
                <a:lnTo>
                  <a:pt x="530933" y="822081"/>
                </a:lnTo>
                <a:lnTo>
                  <a:pt x="596482" y="645021"/>
                </a:lnTo>
                <a:close/>
                <a:moveTo>
                  <a:pt x="687158" y="1018410"/>
                </a:moveTo>
                <a:cubicBezTo>
                  <a:pt x="685701" y="1026772"/>
                  <a:pt x="672227" y="1094760"/>
                  <a:pt x="666401" y="1124573"/>
                </a:cubicBezTo>
                <a:lnTo>
                  <a:pt x="525106" y="976599"/>
                </a:lnTo>
                <a:lnTo>
                  <a:pt x="528384" y="836260"/>
                </a:lnTo>
                <a:lnTo>
                  <a:pt x="794222" y="920245"/>
                </a:lnTo>
                <a:cubicBezTo>
                  <a:pt x="724667" y="976963"/>
                  <a:pt x="688615" y="1009684"/>
                  <a:pt x="687158" y="1018410"/>
                </a:cubicBezTo>
                <a:close/>
                <a:moveTo>
                  <a:pt x="990141" y="798449"/>
                </a:moveTo>
                <a:lnTo>
                  <a:pt x="1073534" y="628660"/>
                </a:lnTo>
                <a:lnTo>
                  <a:pt x="1071713" y="662473"/>
                </a:lnTo>
                <a:cubicBezTo>
                  <a:pt x="1071713" y="663200"/>
                  <a:pt x="1071713" y="664291"/>
                  <a:pt x="1072077" y="665018"/>
                </a:cubicBezTo>
                <a:lnTo>
                  <a:pt x="1093562" y="733006"/>
                </a:lnTo>
                <a:lnTo>
                  <a:pt x="1093562" y="816991"/>
                </a:lnTo>
                <a:lnTo>
                  <a:pt x="1056054" y="875162"/>
                </a:lnTo>
                <a:lnTo>
                  <a:pt x="1012719" y="891523"/>
                </a:lnTo>
                <a:lnTo>
                  <a:pt x="1027649" y="828262"/>
                </a:lnTo>
                <a:cubicBezTo>
                  <a:pt x="1028378" y="825353"/>
                  <a:pt x="1026921" y="822081"/>
                  <a:pt x="1024372" y="820263"/>
                </a:cubicBezTo>
                <a:lnTo>
                  <a:pt x="990141" y="798449"/>
                </a:lnTo>
                <a:close/>
                <a:moveTo>
                  <a:pt x="1013811" y="906793"/>
                </a:moveTo>
                <a:lnTo>
                  <a:pt x="1061516" y="888978"/>
                </a:lnTo>
                <a:lnTo>
                  <a:pt x="1202083" y="906066"/>
                </a:lnTo>
                <a:lnTo>
                  <a:pt x="1195892" y="967873"/>
                </a:lnTo>
                <a:lnTo>
                  <a:pt x="1119782" y="1010775"/>
                </a:lnTo>
                <a:lnTo>
                  <a:pt x="1033476" y="934788"/>
                </a:lnTo>
                <a:lnTo>
                  <a:pt x="1013811" y="906793"/>
                </a:lnTo>
                <a:close/>
              </a:path>
            </a:pathLst>
          </a:custGeom>
          <a:solidFill>
            <a:schemeClr val="tx2"/>
          </a:solidFill>
          <a:ln w="9513" cap="flat">
            <a:noFill/>
            <a:prstDash val="solid"/>
            <a:miter/>
          </a:ln>
        </p:spPr>
        <p:txBody>
          <a:bodyPr rtlCol="0" anchor="ctr"/>
          <a:lstStyle/>
          <a:p>
            <a:endParaRPr sz="900"/>
          </a:p>
        </p:txBody>
      </p:sp>
      <p:sp>
        <p:nvSpPr>
          <p:cNvPr id="10" name="Freeform 9">
            <a:extLst>
              <a:ext uri="{FF2B5EF4-FFF2-40B4-BE49-F238E27FC236}">
                <a16:creationId xmlns:a16="http://schemas.microsoft.com/office/drawing/2014/main" id="{EE749DB2-B0EC-F24F-8C66-AD38996755BF}"/>
              </a:ext>
            </a:extLst>
          </p:cNvPr>
          <p:cNvSpPr/>
          <p:nvPr userDrawn="1"/>
        </p:nvSpPr>
        <p:spPr>
          <a:xfrm>
            <a:off x="276399" y="3321221"/>
            <a:ext cx="252786" cy="159491"/>
          </a:xfrm>
          <a:custGeom>
            <a:avLst/>
            <a:gdLst>
              <a:gd name="connsiteX0" fmla="*/ 6919 w 180747"/>
              <a:gd name="connsiteY0" fmla="*/ 123344 h 114062"/>
              <a:gd name="connsiteX1" fmla="*/ 7647 w 180747"/>
              <a:gd name="connsiteY1" fmla="*/ 123344 h 114062"/>
              <a:gd name="connsiteX2" fmla="*/ 175526 w 180747"/>
              <a:gd name="connsiteY2" fmla="*/ 105165 h 114062"/>
              <a:gd name="connsiteX3" fmla="*/ 181717 w 180747"/>
              <a:gd name="connsiteY3" fmla="*/ 100075 h 114062"/>
              <a:gd name="connsiteX4" fmla="*/ 179532 w 180747"/>
              <a:gd name="connsiteY4" fmla="*/ 92440 h 114062"/>
              <a:gd name="connsiteX5" fmla="*/ 77566 w 180747"/>
              <a:gd name="connsiteY5" fmla="*/ 1911 h 114062"/>
              <a:gd name="connsiteX6" fmla="*/ 71740 w 180747"/>
              <a:gd name="connsiteY6" fmla="*/ 93 h 114062"/>
              <a:gd name="connsiteX7" fmla="*/ 66642 w 180747"/>
              <a:gd name="connsiteY7" fmla="*/ 3365 h 114062"/>
              <a:gd name="connsiteX8" fmla="*/ 1092 w 180747"/>
              <a:gd name="connsiteY8" fmla="*/ 112073 h 114062"/>
              <a:gd name="connsiteX9" fmla="*/ 1092 w 180747"/>
              <a:gd name="connsiteY9" fmla="*/ 119708 h 114062"/>
              <a:gd name="connsiteX10" fmla="*/ 6919 w 180747"/>
              <a:gd name="connsiteY10" fmla="*/ 123344 h 114062"/>
              <a:gd name="connsiteX11" fmla="*/ 74289 w 180747"/>
              <a:gd name="connsiteY11" fmla="*/ 18635 h 114062"/>
              <a:gd name="connsiteX12" fmla="*/ 157682 w 180747"/>
              <a:gd name="connsiteY12" fmla="*/ 92440 h 114062"/>
              <a:gd name="connsiteX13" fmla="*/ 21121 w 180747"/>
              <a:gd name="connsiteY13" fmla="*/ 107346 h 114062"/>
              <a:gd name="connsiteX14" fmla="*/ 74289 w 180747"/>
              <a:gd name="connsiteY14" fmla="*/ 18635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747" h="114062">
                <a:moveTo>
                  <a:pt x="6919" y="123344"/>
                </a:moveTo>
                <a:cubicBezTo>
                  <a:pt x="7283" y="123344"/>
                  <a:pt x="7283" y="123344"/>
                  <a:pt x="7647" y="123344"/>
                </a:cubicBezTo>
                <a:lnTo>
                  <a:pt x="175526" y="105165"/>
                </a:lnTo>
                <a:cubicBezTo>
                  <a:pt x="178439" y="104801"/>
                  <a:pt x="180988" y="102983"/>
                  <a:pt x="181717" y="100075"/>
                </a:cubicBezTo>
                <a:cubicBezTo>
                  <a:pt x="182445" y="97166"/>
                  <a:pt x="181717" y="94258"/>
                  <a:pt x="179532" y="92440"/>
                </a:cubicBezTo>
                <a:lnTo>
                  <a:pt x="77566" y="1911"/>
                </a:lnTo>
                <a:cubicBezTo>
                  <a:pt x="76110" y="456"/>
                  <a:pt x="73925" y="-271"/>
                  <a:pt x="71740" y="93"/>
                </a:cubicBezTo>
                <a:cubicBezTo>
                  <a:pt x="69555" y="456"/>
                  <a:pt x="67734" y="1547"/>
                  <a:pt x="66642" y="3365"/>
                </a:cubicBezTo>
                <a:lnTo>
                  <a:pt x="1092" y="112073"/>
                </a:lnTo>
                <a:cubicBezTo>
                  <a:pt x="-364" y="114618"/>
                  <a:pt x="-364" y="117526"/>
                  <a:pt x="1092" y="119708"/>
                </a:cubicBezTo>
                <a:cubicBezTo>
                  <a:pt x="2185" y="121889"/>
                  <a:pt x="4370" y="123344"/>
                  <a:pt x="6919" y="123344"/>
                </a:cubicBezTo>
                <a:close/>
                <a:moveTo>
                  <a:pt x="74289" y="18635"/>
                </a:moveTo>
                <a:lnTo>
                  <a:pt x="157682" y="92440"/>
                </a:lnTo>
                <a:lnTo>
                  <a:pt x="21121" y="107346"/>
                </a:lnTo>
                <a:lnTo>
                  <a:pt x="74289" y="18635"/>
                </a:lnTo>
                <a:close/>
              </a:path>
            </a:pathLst>
          </a:custGeom>
          <a:solidFill>
            <a:schemeClr val="tx2"/>
          </a:solidFill>
          <a:ln w="9513" cap="flat">
            <a:noFill/>
            <a:prstDash val="solid"/>
            <a:miter/>
          </a:ln>
        </p:spPr>
        <p:txBody>
          <a:bodyPr rtlCol="0" anchor="ctr"/>
          <a:lstStyle/>
          <a:p>
            <a:endParaRPr sz="900"/>
          </a:p>
        </p:txBody>
      </p:sp>
    </p:spTree>
    <p:extLst>
      <p:ext uri="{BB962C8B-B14F-4D97-AF65-F5344CB8AC3E}">
        <p14:creationId xmlns:p14="http://schemas.microsoft.com/office/powerpoint/2010/main" val="281301470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45CA79F-D14A-4EF9-ADE3-CFD62281F785}"/>
              </a:ext>
            </a:extLst>
          </p:cNvPr>
          <p:cNvSpPr>
            <a:spLocks noGrp="1"/>
          </p:cNvSpPr>
          <p:nvPr>
            <p:ph type="pic" sz="quarter" idx="17" hasCustomPrompt="1"/>
          </p:nvPr>
        </p:nvSpPr>
        <p:spPr>
          <a:xfrm>
            <a:off x="-455376" y="-331038"/>
            <a:ext cx="6147839" cy="7520076"/>
          </a:xfrm>
          <a:custGeom>
            <a:avLst/>
            <a:gdLst/>
            <a:ahLst/>
            <a:cxnLst/>
            <a:rect l="l" t="t" r="r" b="b"/>
            <a:pathLst>
              <a:path w="6319495" h="7731556">
                <a:moveTo>
                  <a:pt x="3685190" y="0"/>
                </a:moveTo>
                <a:cubicBezTo>
                  <a:pt x="3820676" y="0"/>
                  <a:pt x="3941947" y="45826"/>
                  <a:pt x="4049003" y="137476"/>
                </a:cubicBezTo>
                <a:cubicBezTo>
                  <a:pt x="4496867" y="498342"/>
                  <a:pt x="4853882" y="929640"/>
                  <a:pt x="5120047" y="1431367"/>
                </a:cubicBezTo>
                <a:cubicBezTo>
                  <a:pt x="5119375" y="1429300"/>
                  <a:pt x="5120279" y="1429507"/>
                  <a:pt x="5122760" y="1431988"/>
                </a:cubicBezTo>
                <a:cubicBezTo>
                  <a:pt x="5155637" y="1492985"/>
                  <a:pt x="5176314" y="1551139"/>
                  <a:pt x="5184791" y="1606450"/>
                </a:cubicBezTo>
                <a:cubicBezTo>
                  <a:pt x="5191977" y="1638655"/>
                  <a:pt x="5195569" y="1672823"/>
                  <a:pt x="5195569" y="1708956"/>
                </a:cubicBezTo>
                <a:cubicBezTo>
                  <a:pt x="5195569" y="1754291"/>
                  <a:pt x="5184133" y="1801099"/>
                  <a:pt x="5161259" y="1849380"/>
                </a:cubicBezTo>
                <a:cubicBezTo>
                  <a:pt x="5138385" y="1897660"/>
                  <a:pt x="5099990" y="1936455"/>
                  <a:pt x="5046075" y="1965765"/>
                </a:cubicBezTo>
                <a:cubicBezTo>
                  <a:pt x="5003842" y="1983909"/>
                  <a:pt x="4965408" y="1992982"/>
                  <a:pt x="4930775" y="1992982"/>
                </a:cubicBezTo>
                <a:cubicBezTo>
                  <a:pt x="4876704" y="1992982"/>
                  <a:pt x="4829638" y="1979657"/>
                  <a:pt x="4789576" y="1953010"/>
                </a:cubicBezTo>
                <a:cubicBezTo>
                  <a:pt x="4749515" y="1926363"/>
                  <a:pt x="4713097" y="1896652"/>
                  <a:pt x="4680324" y="1863879"/>
                </a:cubicBezTo>
                <a:cubicBezTo>
                  <a:pt x="4564843" y="1765973"/>
                  <a:pt x="4485624" y="1645969"/>
                  <a:pt x="4442668" y="1503866"/>
                </a:cubicBezTo>
                <a:cubicBezTo>
                  <a:pt x="4404415" y="1360316"/>
                  <a:pt x="4346584" y="1255199"/>
                  <a:pt x="4269174" y="1188516"/>
                </a:cubicBezTo>
                <a:cubicBezTo>
                  <a:pt x="4191765" y="1121832"/>
                  <a:pt x="4100902" y="1088491"/>
                  <a:pt x="3996586" y="1088491"/>
                </a:cubicBezTo>
                <a:cubicBezTo>
                  <a:pt x="3940862" y="1088491"/>
                  <a:pt x="3902609" y="1087741"/>
                  <a:pt x="3881829" y="1086242"/>
                </a:cubicBezTo>
                <a:cubicBezTo>
                  <a:pt x="3257124" y="1299319"/>
                  <a:pt x="2794889" y="1675822"/>
                  <a:pt x="2495124" y="2215751"/>
                </a:cubicBezTo>
                <a:cubicBezTo>
                  <a:pt x="2459456" y="2279385"/>
                  <a:pt x="2441622" y="2327665"/>
                  <a:pt x="2441622" y="2360593"/>
                </a:cubicBezTo>
                <a:cubicBezTo>
                  <a:pt x="2441622" y="2364160"/>
                  <a:pt x="2449531" y="2370751"/>
                  <a:pt x="2465349" y="2380365"/>
                </a:cubicBezTo>
                <a:cubicBezTo>
                  <a:pt x="2481167" y="2389981"/>
                  <a:pt x="2524511" y="2401611"/>
                  <a:pt x="2595381" y="2415258"/>
                </a:cubicBezTo>
                <a:cubicBezTo>
                  <a:pt x="2704091" y="2436400"/>
                  <a:pt x="2822131" y="2455785"/>
                  <a:pt x="2949501" y="2473412"/>
                </a:cubicBezTo>
                <a:cubicBezTo>
                  <a:pt x="3322050" y="2512337"/>
                  <a:pt x="3686172" y="2590496"/>
                  <a:pt x="4041869" y="2707890"/>
                </a:cubicBezTo>
                <a:cubicBezTo>
                  <a:pt x="4397566" y="2825284"/>
                  <a:pt x="4732508" y="2956893"/>
                  <a:pt x="5046695" y="3102718"/>
                </a:cubicBezTo>
                <a:cubicBezTo>
                  <a:pt x="5426480" y="3279610"/>
                  <a:pt x="5716837" y="3501681"/>
                  <a:pt x="5917767" y="3768932"/>
                </a:cubicBezTo>
                <a:cubicBezTo>
                  <a:pt x="6185586" y="4043109"/>
                  <a:pt x="6319495" y="4329098"/>
                  <a:pt x="6319495" y="4626899"/>
                </a:cubicBezTo>
                <a:cubicBezTo>
                  <a:pt x="6319495" y="4821315"/>
                  <a:pt x="6266873" y="5029817"/>
                  <a:pt x="6161627" y="5252405"/>
                </a:cubicBezTo>
                <a:cubicBezTo>
                  <a:pt x="6008669" y="5551964"/>
                  <a:pt x="5806525" y="5822355"/>
                  <a:pt x="5555195" y="6063579"/>
                </a:cubicBezTo>
                <a:cubicBezTo>
                  <a:pt x="5303865" y="6304801"/>
                  <a:pt x="5037468" y="6511016"/>
                  <a:pt x="4756002" y="6682222"/>
                </a:cubicBezTo>
                <a:cubicBezTo>
                  <a:pt x="4313203" y="6963533"/>
                  <a:pt x="3842930" y="7209564"/>
                  <a:pt x="3345182" y="7420315"/>
                </a:cubicBezTo>
                <a:cubicBezTo>
                  <a:pt x="3102434" y="7527370"/>
                  <a:pt x="2841244" y="7606007"/>
                  <a:pt x="2561613" y="7656226"/>
                </a:cubicBezTo>
                <a:cubicBezTo>
                  <a:pt x="2281982" y="7706446"/>
                  <a:pt x="1999650" y="7731556"/>
                  <a:pt x="1714617" y="7731556"/>
                </a:cubicBezTo>
                <a:lnTo>
                  <a:pt x="1581948" y="7731556"/>
                </a:lnTo>
                <a:cubicBezTo>
                  <a:pt x="1220514" y="7711189"/>
                  <a:pt x="889733" y="7603978"/>
                  <a:pt x="589606" y="7409925"/>
                </a:cubicBezTo>
                <a:cubicBezTo>
                  <a:pt x="440680" y="7320031"/>
                  <a:pt x="332952" y="7199768"/>
                  <a:pt x="266424" y="7049136"/>
                </a:cubicBezTo>
                <a:cubicBezTo>
                  <a:pt x="260531" y="7037815"/>
                  <a:pt x="254587" y="7024712"/>
                  <a:pt x="248590" y="7009824"/>
                </a:cubicBezTo>
                <a:cubicBezTo>
                  <a:pt x="187593" y="6877646"/>
                  <a:pt x="130912" y="6738101"/>
                  <a:pt x="78547" y="6591191"/>
                </a:cubicBezTo>
                <a:cubicBezTo>
                  <a:pt x="26183" y="6444281"/>
                  <a:pt x="0" y="6295665"/>
                  <a:pt x="0" y="6145343"/>
                </a:cubicBezTo>
                <a:cubicBezTo>
                  <a:pt x="0" y="6032757"/>
                  <a:pt x="23211" y="5924474"/>
                  <a:pt x="69630" y="5820494"/>
                </a:cubicBezTo>
                <a:cubicBezTo>
                  <a:pt x="116050" y="5716514"/>
                  <a:pt x="196019" y="5622757"/>
                  <a:pt x="309535" y="5539222"/>
                </a:cubicBezTo>
                <a:cubicBezTo>
                  <a:pt x="314033" y="5535914"/>
                  <a:pt x="320313" y="5530176"/>
                  <a:pt x="328377" y="5522008"/>
                </a:cubicBezTo>
                <a:cubicBezTo>
                  <a:pt x="383689" y="5487064"/>
                  <a:pt x="425172" y="5446977"/>
                  <a:pt x="452828" y="5401746"/>
                </a:cubicBezTo>
                <a:cubicBezTo>
                  <a:pt x="539102" y="5236226"/>
                  <a:pt x="652516" y="5105443"/>
                  <a:pt x="793068" y="5009399"/>
                </a:cubicBezTo>
                <a:cubicBezTo>
                  <a:pt x="884512" y="4954502"/>
                  <a:pt x="961405" y="4927053"/>
                  <a:pt x="1023746" y="4927053"/>
                </a:cubicBezTo>
                <a:cubicBezTo>
                  <a:pt x="1077972" y="4927053"/>
                  <a:pt x="1124598" y="4934858"/>
                  <a:pt x="1163626" y="4950469"/>
                </a:cubicBezTo>
                <a:cubicBezTo>
                  <a:pt x="1174223" y="4953106"/>
                  <a:pt x="1191980" y="4957551"/>
                  <a:pt x="1216895" y="4963806"/>
                </a:cubicBezTo>
                <a:cubicBezTo>
                  <a:pt x="1283527" y="4977815"/>
                  <a:pt x="1337262" y="5003777"/>
                  <a:pt x="1378099" y="5041694"/>
                </a:cubicBezTo>
                <a:cubicBezTo>
                  <a:pt x="1418936" y="5079610"/>
                  <a:pt x="1439354" y="5124751"/>
                  <a:pt x="1439354" y="5177115"/>
                </a:cubicBezTo>
                <a:cubicBezTo>
                  <a:pt x="1439354" y="5241318"/>
                  <a:pt x="1416274" y="5302806"/>
                  <a:pt x="1370112" y="5361580"/>
                </a:cubicBezTo>
                <a:cubicBezTo>
                  <a:pt x="1353364" y="5390218"/>
                  <a:pt x="1341707" y="5420975"/>
                  <a:pt x="1335142" y="5453852"/>
                </a:cubicBezTo>
                <a:cubicBezTo>
                  <a:pt x="1302111" y="5605828"/>
                  <a:pt x="1234678" y="5748008"/>
                  <a:pt x="1132843" y="5880393"/>
                </a:cubicBezTo>
                <a:cubicBezTo>
                  <a:pt x="1127312" y="5891610"/>
                  <a:pt x="1119507" y="5902259"/>
                  <a:pt x="1109427" y="5912339"/>
                </a:cubicBezTo>
                <a:cubicBezTo>
                  <a:pt x="970012" y="6104067"/>
                  <a:pt x="890224" y="6319443"/>
                  <a:pt x="870064" y="6558470"/>
                </a:cubicBezTo>
                <a:lnTo>
                  <a:pt x="870064" y="6627015"/>
                </a:lnTo>
                <a:cubicBezTo>
                  <a:pt x="870064" y="6680981"/>
                  <a:pt x="876991" y="6716921"/>
                  <a:pt x="890844" y="6734832"/>
                </a:cubicBezTo>
                <a:cubicBezTo>
                  <a:pt x="904698" y="6752744"/>
                  <a:pt x="942692" y="6770745"/>
                  <a:pt x="1004827" y="6788838"/>
                </a:cubicBezTo>
                <a:cubicBezTo>
                  <a:pt x="1184045" y="6851593"/>
                  <a:pt x="1368743" y="6882970"/>
                  <a:pt x="1558920" y="6882970"/>
                </a:cubicBezTo>
                <a:cubicBezTo>
                  <a:pt x="1695698" y="6882970"/>
                  <a:pt x="1820148" y="6868031"/>
                  <a:pt x="1932269" y="6838153"/>
                </a:cubicBezTo>
                <a:cubicBezTo>
                  <a:pt x="2396106" y="6701375"/>
                  <a:pt x="2839706" y="6534588"/>
                  <a:pt x="3263069" y="6337795"/>
                </a:cubicBezTo>
                <a:cubicBezTo>
                  <a:pt x="3312797" y="6315463"/>
                  <a:pt x="3389224" y="6281889"/>
                  <a:pt x="3492351" y="6237071"/>
                </a:cubicBezTo>
                <a:cubicBezTo>
                  <a:pt x="3744352" y="6139425"/>
                  <a:pt x="3968983" y="6027639"/>
                  <a:pt x="4166242" y="5901716"/>
                </a:cubicBezTo>
                <a:cubicBezTo>
                  <a:pt x="4727881" y="5529633"/>
                  <a:pt x="5144135" y="5057111"/>
                  <a:pt x="5415005" y="4484151"/>
                </a:cubicBezTo>
                <a:cubicBezTo>
                  <a:pt x="5460701" y="4389915"/>
                  <a:pt x="5483549" y="4313074"/>
                  <a:pt x="5483549" y="4253627"/>
                </a:cubicBezTo>
                <a:cubicBezTo>
                  <a:pt x="5483549" y="4216047"/>
                  <a:pt x="5465960" y="4179099"/>
                  <a:pt x="5430784" y="4142785"/>
                </a:cubicBezTo>
                <a:cubicBezTo>
                  <a:pt x="5395607" y="4106472"/>
                  <a:pt x="5331237" y="4066397"/>
                  <a:pt x="5237673" y="4022561"/>
                </a:cubicBezTo>
                <a:cubicBezTo>
                  <a:pt x="4953519" y="3885370"/>
                  <a:pt x="4663873" y="3768118"/>
                  <a:pt x="4368734" y="3670807"/>
                </a:cubicBezTo>
                <a:cubicBezTo>
                  <a:pt x="4073596" y="3573496"/>
                  <a:pt x="3766141" y="3510495"/>
                  <a:pt x="3446371" y="3481805"/>
                </a:cubicBezTo>
                <a:cubicBezTo>
                  <a:pt x="3113936" y="3459009"/>
                  <a:pt x="2775168" y="3400080"/>
                  <a:pt x="2430069" y="3305017"/>
                </a:cubicBezTo>
                <a:cubicBezTo>
                  <a:pt x="2111746" y="3207887"/>
                  <a:pt x="1881688" y="2992794"/>
                  <a:pt x="1739895" y="2659738"/>
                </a:cubicBezTo>
                <a:cubicBezTo>
                  <a:pt x="1650415" y="2456690"/>
                  <a:pt x="1605676" y="2260025"/>
                  <a:pt x="1605676" y="2069745"/>
                </a:cubicBezTo>
                <a:cubicBezTo>
                  <a:pt x="1605676" y="1879154"/>
                  <a:pt x="1644277" y="1698967"/>
                  <a:pt x="1721480" y="1529183"/>
                </a:cubicBezTo>
                <a:cubicBezTo>
                  <a:pt x="1798683" y="1359399"/>
                  <a:pt x="1903554" y="1194667"/>
                  <a:pt x="2036094" y="1034989"/>
                </a:cubicBezTo>
                <a:cubicBezTo>
                  <a:pt x="2223634" y="804026"/>
                  <a:pt x="2432912" y="601520"/>
                  <a:pt x="2663926" y="427472"/>
                </a:cubicBezTo>
                <a:cubicBezTo>
                  <a:pt x="2894940" y="253423"/>
                  <a:pt x="3159374" y="124114"/>
                  <a:pt x="3457226" y="39545"/>
                </a:cubicBezTo>
                <a:cubicBezTo>
                  <a:pt x="3534765" y="13182"/>
                  <a:pt x="3610753" y="0"/>
                  <a:pt x="3685190" y="0"/>
                </a:cubicBezTo>
                <a:close/>
              </a:path>
            </a:pathLst>
          </a:custGeom>
          <a:pattFill prst="pct20">
            <a:fgClr>
              <a:schemeClr val="accent1"/>
            </a:fgClr>
            <a:bgClr>
              <a:schemeClr val="bg1"/>
            </a:bgClr>
          </a:pattFill>
        </p:spPr>
        <p:txBody>
          <a:bodyPr wrap="square">
            <a:noAutofit/>
          </a:bodyPr>
          <a:lstStyle>
            <a:lvl1pPr>
              <a:defRPr sz="2000"/>
            </a:lvl1pPr>
          </a:lstStyle>
          <a:p>
            <a:r>
              <a:rPr lang="en-US"/>
              <a:t>Drag Picture here</a:t>
            </a:r>
          </a:p>
        </p:txBody>
      </p:sp>
    </p:spTree>
    <p:extLst>
      <p:ext uri="{BB962C8B-B14F-4D97-AF65-F5344CB8AC3E}">
        <p14:creationId xmlns:p14="http://schemas.microsoft.com/office/powerpoint/2010/main" val="162388494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450EE53-6890-4680-89EF-AC451E97C6DD}"/>
              </a:ext>
            </a:extLst>
          </p:cNvPr>
          <p:cNvSpPr>
            <a:spLocks noGrp="1"/>
          </p:cNvSpPr>
          <p:nvPr>
            <p:ph type="pic" sz="quarter" idx="18" hasCustomPrompt="1"/>
          </p:nvPr>
        </p:nvSpPr>
        <p:spPr>
          <a:xfrm>
            <a:off x="5754224" y="-798300"/>
            <a:ext cx="7850133" cy="9090136"/>
          </a:xfrm>
          <a:custGeom>
            <a:avLst/>
            <a:gdLst/>
            <a:ahLst/>
            <a:cxnLst/>
            <a:rect l="l" t="t" r="r" b="b"/>
            <a:pathLst>
              <a:path w="8359466" h="9681814">
                <a:moveTo>
                  <a:pt x="3065042" y="4251005"/>
                </a:moveTo>
                <a:lnTo>
                  <a:pt x="3063950" y="4262177"/>
                </a:lnTo>
                <a:cubicBezTo>
                  <a:pt x="3062760" y="4267023"/>
                  <a:pt x="3060976" y="4270635"/>
                  <a:pt x="3058598" y="4273013"/>
                </a:cubicBezTo>
                <a:close/>
                <a:moveTo>
                  <a:pt x="918758" y="691104"/>
                </a:moveTo>
                <a:lnTo>
                  <a:pt x="947913" y="691104"/>
                </a:lnTo>
                <a:lnTo>
                  <a:pt x="926755" y="691459"/>
                </a:lnTo>
                <a:close/>
                <a:moveTo>
                  <a:pt x="7437838" y="0"/>
                </a:moveTo>
                <a:cubicBezTo>
                  <a:pt x="7503954" y="0"/>
                  <a:pt x="7566372" y="14086"/>
                  <a:pt x="7625094" y="42259"/>
                </a:cubicBezTo>
                <a:cubicBezTo>
                  <a:pt x="7666036" y="59369"/>
                  <a:pt x="7702582" y="70380"/>
                  <a:pt x="7734734" y="75290"/>
                </a:cubicBezTo>
                <a:cubicBezTo>
                  <a:pt x="7756342" y="78547"/>
                  <a:pt x="7784722" y="82450"/>
                  <a:pt x="7819872" y="86999"/>
                </a:cubicBezTo>
                <a:cubicBezTo>
                  <a:pt x="7872650" y="95322"/>
                  <a:pt x="7934036" y="108684"/>
                  <a:pt x="8004028" y="127087"/>
                </a:cubicBezTo>
                <a:cubicBezTo>
                  <a:pt x="8240986" y="189428"/>
                  <a:pt x="8359466" y="318246"/>
                  <a:pt x="8359466" y="513541"/>
                </a:cubicBezTo>
                <a:cubicBezTo>
                  <a:pt x="8359466" y="582240"/>
                  <a:pt x="8340184" y="672030"/>
                  <a:pt x="8301622" y="782910"/>
                </a:cubicBezTo>
                <a:cubicBezTo>
                  <a:pt x="8246258" y="948947"/>
                  <a:pt x="8170374" y="1121704"/>
                  <a:pt x="8073968" y="1301180"/>
                </a:cubicBezTo>
                <a:cubicBezTo>
                  <a:pt x="7639026" y="2087270"/>
                  <a:pt x="7276818" y="2895457"/>
                  <a:pt x="6987338" y="3725744"/>
                </a:cubicBezTo>
                <a:cubicBezTo>
                  <a:pt x="6866842" y="4110698"/>
                  <a:pt x="6709412" y="4495756"/>
                  <a:pt x="6515050" y="4880917"/>
                </a:cubicBezTo>
                <a:cubicBezTo>
                  <a:pt x="6434306" y="5047678"/>
                  <a:pt x="6370102" y="5235968"/>
                  <a:pt x="6322442" y="5445788"/>
                </a:cubicBezTo>
                <a:cubicBezTo>
                  <a:pt x="6293442" y="5568351"/>
                  <a:pt x="6256120" y="5696264"/>
                  <a:pt x="6210476" y="5829528"/>
                </a:cubicBezTo>
                <a:cubicBezTo>
                  <a:pt x="6166330" y="5939892"/>
                  <a:pt x="6112648" y="6062274"/>
                  <a:pt x="6049428" y="6196674"/>
                </a:cubicBezTo>
                <a:cubicBezTo>
                  <a:pt x="5975456" y="6344567"/>
                  <a:pt x="5910710" y="6513938"/>
                  <a:pt x="5855192" y="6704786"/>
                </a:cubicBezTo>
                <a:cubicBezTo>
                  <a:pt x="5736094" y="7137350"/>
                  <a:pt x="5600452" y="7573816"/>
                  <a:pt x="5448268" y="8014185"/>
                </a:cubicBezTo>
                <a:cubicBezTo>
                  <a:pt x="5331858" y="8357062"/>
                  <a:pt x="5218572" y="8713327"/>
                  <a:pt x="5108416" y="9082981"/>
                </a:cubicBezTo>
                <a:cubicBezTo>
                  <a:pt x="5104538" y="9094043"/>
                  <a:pt x="5101206" y="9108026"/>
                  <a:pt x="5098414" y="9124930"/>
                </a:cubicBezTo>
                <a:cubicBezTo>
                  <a:pt x="5082078" y="9183549"/>
                  <a:pt x="5068226" y="9247208"/>
                  <a:pt x="5056854" y="9315908"/>
                </a:cubicBezTo>
                <a:cubicBezTo>
                  <a:pt x="5042534" y="9423066"/>
                  <a:pt x="5010200" y="9502958"/>
                  <a:pt x="4959852" y="9555580"/>
                </a:cubicBezTo>
                <a:cubicBezTo>
                  <a:pt x="4909502" y="9608204"/>
                  <a:pt x="4827002" y="9644801"/>
                  <a:pt x="4712348" y="9665376"/>
                </a:cubicBezTo>
                <a:cubicBezTo>
                  <a:pt x="4655538" y="9676334"/>
                  <a:pt x="4600666" y="9681814"/>
                  <a:pt x="4547732" y="9681814"/>
                </a:cubicBezTo>
                <a:cubicBezTo>
                  <a:pt x="4415658" y="9681814"/>
                  <a:pt x="4299842" y="9655140"/>
                  <a:pt x="4200282" y="9601794"/>
                </a:cubicBezTo>
                <a:cubicBezTo>
                  <a:pt x="4100722" y="9548447"/>
                  <a:pt x="4014730" y="9494015"/>
                  <a:pt x="3942310" y="9438497"/>
                </a:cubicBezTo>
                <a:cubicBezTo>
                  <a:pt x="3934194" y="9438497"/>
                  <a:pt x="3920780" y="9429140"/>
                  <a:pt x="3902066" y="9410427"/>
                </a:cubicBezTo>
                <a:cubicBezTo>
                  <a:pt x="3854406" y="9368660"/>
                  <a:pt x="3830576" y="9312496"/>
                  <a:pt x="3830576" y="9241935"/>
                </a:cubicBezTo>
                <a:cubicBezTo>
                  <a:pt x="3830576" y="9208905"/>
                  <a:pt x="3834840" y="9177423"/>
                  <a:pt x="3843370" y="9147493"/>
                </a:cubicBezTo>
                <a:cubicBezTo>
                  <a:pt x="3868286" y="9061994"/>
                  <a:pt x="3896898" y="8980785"/>
                  <a:pt x="3929206" y="8903866"/>
                </a:cubicBezTo>
                <a:cubicBezTo>
                  <a:pt x="3937734" y="8882983"/>
                  <a:pt x="3947918" y="8860729"/>
                  <a:pt x="3959756" y="8837105"/>
                </a:cubicBezTo>
                <a:cubicBezTo>
                  <a:pt x="3996870" y="8773471"/>
                  <a:pt x="4015428" y="8715421"/>
                  <a:pt x="4015428" y="8662953"/>
                </a:cubicBezTo>
                <a:cubicBezTo>
                  <a:pt x="4015428" y="8629922"/>
                  <a:pt x="3986326" y="8593607"/>
                  <a:pt x="3928120" y="8554011"/>
                </a:cubicBezTo>
                <a:cubicBezTo>
                  <a:pt x="3879890" y="8510693"/>
                  <a:pt x="3820768" y="8357528"/>
                  <a:pt x="3750750" y="8094515"/>
                </a:cubicBezTo>
                <a:cubicBezTo>
                  <a:pt x="3680732" y="7831504"/>
                  <a:pt x="3610250" y="7538381"/>
                  <a:pt x="3539302" y="7215148"/>
                </a:cubicBezTo>
                <a:cubicBezTo>
                  <a:pt x="3468352" y="6891914"/>
                  <a:pt x="3405094" y="6584524"/>
                  <a:pt x="3349524" y="6292978"/>
                </a:cubicBezTo>
                <a:cubicBezTo>
                  <a:pt x="3293954" y="6001432"/>
                  <a:pt x="3261466" y="5812159"/>
                  <a:pt x="3252058" y="5725161"/>
                </a:cubicBezTo>
                <a:cubicBezTo>
                  <a:pt x="3220060" y="5341033"/>
                  <a:pt x="3174468" y="4954967"/>
                  <a:pt x="3115280" y="4566963"/>
                </a:cubicBezTo>
                <a:cubicBezTo>
                  <a:pt x="3101866" y="4477522"/>
                  <a:pt x="3088480" y="4382032"/>
                  <a:pt x="3075124" y="4280495"/>
                </a:cubicBezTo>
                <a:lnTo>
                  <a:pt x="3069494" y="4236805"/>
                </a:lnTo>
                <a:lnTo>
                  <a:pt x="3067446" y="4242792"/>
                </a:lnTo>
                <a:lnTo>
                  <a:pt x="3065042" y="4251005"/>
                </a:lnTo>
                <a:lnTo>
                  <a:pt x="3065732" y="4243936"/>
                </a:lnTo>
                <a:cubicBezTo>
                  <a:pt x="2936190" y="4622274"/>
                  <a:pt x="2778658" y="4996941"/>
                  <a:pt x="2593132" y="5367939"/>
                </a:cubicBezTo>
                <a:cubicBezTo>
                  <a:pt x="2494658" y="5573262"/>
                  <a:pt x="2388534" y="5815364"/>
                  <a:pt x="2274758" y="6094246"/>
                </a:cubicBezTo>
                <a:cubicBezTo>
                  <a:pt x="2111151" y="6512956"/>
                  <a:pt x="1950413" y="6916622"/>
                  <a:pt x="1792544" y="7305247"/>
                </a:cubicBezTo>
                <a:cubicBezTo>
                  <a:pt x="1661814" y="7623312"/>
                  <a:pt x="1537984" y="7930185"/>
                  <a:pt x="1421055" y="8225867"/>
                </a:cubicBezTo>
                <a:cubicBezTo>
                  <a:pt x="1407719" y="8260811"/>
                  <a:pt x="1393167" y="8302862"/>
                  <a:pt x="1377401" y="8352022"/>
                </a:cubicBezTo>
                <a:cubicBezTo>
                  <a:pt x="1361480" y="8432094"/>
                  <a:pt x="1343103" y="8501698"/>
                  <a:pt x="1322271" y="8560834"/>
                </a:cubicBezTo>
                <a:cubicBezTo>
                  <a:pt x="1280865" y="8677453"/>
                  <a:pt x="1223667" y="8763689"/>
                  <a:pt x="1150677" y="8819543"/>
                </a:cubicBezTo>
                <a:cubicBezTo>
                  <a:pt x="1077687" y="8875397"/>
                  <a:pt x="977378" y="8903323"/>
                  <a:pt x="849749" y="8903323"/>
                </a:cubicBezTo>
                <a:lnTo>
                  <a:pt x="830209" y="8903323"/>
                </a:lnTo>
                <a:cubicBezTo>
                  <a:pt x="675752" y="8903323"/>
                  <a:pt x="532227" y="8850003"/>
                  <a:pt x="399636" y="8743361"/>
                </a:cubicBezTo>
                <a:cubicBezTo>
                  <a:pt x="267044" y="8636719"/>
                  <a:pt x="176608" y="8522194"/>
                  <a:pt x="128327" y="8399786"/>
                </a:cubicBezTo>
                <a:cubicBezTo>
                  <a:pt x="75808" y="8258459"/>
                  <a:pt x="41290" y="8037615"/>
                  <a:pt x="24774" y="7737255"/>
                </a:cubicBezTo>
                <a:cubicBezTo>
                  <a:pt x="8258" y="7436896"/>
                  <a:pt x="0" y="7101552"/>
                  <a:pt x="0" y="6731227"/>
                </a:cubicBezTo>
                <a:cubicBezTo>
                  <a:pt x="0" y="6232859"/>
                  <a:pt x="10623" y="5745760"/>
                  <a:pt x="31869" y="5269930"/>
                </a:cubicBezTo>
                <a:cubicBezTo>
                  <a:pt x="53115" y="4794100"/>
                  <a:pt x="74929" y="4466653"/>
                  <a:pt x="97312" y="4287590"/>
                </a:cubicBezTo>
                <a:cubicBezTo>
                  <a:pt x="155983" y="3760015"/>
                  <a:pt x="193382" y="3231665"/>
                  <a:pt x="209510" y="2702540"/>
                </a:cubicBezTo>
                <a:cubicBezTo>
                  <a:pt x="215972" y="2615283"/>
                  <a:pt x="220857" y="2525751"/>
                  <a:pt x="224165" y="2433945"/>
                </a:cubicBezTo>
                <a:cubicBezTo>
                  <a:pt x="230420" y="2304921"/>
                  <a:pt x="233548" y="2175508"/>
                  <a:pt x="233548" y="2045708"/>
                </a:cubicBezTo>
                <a:cubicBezTo>
                  <a:pt x="236856" y="1807095"/>
                  <a:pt x="246600" y="1571326"/>
                  <a:pt x="262780" y="1338399"/>
                </a:cubicBezTo>
                <a:lnTo>
                  <a:pt x="262780" y="1291565"/>
                </a:lnTo>
                <a:cubicBezTo>
                  <a:pt x="262780" y="1221005"/>
                  <a:pt x="243111" y="1154244"/>
                  <a:pt x="203773" y="1091283"/>
                </a:cubicBezTo>
                <a:cubicBezTo>
                  <a:pt x="168518" y="1033955"/>
                  <a:pt x="150891" y="977455"/>
                  <a:pt x="150891" y="921783"/>
                </a:cubicBezTo>
                <a:cubicBezTo>
                  <a:pt x="150891" y="784539"/>
                  <a:pt x="235925" y="707646"/>
                  <a:pt x="405994" y="691104"/>
                </a:cubicBezTo>
                <a:cubicBezTo>
                  <a:pt x="418504" y="691104"/>
                  <a:pt x="434709" y="693094"/>
                  <a:pt x="454611" y="697075"/>
                </a:cubicBezTo>
                <a:cubicBezTo>
                  <a:pt x="497826" y="702865"/>
                  <a:pt x="545073" y="705759"/>
                  <a:pt x="596352" y="705759"/>
                </a:cubicBezTo>
                <a:cubicBezTo>
                  <a:pt x="669445" y="705759"/>
                  <a:pt x="722042" y="704855"/>
                  <a:pt x="754143" y="703045"/>
                </a:cubicBezTo>
                <a:cubicBezTo>
                  <a:pt x="807800" y="697075"/>
                  <a:pt x="857546" y="693344"/>
                  <a:pt x="903382" y="691851"/>
                </a:cubicBezTo>
                <a:lnTo>
                  <a:pt x="926755" y="691459"/>
                </a:lnTo>
                <a:lnTo>
                  <a:pt x="992672" y="694382"/>
                </a:lnTo>
                <a:cubicBezTo>
                  <a:pt x="1158396" y="705379"/>
                  <a:pt x="1276933" y="739825"/>
                  <a:pt x="1348285" y="797720"/>
                </a:cubicBezTo>
                <a:cubicBezTo>
                  <a:pt x="1429830" y="863887"/>
                  <a:pt x="1470603" y="971718"/>
                  <a:pt x="1470603" y="1121212"/>
                </a:cubicBezTo>
                <a:cubicBezTo>
                  <a:pt x="1470603" y="1144526"/>
                  <a:pt x="1468173" y="1178307"/>
                  <a:pt x="1463314" y="1222556"/>
                </a:cubicBezTo>
                <a:cubicBezTo>
                  <a:pt x="1424028" y="1644574"/>
                  <a:pt x="1373938" y="2073700"/>
                  <a:pt x="1313044" y="2509934"/>
                </a:cubicBezTo>
                <a:cubicBezTo>
                  <a:pt x="1273292" y="2781940"/>
                  <a:pt x="1237030" y="3065551"/>
                  <a:pt x="1204257" y="3360768"/>
                </a:cubicBezTo>
                <a:cubicBezTo>
                  <a:pt x="1172672" y="3666684"/>
                  <a:pt x="1147033" y="3979011"/>
                  <a:pt x="1127338" y="4297748"/>
                </a:cubicBezTo>
                <a:cubicBezTo>
                  <a:pt x="1111624" y="4533465"/>
                  <a:pt x="1092342" y="4773862"/>
                  <a:pt x="1069494" y="5018936"/>
                </a:cubicBezTo>
                <a:cubicBezTo>
                  <a:pt x="1054400" y="5229170"/>
                  <a:pt x="1046853" y="5457729"/>
                  <a:pt x="1046853" y="5704613"/>
                </a:cubicBezTo>
                <a:lnTo>
                  <a:pt x="1046853" y="6011124"/>
                </a:lnTo>
                <a:cubicBezTo>
                  <a:pt x="1046853" y="6186827"/>
                  <a:pt x="1041890" y="6356482"/>
                  <a:pt x="1031965" y="6520088"/>
                </a:cubicBezTo>
                <a:cubicBezTo>
                  <a:pt x="1047938" y="6377314"/>
                  <a:pt x="1077429" y="6234255"/>
                  <a:pt x="1120437" y="6090912"/>
                </a:cubicBezTo>
                <a:cubicBezTo>
                  <a:pt x="1145766" y="6023246"/>
                  <a:pt x="1173500" y="5955012"/>
                  <a:pt x="1203636" y="5886209"/>
                </a:cubicBezTo>
                <a:cubicBezTo>
                  <a:pt x="1653568" y="4918472"/>
                  <a:pt x="2087398" y="3956266"/>
                  <a:pt x="2505126" y="2999591"/>
                </a:cubicBezTo>
                <a:cubicBezTo>
                  <a:pt x="2616576" y="2748055"/>
                  <a:pt x="2708072" y="2497786"/>
                  <a:pt x="2779614" y="2248783"/>
                </a:cubicBezTo>
                <a:cubicBezTo>
                  <a:pt x="2830118" y="2089466"/>
                  <a:pt x="2913472" y="2009808"/>
                  <a:pt x="3029676" y="2009808"/>
                </a:cubicBezTo>
                <a:cubicBezTo>
                  <a:pt x="3061622" y="2009808"/>
                  <a:pt x="3100832" y="2015959"/>
                  <a:pt x="3147304" y="2028262"/>
                </a:cubicBezTo>
                <a:cubicBezTo>
                  <a:pt x="3188554" y="2038239"/>
                  <a:pt x="3228512" y="2050257"/>
                  <a:pt x="3267178" y="2064318"/>
                </a:cubicBezTo>
                <a:cubicBezTo>
                  <a:pt x="3334896" y="2084943"/>
                  <a:pt x="3407756" y="2102028"/>
                  <a:pt x="3485760" y="2115571"/>
                </a:cubicBezTo>
                <a:cubicBezTo>
                  <a:pt x="3756164" y="2156253"/>
                  <a:pt x="3935976" y="2304584"/>
                  <a:pt x="4025198" y="2560567"/>
                </a:cubicBezTo>
                <a:cubicBezTo>
                  <a:pt x="4063968" y="2651132"/>
                  <a:pt x="4095398" y="2748068"/>
                  <a:pt x="4119486" y="2851376"/>
                </a:cubicBezTo>
                <a:cubicBezTo>
                  <a:pt x="4143574" y="2954684"/>
                  <a:pt x="4155618" y="3060796"/>
                  <a:pt x="4155618" y="3169712"/>
                </a:cubicBezTo>
                <a:lnTo>
                  <a:pt x="4155618" y="3216003"/>
                </a:lnTo>
                <a:cubicBezTo>
                  <a:pt x="4152414" y="3280980"/>
                  <a:pt x="4150810" y="3353143"/>
                  <a:pt x="4150810" y="3432491"/>
                </a:cubicBezTo>
                <a:cubicBezTo>
                  <a:pt x="4150810" y="3696382"/>
                  <a:pt x="4169110" y="3950373"/>
                  <a:pt x="4205708" y="4194466"/>
                </a:cubicBezTo>
                <a:cubicBezTo>
                  <a:pt x="4225920" y="4362725"/>
                  <a:pt x="4242746" y="4532949"/>
                  <a:pt x="4256186" y="4705137"/>
                </a:cubicBezTo>
                <a:cubicBezTo>
                  <a:pt x="4266008" y="4833800"/>
                  <a:pt x="4269316" y="4960420"/>
                  <a:pt x="4266112" y="5085000"/>
                </a:cubicBezTo>
                <a:cubicBezTo>
                  <a:pt x="4270298" y="5165640"/>
                  <a:pt x="4272392" y="5236769"/>
                  <a:pt x="4272392" y="5298387"/>
                </a:cubicBezTo>
                <a:cubicBezTo>
                  <a:pt x="4290484" y="5647002"/>
                  <a:pt x="4348870" y="6010452"/>
                  <a:pt x="4447552" y="6388738"/>
                </a:cubicBezTo>
                <a:cubicBezTo>
                  <a:pt x="4471796" y="6470619"/>
                  <a:pt x="4491724" y="6565940"/>
                  <a:pt x="4507334" y="6674702"/>
                </a:cubicBezTo>
                <a:cubicBezTo>
                  <a:pt x="4530286" y="6874958"/>
                  <a:pt x="4577844" y="7056270"/>
                  <a:pt x="4650006" y="7218636"/>
                </a:cubicBezTo>
                <a:lnTo>
                  <a:pt x="4702534" y="7318712"/>
                </a:lnTo>
                <a:lnTo>
                  <a:pt x="4702626" y="7318555"/>
                </a:lnTo>
                <a:cubicBezTo>
                  <a:pt x="4706160" y="7311544"/>
                  <a:pt x="4709014" y="7304808"/>
                  <a:pt x="4711184" y="7298346"/>
                </a:cubicBezTo>
                <a:cubicBezTo>
                  <a:pt x="4717026" y="7274774"/>
                  <a:pt x="4723462" y="7256010"/>
                  <a:pt x="4730492" y="7242054"/>
                </a:cubicBezTo>
                <a:cubicBezTo>
                  <a:pt x="5073834" y="6315671"/>
                  <a:pt x="5414488" y="5352974"/>
                  <a:pt x="5752454" y="4353964"/>
                </a:cubicBezTo>
                <a:cubicBezTo>
                  <a:pt x="5982950" y="3565806"/>
                  <a:pt x="6206702" y="2851841"/>
                  <a:pt x="6423708" y="2212068"/>
                </a:cubicBezTo>
                <a:cubicBezTo>
                  <a:pt x="6640714" y="1572295"/>
                  <a:pt x="6860976" y="985236"/>
                  <a:pt x="7084494" y="450889"/>
                </a:cubicBezTo>
                <a:cubicBezTo>
                  <a:pt x="7092248" y="427731"/>
                  <a:pt x="7099098" y="395448"/>
                  <a:pt x="7105042" y="354043"/>
                </a:cubicBezTo>
                <a:cubicBezTo>
                  <a:pt x="7112590" y="298266"/>
                  <a:pt x="7127258" y="239867"/>
                  <a:pt x="7149046" y="178844"/>
                </a:cubicBezTo>
                <a:cubicBezTo>
                  <a:pt x="7170834" y="117821"/>
                  <a:pt x="7222074" y="68183"/>
                  <a:pt x="7302766" y="29931"/>
                </a:cubicBezTo>
                <a:cubicBezTo>
                  <a:pt x="7346136" y="9977"/>
                  <a:pt x="7391160" y="0"/>
                  <a:pt x="7437838" y="0"/>
                </a:cubicBezTo>
                <a:close/>
              </a:path>
            </a:pathLst>
          </a:custGeom>
          <a:pattFill prst="pct20">
            <a:fgClr>
              <a:schemeClr val="accent1"/>
            </a:fgClr>
            <a:bgClr>
              <a:schemeClr val="bg1"/>
            </a:bgClr>
          </a:pattFill>
        </p:spPr>
        <p:txBody>
          <a:bodyPr wrap="square">
            <a:noAutofit/>
          </a:bodyPr>
          <a:lstStyle>
            <a:lvl1pPr rtl="0">
              <a:defRPr sz="2000"/>
            </a:lvl1pPr>
          </a:lstStyle>
          <a:p>
            <a:r>
              <a:rPr lang="en-US"/>
              <a:t>Drag Picture here</a:t>
            </a:r>
          </a:p>
        </p:txBody>
      </p:sp>
    </p:spTree>
    <p:extLst>
      <p:ext uri="{BB962C8B-B14F-4D97-AF65-F5344CB8AC3E}">
        <p14:creationId xmlns:p14="http://schemas.microsoft.com/office/powerpoint/2010/main" val="4207787634"/>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Blank_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5FE13A4B-C18B-494D-8A08-A873772AFF35}"/>
              </a:ext>
            </a:extLst>
          </p:cNvPr>
          <p:cNvSpPr>
            <a:spLocks noGrp="1"/>
          </p:cNvSpPr>
          <p:nvPr>
            <p:ph type="pic" sz="quarter" idx="17" hasCustomPrompt="1"/>
          </p:nvPr>
        </p:nvSpPr>
        <p:spPr>
          <a:xfrm>
            <a:off x="746661" y="496963"/>
            <a:ext cx="3968150" cy="5864074"/>
          </a:xfrm>
          <a:custGeom>
            <a:avLst/>
            <a:gdLst/>
            <a:ahLst/>
            <a:cxnLst/>
            <a:rect l="l" t="t" r="r" b="b"/>
            <a:pathLst>
              <a:path w="5771373" h="8530516">
                <a:moveTo>
                  <a:pt x="4967450" y="3845928"/>
                </a:moveTo>
                <a:cubicBezTo>
                  <a:pt x="4897975" y="4348793"/>
                  <a:pt x="4740003" y="4897148"/>
                  <a:pt x="4493533" y="5490993"/>
                </a:cubicBezTo>
                <a:cubicBezTo>
                  <a:pt x="4247062" y="6084837"/>
                  <a:pt x="3999765" y="6510783"/>
                  <a:pt x="3751641" y="6768833"/>
                </a:cubicBezTo>
                <a:cubicBezTo>
                  <a:pt x="3966682" y="6656351"/>
                  <a:pt x="4168490" y="6445445"/>
                  <a:pt x="4357064" y="6136116"/>
                </a:cubicBezTo>
                <a:cubicBezTo>
                  <a:pt x="4545639" y="5826788"/>
                  <a:pt x="4699476" y="5485203"/>
                  <a:pt x="4818575" y="5111362"/>
                </a:cubicBezTo>
                <a:cubicBezTo>
                  <a:pt x="4937675" y="4737522"/>
                  <a:pt x="4997225" y="4409998"/>
                  <a:pt x="4997225" y="4128790"/>
                </a:cubicBezTo>
                <a:cubicBezTo>
                  <a:pt x="4997225" y="4022924"/>
                  <a:pt x="4987300" y="3928636"/>
                  <a:pt x="4967450" y="3845928"/>
                </a:cubicBezTo>
                <a:close/>
                <a:moveTo>
                  <a:pt x="4218115" y="704673"/>
                </a:moveTo>
                <a:cubicBezTo>
                  <a:pt x="4151948" y="704673"/>
                  <a:pt x="4064277" y="716253"/>
                  <a:pt x="3955103" y="739411"/>
                </a:cubicBezTo>
                <a:cubicBezTo>
                  <a:pt x="3806228" y="772494"/>
                  <a:pt x="3687128" y="843623"/>
                  <a:pt x="3597803" y="952798"/>
                </a:cubicBezTo>
                <a:cubicBezTo>
                  <a:pt x="3402612" y="1164530"/>
                  <a:pt x="3241332" y="1391978"/>
                  <a:pt x="3113961" y="1635140"/>
                </a:cubicBezTo>
                <a:cubicBezTo>
                  <a:pt x="2986590" y="1878302"/>
                  <a:pt x="2878243" y="2130562"/>
                  <a:pt x="2788918" y="2391919"/>
                </a:cubicBezTo>
                <a:cubicBezTo>
                  <a:pt x="2673127" y="2716135"/>
                  <a:pt x="2579666" y="3042005"/>
                  <a:pt x="2508537" y="3369529"/>
                </a:cubicBezTo>
                <a:cubicBezTo>
                  <a:pt x="2437409" y="3697053"/>
                  <a:pt x="2401844" y="4027887"/>
                  <a:pt x="2401844" y="4362027"/>
                </a:cubicBezTo>
                <a:cubicBezTo>
                  <a:pt x="2401844" y="4666392"/>
                  <a:pt x="2438235" y="4972413"/>
                  <a:pt x="2511019" y="5280087"/>
                </a:cubicBezTo>
                <a:cubicBezTo>
                  <a:pt x="2530869" y="5346253"/>
                  <a:pt x="2540794" y="5412420"/>
                  <a:pt x="2540794" y="5478586"/>
                </a:cubicBezTo>
                <a:cubicBezTo>
                  <a:pt x="2540794" y="5551370"/>
                  <a:pt x="2522598" y="5624153"/>
                  <a:pt x="2486206" y="5696936"/>
                </a:cubicBezTo>
                <a:cubicBezTo>
                  <a:pt x="2446506" y="5769719"/>
                  <a:pt x="2405152" y="5806111"/>
                  <a:pt x="2362144" y="5806111"/>
                </a:cubicBezTo>
                <a:cubicBezTo>
                  <a:pt x="2325752" y="5806111"/>
                  <a:pt x="2284398" y="5784607"/>
                  <a:pt x="2238082" y="5741598"/>
                </a:cubicBezTo>
                <a:cubicBezTo>
                  <a:pt x="2056124" y="5569566"/>
                  <a:pt x="1930408" y="5369412"/>
                  <a:pt x="1860933" y="5141137"/>
                </a:cubicBezTo>
                <a:cubicBezTo>
                  <a:pt x="1738525" y="4747447"/>
                  <a:pt x="1677321" y="4350448"/>
                  <a:pt x="1677321" y="3950141"/>
                </a:cubicBezTo>
                <a:cubicBezTo>
                  <a:pt x="1677321" y="3774799"/>
                  <a:pt x="1688900" y="3597804"/>
                  <a:pt x="1712058" y="3419154"/>
                </a:cubicBezTo>
                <a:cubicBezTo>
                  <a:pt x="1731908" y="3253738"/>
                  <a:pt x="1748450" y="3089976"/>
                  <a:pt x="1761683" y="2927868"/>
                </a:cubicBezTo>
                <a:cubicBezTo>
                  <a:pt x="1768300" y="2841851"/>
                  <a:pt x="1776571" y="2755835"/>
                  <a:pt x="1786495" y="2669818"/>
                </a:cubicBezTo>
                <a:cubicBezTo>
                  <a:pt x="1707096" y="2749218"/>
                  <a:pt x="1645892" y="2834407"/>
                  <a:pt x="1602883" y="2925386"/>
                </a:cubicBezTo>
                <a:cubicBezTo>
                  <a:pt x="1559875" y="3016365"/>
                  <a:pt x="1523484" y="3108171"/>
                  <a:pt x="1493709" y="3200804"/>
                </a:cubicBezTo>
                <a:cubicBezTo>
                  <a:pt x="1480476" y="3243813"/>
                  <a:pt x="1465588" y="3286821"/>
                  <a:pt x="1449046" y="3329830"/>
                </a:cubicBezTo>
                <a:cubicBezTo>
                  <a:pt x="1124830" y="4242928"/>
                  <a:pt x="962723" y="5175875"/>
                  <a:pt x="962723" y="6128672"/>
                </a:cubicBezTo>
                <a:lnTo>
                  <a:pt x="962723" y="6217997"/>
                </a:lnTo>
                <a:cubicBezTo>
                  <a:pt x="959414" y="6631538"/>
                  <a:pt x="1058664" y="7023574"/>
                  <a:pt x="1260472" y="7394107"/>
                </a:cubicBezTo>
                <a:cubicBezTo>
                  <a:pt x="1263780" y="7400723"/>
                  <a:pt x="1267089" y="7407340"/>
                  <a:pt x="1270397" y="7413956"/>
                </a:cubicBezTo>
                <a:cubicBezTo>
                  <a:pt x="1349797" y="7552906"/>
                  <a:pt x="1414309" y="7652156"/>
                  <a:pt x="1463934" y="7711706"/>
                </a:cubicBezTo>
                <a:cubicBezTo>
                  <a:pt x="1513559" y="7771256"/>
                  <a:pt x="1578071" y="7801031"/>
                  <a:pt x="1657471" y="7801031"/>
                </a:cubicBezTo>
                <a:cubicBezTo>
                  <a:pt x="1750104" y="7801031"/>
                  <a:pt x="1890708" y="7769602"/>
                  <a:pt x="2079282" y="7706743"/>
                </a:cubicBezTo>
                <a:cubicBezTo>
                  <a:pt x="2082591" y="7706743"/>
                  <a:pt x="2085899" y="7706743"/>
                  <a:pt x="2089207" y="7706743"/>
                </a:cubicBezTo>
                <a:cubicBezTo>
                  <a:pt x="2469665" y="7594261"/>
                  <a:pt x="2793880" y="7400723"/>
                  <a:pt x="3061855" y="7126132"/>
                </a:cubicBezTo>
                <a:cubicBezTo>
                  <a:pt x="3577954" y="6610033"/>
                  <a:pt x="3969990" y="6029423"/>
                  <a:pt x="4237965" y="5384299"/>
                </a:cubicBezTo>
                <a:cubicBezTo>
                  <a:pt x="4486089" y="4805342"/>
                  <a:pt x="4646542" y="4213152"/>
                  <a:pt x="4719326" y="3607729"/>
                </a:cubicBezTo>
                <a:cubicBezTo>
                  <a:pt x="4792109" y="2965913"/>
                  <a:pt x="4828500" y="2325752"/>
                  <a:pt x="4828500" y="1687246"/>
                </a:cubicBezTo>
                <a:cubicBezTo>
                  <a:pt x="4828500" y="1419272"/>
                  <a:pt x="4749100" y="1181072"/>
                  <a:pt x="4590301" y="972648"/>
                </a:cubicBezTo>
                <a:cubicBezTo>
                  <a:pt x="4517518" y="873398"/>
                  <a:pt x="4455487" y="803923"/>
                  <a:pt x="4404208" y="764223"/>
                </a:cubicBezTo>
                <a:cubicBezTo>
                  <a:pt x="4352929" y="724523"/>
                  <a:pt x="4290898" y="704673"/>
                  <a:pt x="4218115" y="704673"/>
                </a:cubicBezTo>
                <a:close/>
                <a:moveTo>
                  <a:pt x="3409229" y="0"/>
                </a:moveTo>
                <a:cubicBezTo>
                  <a:pt x="3538254" y="0"/>
                  <a:pt x="3680512" y="34738"/>
                  <a:pt x="3836003" y="104212"/>
                </a:cubicBezTo>
                <a:cubicBezTo>
                  <a:pt x="3955103" y="153837"/>
                  <a:pt x="4077511" y="198500"/>
                  <a:pt x="4203227" y="238199"/>
                </a:cubicBezTo>
                <a:cubicBezTo>
                  <a:pt x="4441427" y="307674"/>
                  <a:pt x="4663084" y="408579"/>
                  <a:pt x="4868200" y="540911"/>
                </a:cubicBezTo>
                <a:cubicBezTo>
                  <a:pt x="5132867" y="729486"/>
                  <a:pt x="5344599" y="947009"/>
                  <a:pt x="5503399" y="1193479"/>
                </a:cubicBezTo>
                <a:cubicBezTo>
                  <a:pt x="5662198" y="1439948"/>
                  <a:pt x="5749868" y="1720329"/>
                  <a:pt x="5766410" y="2034620"/>
                </a:cubicBezTo>
                <a:cubicBezTo>
                  <a:pt x="5769718" y="2097478"/>
                  <a:pt x="5771373" y="2158682"/>
                  <a:pt x="5771373" y="2218232"/>
                </a:cubicBezTo>
                <a:cubicBezTo>
                  <a:pt x="5771373" y="2320790"/>
                  <a:pt x="5768065" y="2423348"/>
                  <a:pt x="5761447" y="2525906"/>
                </a:cubicBezTo>
                <a:cubicBezTo>
                  <a:pt x="5761447" y="2595381"/>
                  <a:pt x="5759793" y="2664856"/>
                  <a:pt x="5756485" y="2734331"/>
                </a:cubicBezTo>
                <a:lnTo>
                  <a:pt x="5756485" y="2764106"/>
                </a:lnTo>
                <a:cubicBezTo>
                  <a:pt x="5756485" y="3399304"/>
                  <a:pt x="5681221" y="4020442"/>
                  <a:pt x="5530692" y="4627520"/>
                </a:cubicBezTo>
                <a:cubicBezTo>
                  <a:pt x="5380163" y="5234597"/>
                  <a:pt x="5174220" y="5832578"/>
                  <a:pt x="4912863" y="6421459"/>
                </a:cubicBezTo>
                <a:cubicBezTo>
                  <a:pt x="4747447" y="6772141"/>
                  <a:pt x="4509247" y="7079816"/>
                  <a:pt x="4198265" y="7344481"/>
                </a:cubicBezTo>
                <a:cubicBezTo>
                  <a:pt x="4056006" y="7473506"/>
                  <a:pt x="3915403" y="7605840"/>
                  <a:pt x="3776453" y="7741481"/>
                </a:cubicBezTo>
                <a:cubicBezTo>
                  <a:pt x="3571337" y="7936672"/>
                  <a:pt x="3340581" y="8091336"/>
                  <a:pt x="3084186" y="8205473"/>
                </a:cubicBezTo>
                <a:cubicBezTo>
                  <a:pt x="2827791" y="8319610"/>
                  <a:pt x="2562297" y="8416379"/>
                  <a:pt x="2287707" y="8495779"/>
                </a:cubicBezTo>
                <a:cubicBezTo>
                  <a:pt x="2211615" y="8518937"/>
                  <a:pt x="2135524" y="8530516"/>
                  <a:pt x="2059432" y="8530516"/>
                </a:cubicBezTo>
                <a:cubicBezTo>
                  <a:pt x="1900633" y="8530516"/>
                  <a:pt x="1750104" y="8490816"/>
                  <a:pt x="1607846" y="8411417"/>
                </a:cubicBezTo>
                <a:cubicBezTo>
                  <a:pt x="1058664" y="8146751"/>
                  <a:pt x="648432" y="7749752"/>
                  <a:pt x="377149" y="7220419"/>
                </a:cubicBezTo>
                <a:cubicBezTo>
                  <a:pt x="238199" y="6945829"/>
                  <a:pt x="140604" y="6667929"/>
                  <a:pt x="84362" y="6386721"/>
                </a:cubicBezTo>
                <a:cubicBezTo>
                  <a:pt x="28121" y="6105514"/>
                  <a:pt x="0" y="5822653"/>
                  <a:pt x="0" y="5538136"/>
                </a:cubicBezTo>
                <a:cubicBezTo>
                  <a:pt x="0" y="5213921"/>
                  <a:pt x="26466" y="4888050"/>
                  <a:pt x="79400" y="4560526"/>
                </a:cubicBezTo>
                <a:cubicBezTo>
                  <a:pt x="181958" y="3842620"/>
                  <a:pt x="358953" y="3139601"/>
                  <a:pt x="610386" y="2451469"/>
                </a:cubicBezTo>
                <a:cubicBezTo>
                  <a:pt x="726177" y="2163645"/>
                  <a:pt x="866781" y="1887400"/>
                  <a:pt x="1032197" y="1622734"/>
                </a:cubicBezTo>
                <a:cubicBezTo>
                  <a:pt x="1108289" y="1493709"/>
                  <a:pt x="1182727" y="1364684"/>
                  <a:pt x="1255510" y="1235660"/>
                </a:cubicBezTo>
                <a:cubicBezTo>
                  <a:pt x="1295209" y="1162877"/>
                  <a:pt x="1348142" y="1126485"/>
                  <a:pt x="1414309" y="1126485"/>
                </a:cubicBezTo>
                <a:cubicBezTo>
                  <a:pt x="1447392" y="1126485"/>
                  <a:pt x="1485438" y="1134755"/>
                  <a:pt x="1528446" y="1151297"/>
                </a:cubicBezTo>
                <a:cubicBezTo>
                  <a:pt x="1584688" y="1174455"/>
                  <a:pt x="1640929" y="1197614"/>
                  <a:pt x="1697171" y="1220772"/>
                </a:cubicBezTo>
                <a:cubicBezTo>
                  <a:pt x="1750104" y="1247239"/>
                  <a:pt x="1804691" y="1272052"/>
                  <a:pt x="1860933" y="1295210"/>
                </a:cubicBezTo>
                <a:cubicBezTo>
                  <a:pt x="1960182" y="1348142"/>
                  <a:pt x="2032966" y="1374609"/>
                  <a:pt x="2079282" y="1374609"/>
                </a:cubicBezTo>
                <a:cubicBezTo>
                  <a:pt x="2115674" y="1374609"/>
                  <a:pt x="2146276" y="1359722"/>
                  <a:pt x="2171088" y="1329947"/>
                </a:cubicBezTo>
                <a:cubicBezTo>
                  <a:pt x="2195901" y="1300172"/>
                  <a:pt x="2228157" y="1252201"/>
                  <a:pt x="2267857" y="1186035"/>
                </a:cubicBezTo>
                <a:cubicBezTo>
                  <a:pt x="2307557" y="1116560"/>
                  <a:pt x="2345602" y="1048740"/>
                  <a:pt x="2381994" y="982573"/>
                </a:cubicBezTo>
                <a:cubicBezTo>
                  <a:pt x="2491169" y="774148"/>
                  <a:pt x="2618539" y="573994"/>
                  <a:pt x="2764106" y="382112"/>
                </a:cubicBezTo>
                <a:cubicBezTo>
                  <a:pt x="2866664" y="256395"/>
                  <a:pt x="2970049" y="161281"/>
                  <a:pt x="3074261" y="96769"/>
                </a:cubicBezTo>
                <a:cubicBezTo>
                  <a:pt x="3178473" y="32256"/>
                  <a:pt x="3290129" y="0"/>
                  <a:pt x="3409229" y="0"/>
                </a:cubicBezTo>
                <a:close/>
              </a:path>
            </a:pathLst>
          </a:custGeom>
          <a:pattFill prst="pct20">
            <a:fgClr>
              <a:schemeClr val="accent1"/>
            </a:fgClr>
            <a:bgClr>
              <a:schemeClr val="bg1"/>
            </a:bgClr>
          </a:pattFill>
        </p:spPr>
        <p:txBody>
          <a:bodyPr wrap="square">
            <a:noAutofit/>
          </a:bodyPr>
          <a:lstStyle>
            <a:lvl1pPr>
              <a:defRPr sz="2000"/>
            </a:lvl1pPr>
          </a:lstStyle>
          <a:p>
            <a:r>
              <a:rPr lang="en-US"/>
              <a:t>Drag Picture here</a:t>
            </a:r>
          </a:p>
        </p:txBody>
      </p:sp>
    </p:spTree>
    <p:extLst>
      <p:ext uri="{BB962C8B-B14F-4D97-AF65-F5344CB8AC3E}">
        <p14:creationId xmlns:p14="http://schemas.microsoft.com/office/powerpoint/2010/main" val="40914861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2_Blank_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79EDF3E-74A5-BF45-A8E2-6F0847CBA725}"/>
              </a:ext>
            </a:extLst>
          </p:cNvPr>
          <p:cNvSpPr>
            <a:spLocks noGrp="1"/>
          </p:cNvSpPr>
          <p:nvPr>
            <p:ph type="pic" sz="quarter" idx="18" hasCustomPrompt="1"/>
          </p:nvPr>
        </p:nvSpPr>
        <p:spPr>
          <a:xfrm>
            <a:off x="0" y="0"/>
            <a:ext cx="6212827" cy="6858000"/>
          </a:xfrm>
          <a:custGeom>
            <a:avLst/>
            <a:gdLst>
              <a:gd name="connsiteX0" fmla="*/ 10097562 w 12423228"/>
              <a:gd name="connsiteY0" fmla="*/ 1734207 h 13716000"/>
              <a:gd name="connsiteX1" fmla="*/ 10136217 w 12423228"/>
              <a:gd name="connsiteY1" fmla="*/ 1734207 h 13716000"/>
              <a:gd name="connsiteX2" fmla="*/ 10464607 w 12423228"/>
              <a:gd name="connsiteY2" fmla="*/ 1841120 h 13716000"/>
              <a:gd name="connsiteX3" fmla="*/ 10612032 w 12423228"/>
              <a:gd name="connsiteY3" fmla="*/ 2171366 h 13716000"/>
              <a:gd name="connsiteX4" fmla="*/ 10649872 w 12423228"/>
              <a:gd name="connsiteY4" fmla="*/ 2577926 h 13716000"/>
              <a:gd name="connsiteX5" fmla="*/ 10649872 w 12423228"/>
              <a:gd name="connsiteY5" fmla="*/ 2595035 h 13716000"/>
              <a:gd name="connsiteX6" fmla="*/ 10315733 w 12423228"/>
              <a:gd name="connsiteY6" fmla="*/ 2989555 h 13716000"/>
              <a:gd name="connsiteX7" fmla="*/ 10154233 w 12423228"/>
              <a:gd name="connsiteY7" fmla="*/ 2965294 h 13716000"/>
              <a:gd name="connsiteX8" fmla="*/ 9914696 w 12423228"/>
              <a:gd name="connsiteY8" fmla="*/ 2932704 h 13716000"/>
              <a:gd name="connsiteX9" fmla="*/ 9846529 w 12423228"/>
              <a:gd name="connsiteY9" fmla="*/ 2932704 h 13716000"/>
              <a:gd name="connsiteX10" fmla="*/ 6826796 w 12423228"/>
              <a:gd name="connsiteY10" fmla="*/ 3153592 h 13716000"/>
              <a:gd name="connsiteX11" fmla="*/ 6532806 w 12423228"/>
              <a:gd name="connsiteY11" fmla="*/ 3230178 h 13716000"/>
              <a:gd name="connsiteX12" fmla="*/ 6408105 w 12423228"/>
              <a:gd name="connsiteY12" fmla="*/ 3552004 h 13716000"/>
              <a:gd name="connsiteX13" fmla="*/ 6188032 w 12423228"/>
              <a:gd name="connsiteY13" fmla="*/ 4517663 h 13716000"/>
              <a:gd name="connsiteX14" fmla="*/ 6113256 w 12423228"/>
              <a:gd name="connsiteY14" fmla="*/ 4843835 h 13716000"/>
              <a:gd name="connsiteX15" fmla="*/ 5736118 w 12423228"/>
              <a:gd name="connsiteY15" fmla="*/ 6282954 h 13716000"/>
              <a:gd name="connsiteX16" fmla="*/ 5012665 w 12423228"/>
              <a:gd name="connsiteY16" fmla="*/ 9407246 h 13716000"/>
              <a:gd name="connsiteX17" fmla="*/ 4645440 w 12423228"/>
              <a:gd name="connsiteY17" fmla="*/ 12065141 h 13716000"/>
              <a:gd name="connsiteX18" fmla="*/ 4297723 w 12423228"/>
              <a:gd name="connsiteY18" fmla="*/ 12556526 h 13716000"/>
              <a:gd name="connsiteX19" fmla="*/ 4238247 w 12423228"/>
              <a:gd name="connsiteY19" fmla="*/ 12539507 h 13716000"/>
              <a:gd name="connsiteX20" fmla="*/ 3774019 w 12423228"/>
              <a:gd name="connsiteY20" fmla="*/ 12414850 h 13716000"/>
              <a:gd name="connsiteX21" fmla="*/ 3452284 w 12423228"/>
              <a:gd name="connsiteY21" fmla="*/ 12165446 h 13716000"/>
              <a:gd name="connsiteX22" fmla="*/ 3312871 w 12423228"/>
              <a:gd name="connsiteY22" fmla="*/ 11798809 h 13716000"/>
              <a:gd name="connsiteX23" fmla="*/ 3312871 w 12423228"/>
              <a:gd name="connsiteY23" fmla="*/ 11787673 h 13716000"/>
              <a:gd name="connsiteX24" fmla="*/ 3554761 w 12423228"/>
              <a:gd name="connsiteY24" fmla="*/ 10518293 h 13716000"/>
              <a:gd name="connsiteX25" fmla="*/ 3699243 w 12423228"/>
              <a:gd name="connsiteY25" fmla="*/ 9976394 h 13716000"/>
              <a:gd name="connsiteX26" fmla="*/ 4896563 w 12423228"/>
              <a:gd name="connsiteY26" fmla="*/ 4211317 h 13716000"/>
              <a:gd name="connsiteX27" fmla="*/ 5032807 w 12423228"/>
              <a:gd name="connsiteY27" fmla="*/ 3452424 h 13716000"/>
              <a:gd name="connsiteX28" fmla="*/ 5044124 w 12423228"/>
              <a:gd name="connsiteY28" fmla="*/ 3362711 h 13716000"/>
              <a:gd name="connsiteX29" fmla="*/ 5023664 w 12423228"/>
              <a:gd name="connsiteY29" fmla="*/ 3336367 h 13716000"/>
              <a:gd name="connsiteX30" fmla="*/ 4990170 w 12423228"/>
              <a:gd name="connsiteY30" fmla="*/ 3339535 h 13716000"/>
              <a:gd name="connsiteX31" fmla="*/ 4526576 w 12423228"/>
              <a:gd name="connsiteY31" fmla="*/ 3406706 h 13716000"/>
              <a:gd name="connsiteX32" fmla="*/ 2887209 w 12423228"/>
              <a:gd name="connsiteY32" fmla="*/ 3704725 h 13716000"/>
              <a:gd name="connsiteX33" fmla="*/ 2785729 w 12423228"/>
              <a:gd name="connsiteY33" fmla="*/ 3729438 h 13716000"/>
              <a:gd name="connsiteX34" fmla="*/ 2543566 w 12423228"/>
              <a:gd name="connsiteY34" fmla="*/ 3789548 h 13716000"/>
              <a:gd name="connsiteX35" fmla="*/ 2366404 w 12423228"/>
              <a:gd name="connsiteY35" fmla="*/ 3808378 h 13716000"/>
              <a:gd name="connsiteX36" fmla="*/ 1773356 w 12423228"/>
              <a:gd name="connsiteY36" fmla="*/ 3157031 h 13716000"/>
              <a:gd name="connsiteX37" fmla="*/ 1932414 w 12423228"/>
              <a:gd name="connsiteY37" fmla="*/ 2590690 h 13716000"/>
              <a:gd name="connsiteX38" fmla="*/ 2281217 w 12423228"/>
              <a:gd name="connsiteY38" fmla="*/ 2383109 h 13716000"/>
              <a:gd name="connsiteX39" fmla="*/ 2383513 w 12423228"/>
              <a:gd name="connsiteY39" fmla="*/ 2383109 h 13716000"/>
              <a:gd name="connsiteX40" fmla="*/ 3048169 w 12423228"/>
              <a:gd name="connsiteY40" fmla="*/ 2353915 h 13716000"/>
              <a:gd name="connsiteX41" fmla="*/ 3719069 w 12423228"/>
              <a:gd name="connsiteY41" fmla="*/ 2289051 h 13716000"/>
              <a:gd name="connsiteX42" fmla="*/ 4169807 w 12423228"/>
              <a:gd name="connsiteY42" fmla="*/ 2238175 h 13716000"/>
              <a:gd name="connsiteX43" fmla="*/ 4961200 w 12423228"/>
              <a:gd name="connsiteY43" fmla="*/ 2189561 h 13716000"/>
              <a:gd name="connsiteX44" fmla="*/ 5328110 w 12423228"/>
              <a:gd name="connsiteY44" fmla="*/ 2203684 h 13716000"/>
              <a:gd name="connsiteX45" fmla="*/ 5654282 w 12423228"/>
              <a:gd name="connsiteY45" fmla="*/ 2218078 h 13716000"/>
              <a:gd name="connsiteX46" fmla="*/ 6572956 w 12423228"/>
              <a:gd name="connsiteY46" fmla="*/ 2113881 h 13716000"/>
              <a:gd name="connsiteX47" fmla="*/ 7617872 w 12423228"/>
              <a:gd name="connsiteY47" fmla="*/ 1958806 h 13716000"/>
              <a:gd name="connsiteX48" fmla="*/ 8998012 w 12423228"/>
              <a:gd name="connsiteY48" fmla="*/ 1816722 h 13716000"/>
              <a:gd name="connsiteX49" fmla="*/ 10097562 w 12423228"/>
              <a:gd name="connsiteY49" fmla="*/ 1734207 h 13716000"/>
              <a:gd name="connsiteX50" fmla="*/ 622652 w 12423228"/>
              <a:gd name="connsiteY50" fmla="*/ 622652 h 13716000"/>
              <a:gd name="connsiteX51" fmla="*/ 622652 w 12423228"/>
              <a:gd name="connsiteY51" fmla="*/ 13093348 h 13716000"/>
              <a:gd name="connsiteX52" fmla="*/ 11800576 w 12423228"/>
              <a:gd name="connsiteY52" fmla="*/ 13093348 h 13716000"/>
              <a:gd name="connsiteX53" fmla="*/ 11800576 w 12423228"/>
              <a:gd name="connsiteY53" fmla="*/ 622652 h 13716000"/>
              <a:gd name="connsiteX54" fmla="*/ 0 w 12423228"/>
              <a:gd name="connsiteY54" fmla="*/ 0 h 13716000"/>
              <a:gd name="connsiteX55" fmla="*/ 12423228 w 12423228"/>
              <a:gd name="connsiteY55" fmla="*/ 0 h 13716000"/>
              <a:gd name="connsiteX56" fmla="*/ 12423228 w 12423228"/>
              <a:gd name="connsiteY56" fmla="*/ 13716000 h 13716000"/>
              <a:gd name="connsiteX57" fmla="*/ 0 w 12423228"/>
              <a:gd name="connsiteY5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2423228" h="13716000">
                <a:moveTo>
                  <a:pt x="10097562" y="1734207"/>
                </a:moveTo>
                <a:lnTo>
                  <a:pt x="10136217" y="1734207"/>
                </a:lnTo>
                <a:cubicBezTo>
                  <a:pt x="10283958" y="1734207"/>
                  <a:pt x="10393422" y="1769844"/>
                  <a:pt x="10464607" y="1841120"/>
                </a:cubicBezTo>
                <a:cubicBezTo>
                  <a:pt x="10535792" y="1912396"/>
                  <a:pt x="10584934" y="2022478"/>
                  <a:pt x="10612032" y="2171366"/>
                </a:cubicBezTo>
                <a:cubicBezTo>
                  <a:pt x="10637258" y="2310416"/>
                  <a:pt x="10649872" y="2445936"/>
                  <a:pt x="10649872" y="2577926"/>
                </a:cubicBezTo>
                <a:lnTo>
                  <a:pt x="10649872" y="2595035"/>
                </a:lnTo>
                <a:cubicBezTo>
                  <a:pt x="10649872" y="2852134"/>
                  <a:pt x="10538492" y="2983640"/>
                  <a:pt x="10315733" y="2989555"/>
                </a:cubicBezTo>
                <a:cubicBezTo>
                  <a:pt x="10260512" y="2989555"/>
                  <a:pt x="10206678" y="2981467"/>
                  <a:pt x="10154233" y="2965294"/>
                </a:cubicBezTo>
                <a:cubicBezTo>
                  <a:pt x="10067085" y="2943568"/>
                  <a:pt x="9987239" y="2932704"/>
                  <a:pt x="9914696" y="2932704"/>
                </a:cubicBezTo>
                <a:lnTo>
                  <a:pt x="9846529" y="2932704"/>
                </a:lnTo>
                <a:cubicBezTo>
                  <a:pt x="8839076" y="2981589"/>
                  <a:pt x="7832498" y="3055218"/>
                  <a:pt x="6826796" y="3153592"/>
                </a:cubicBezTo>
                <a:cubicBezTo>
                  <a:pt x="6677002" y="3163670"/>
                  <a:pt x="6579006" y="3189199"/>
                  <a:pt x="6532806" y="3230178"/>
                </a:cubicBezTo>
                <a:cubicBezTo>
                  <a:pt x="6486608" y="3271157"/>
                  <a:pt x="6445041" y="3378432"/>
                  <a:pt x="6408105" y="3552004"/>
                </a:cubicBezTo>
                <a:cubicBezTo>
                  <a:pt x="6329165" y="3871869"/>
                  <a:pt x="6255808" y="4193755"/>
                  <a:pt x="6188032" y="4517663"/>
                </a:cubicBezTo>
                <a:cubicBezTo>
                  <a:pt x="6160089" y="4629254"/>
                  <a:pt x="6135164" y="4737977"/>
                  <a:pt x="6113256" y="4843835"/>
                </a:cubicBezTo>
                <a:cubicBezTo>
                  <a:pt x="5995812" y="5333408"/>
                  <a:pt x="5870098" y="5813114"/>
                  <a:pt x="5736118" y="6282954"/>
                </a:cubicBezTo>
                <a:cubicBezTo>
                  <a:pt x="5477449" y="7330963"/>
                  <a:pt x="5236300" y="8372394"/>
                  <a:pt x="5012665" y="9407246"/>
                </a:cubicBezTo>
                <a:cubicBezTo>
                  <a:pt x="4789032" y="10442100"/>
                  <a:pt x="4666623" y="11328065"/>
                  <a:pt x="4645440" y="12065141"/>
                </a:cubicBezTo>
                <a:cubicBezTo>
                  <a:pt x="4645440" y="12411680"/>
                  <a:pt x="4529534" y="12575476"/>
                  <a:pt x="4297723" y="12556526"/>
                </a:cubicBezTo>
                <a:cubicBezTo>
                  <a:pt x="4258856" y="12556526"/>
                  <a:pt x="4239031" y="12550853"/>
                  <a:pt x="4238247" y="12539507"/>
                </a:cubicBezTo>
                <a:cubicBezTo>
                  <a:pt x="4050310" y="12518263"/>
                  <a:pt x="3895568" y="12476710"/>
                  <a:pt x="3774019" y="12414850"/>
                </a:cubicBezTo>
                <a:cubicBezTo>
                  <a:pt x="3652470" y="12352989"/>
                  <a:pt x="3545226" y="12269854"/>
                  <a:pt x="3452284" y="12165446"/>
                </a:cubicBezTo>
                <a:cubicBezTo>
                  <a:pt x="3359343" y="12061037"/>
                  <a:pt x="3312871" y="11938824"/>
                  <a:pt x="3312871" y="11798809"/>
                </a:cubicBezTo>
                <a:lnTo>
                  <a:pt x="3312871" y="11787673"/>
                </a:lnTo>
                <a:cubicBezTo>
                  <a:pt x="3336167" y="11351993"/>
                  <a:pt x="3416797" y="10928867"/>
                  <a:pt x="3554761" y="10518293"/>
                </a:cubicBezTo>
                <a:cubicBezTo>
                  <a:pt x="3601534" y="10366268"/>
                  <a:pt x="3649695" y="10185635"/>
                  <a:pt x="3699243" y="9976394"/>
                </a:cubicBezTo>
                <a:cubicBezTo>
                  <a:pt x="4138363" y="8077184"/>
                  <a:pt x="4537469" y="6155491"/>
                  <a:pt x="4896563" y="4211317"/>
                </a:cubicBezTo>
                <a:cubicBezTo>
                  <a:pt x="4941948" y="3999301"/>
                  <a:pt x="4987363" y="3746336"/>
                  <a:pt x="5032807" y="3452424"/>
                </a:cubicBezTo>
                <a:cubicBezTo>
                  <a:pt x="5040352" y="3412832"/>
                  <a:pt x="5044124" y="3382928"/>
                  <a:pt x="5044124" y="3362711"/>
                </a:cubicBezTo>
                <a:cubicBezTo>
                  <a:pt x="5044124" y="3345148"/>
                  <a:pt x="5037304" y="3336367"/>
                  <a:pt x="5023664" y="3336367"/>
                </a:cubicBezTo>
                <a:cubicBezTo>
                  <a:pt x="5013646" y="3336367"/>
                  <a:pt x="5002481" y="3337423"/>
                  <a:pt x="4990170" y="3339535"/>
                </a:cubicBezTo>
                <a:cubicBezTo>
                  <a:pt x="4823236" y="3363978"/>
                  <a:pt x="4668705" y="3386368"/>
                  <a:pt x="4526576" y="3406706"/>
                </a:cubicBezTo>
                <a:cubicBezTo>
                  <a:pt x="3969348" y="3476051"/>
                  <a:pt x="3422893" y="3575391"/>
                  <a:pt x="2887209" y="3704725"/>
                </a:cubicBezTo>
                <a:cubicBezTo>
                  <a:pt x="2857456" y="3713656"/>
                  <a:pt x="2823630" y="3721894"/>
                  <a:pt x="2785729" y="3729438"/>
                </a:cubicBezTo>
                <a:cubicBezTo>
                  <a:pt x="2710350" y="3752129"/>
                  <a:pt x="2629629" y="3772168"/>
                  <a:pt x="2543566" y="3789548"/>
                </a:cubicBezTo>
                <a:cubicBezTo>
                  <a:pt x="2485387" y="3802101"/>
                  <a:pt x="2426333" y="3808378"/>
                  <a:pt x="2366404" y="3808378"/>
                </a:cubicBezTo>
                <a:cubicBezTo>
                  <a:pt x="1993791" y="3808378"/>
                  <a:pt x="1796109" y="3591262"/>
                  <a:pt x="1773356" y="3157031"/>
                </a:cubicBezTo>
                <a:cubicBezTo>
                  <a:pt x="1777582" y="2937895"/>
                  <a:pt x="1830601" y="2749113"/>
                  <a:pt x="1932414" y="2590690"/>
                </a:cubicBezTo>
                <a:cubicBezTo>
                  <a:pt x="2014130" y="2452303"/>
                  <a:pt x="2130399" y="2383109"/>
                  <a:pt x="2281217" y="2383109"/>
                </a:cubicBezTo>
                <a:lnTo>
                  <a:pt x="2383513" y="2383109"/>
                </a:lnTo>
                <a:cubicBezTo>
                  <a:pt x="2616532" y="2383109"/>
                  <a:pt x="2838084" y="2373378"/>
                  <a:pt x="3048169" y="2353915"/>
                </a:cubicBezTo>
                <a:cubicBezTo>
                  <a:pt x="3258252" y="2334451"/>
                  <a:pt x="3481886" y="2312830"/>
                  <a:pt x="3719069" y="2289051"/>
                </a:cubicBezTo>
                <a:cubicBezTo>
                  <a:pt x="3869104" y="2270221"/>
                  <a:pt x="4019350" y="2253262"/>
                  <a:pt x="4169807" y="2238175"/>
                </a:cubicBezTo>
                <a:cubicBezTo>
                  <a:pt x="4444166" y="2205765"/>
                  <a:pt x="4707964" y="2189561"/>
                  <a:pt x="4961200" y="2189561"/>
                </a:cubicBezTo>
                <a:cubicBezTo>
                  <a:pt x="5065608" y="2189561"/>
                  <a:pt x="5187911" y="2194269"/>
                  <a:pt x="5328110" y="2203684"/>
                </a:cubicBezTo>
                <a:cubicBezTo>
                  <a:pt x="5426966" y="2213279"/>
                  <a:pt x="5535689" y="2218078"/>
                  <a:pt x="5654282" y="2218078"/>
                </a:cubicBezTo>
                <a:cubicBezTo>
                  <a:pt x="5975775" y="2218078"/>
                  <a:pt x="6282000" y="2183345"/>
                  <a:pt x="6572956" y="2113881"/>
                </a:cubicBezTo>
                <a:cubicBezTo>
                  <a:pt x="6817381" y="2063124"/>
                  <a:pt x="7165686" y="2011433"/>
                  <a:pt x="7617872" y="1958806"/>
                </a:cubicBezTo>
                <a:cubicBezTo>
                  <a:pt x="8070058" y="1906180"/>
                  <a:pt x="8530105" y="1858818"/>
                  <a:pt x="8998012" y="1816722"/>
                </a:cubicBezTo>
                <a:cubicBezTo>
                  <a:pt x="9465920" y="1774628"/>
                  <a:pt x="9832436" y="1747122"/>
                  <a:pt x="10097562" y="1734207"/>
                </a:cubicBezTo>
                <a:close/>
                <a:moveTo>
                  <a:pt x="622652" y="622652"/>
                </a:moveTo>
                <a:lnTo>
                  <a:pt x="622652" y="13093348"/>
                </a:lnTo>
                <a:lnTo>
                  <a:pt x="11800576" y="13093348"/>
                </a:lnTo>
                <a:lnTo>
                  <a:pt x="11800576" y="622652"/>
                </a:lnTo>
                <a:close/>
                <a:moveTo>
                  <a:pt x="0" y="0"/>
                </a:moveTo>
                <a:lnTo>
                  <a:pt x="12423228" y="0"/>
                </a:lnTo>
                <a:lnTo>
                  <a:pt x="12423228" y="13716000"/>
                </a:lnTo>
                <a:lnTo>
                  <a:pt x="0" y="13716000"/>
                </a:lnTo>
                <a:close/>
              </a:path>
            </a:pathLst>
          </a:custGeom>
          <a:pattFill prst="pct20">
            <a:fgClr>
              <a:schemeClr val="accent1"/>
            </a:fgClr>
            <a:bgClr>
              <a:schemeClr val="bg1"/>
            </a:bgClr>
          </a:pattFill>
        </p:spPr>
        <p:txBody>
          <a:bodyPr wrap="square">
            <a:noAutofit/>
          </a:bodyPr>
          <a:lstStyle>
            <a:lvl1pPr>
              <a:defRPr sz="2000"/>
            </a:lvl1pPr>
          </a:lstStyle>
          <a:p>
            <a:r>
              <a:rPr lang="en-US"/>
              <a:t>Drag Picture here</a:t>
            </a:r>
          </a:p>
        </p:txBody>
      </p:sp>
    </p:spTree>
    <p:extLst>
      <p:ext uri="{BB962C8B-B14F-4D97-AF65-F5344CB8AC3E}">
        <p14:creationId xmlns:p14="http://schemas.microsoft.com/office/powerpoint/2010/main" val="130441920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3_Blank_Slide">
    <p:spTree>
      <p:nvGrpSpPr>
        <p:cNvPr id="1" name=""/>
        <p:cNvGrpSpPr/>
        <p:nvPr/>
      </p:nvGrpSpPr>
      <p:grpSpPr>
        <a:xfrm>
          <a:off x="0" y="0"/>
          <a:ext cx="0" cy="0"/>
          <a:chOff x="0" y="0"/>
          <a:chExt cx="0" cy="0"/>
        </a:xfrm>
      </p:grpSpPr>
      <p:sp>
        <p:nvSpPr>
          <p:cNvPr id="12" name="Parallelogram 11">
            <a:extLst>
              <a:ext uri="{FF2B5EF4-FFF2-40B4-BE49-F238E27FC236}">
                <a16:creationId xmlns:a16="http://schemas.microsoft.com/office/drawing/2014/main" id="{608604CA-CB02-4944-869D-442F7E54BFF2}"/>
              </a:ext>
            </a:extLst>
          </p:cNvPr>
          <p:cNvSpPr/>
          <p:nvPr userDrawn="1"/>
        </p:nvSpPr>
        <p:spPr>
          <a:xfrm>
            <a:off x="4213256" y="2911475"/>
            <a:ext cx="3685705" cy="2787650"/>
          </a:xfrm>
          <a:prstGeom prst="parallelogram">
            <a:avLst>
              <a:gd name="adj" fmla="val 33576"/>
            </a:avLst>
          </a:prstGeom>
          <a:solidFill>
            <a:schemeClr val="accent1"/>
          </a:solidFill>
          <a:ln>
            <a:noFill/>
          </a:ln>
          <a:effectLst>
            <a:outerShdw blurRad="1244600" dist="1460500" sx="86000" sy="86000" algn="ctr" rotWithShape="0">
              <a:schemeClr val="tx2">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13" name="Parallelogram 12">
            <a:extLst>
              <a:ext uri="{FF2B5EF4-FFF2-40B4-BE49-F238E27FC236}">
                <a16:creationId xmlns:a16="http://schemas.microsoft.com/office/drawing/2014/main" id="{E16F8A15-DAD3-514D-862F-21FD436746E9}"/>
              </a:ext>
            </a:extLst>
          </p:cNvPr>
          <p:cNvSpPr/>
          <p:nvPr userDrawn="1"/>
        </p:nvSpPr>
        <p:spPr>
          <a:xfrm>
            <a:off x="725234" y="2911475"/>
            <a:ext cx="3685705" cy="2787650"/>
          </a:xfrm>
          <a:prstGeom prst="parallelogram">
            <a:avLst>
              <a:gd name="adj" fmla="val 33576"/>
            </a:avLst>
          </a:prstGeom>
          <a:solidFill>
            <a:schemeClr val="accent1"/>
          </a:solidFill>
          <a:ln>
            <a:noFill/>
          </a:ln>
          <a:effectLst>
            <a:outerShdw blurRad="1244600" dist="1460500" sx="86000" sy="86000" algn="ctr" rotWithShape="0">
              <a:schemeClr val="tx2">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10" name="Parallelogram 9">
            <a:extLst>
              <a:ext uri="{FF2B5EF4-FFF2-40B4-BE49-F238E27FC236}">
                <a16:creationId xmlns:a16="http://schemas.microsoft.com/office/drawing/2014/main" id="{81F5530B-9F75-448A-8975-DEA03ED09190}"/>
              </a:ext>
            </a:extLst>
          </p:cNvPr>
          <p:cNvSpPr/>
          <p:nvPr userDrawn="1"/>
        </p:nvSpPr>
        <p:spPr>
          <a:xfrm>
            <a:off x="7801307" y="2911475"/>
            <a:ext cx="3685705" cy="2787650"/>
          </a:xfrm>
          <a:prstGeom prst="parallelogram">
            <a:avLst>
              <a:gd name="adj" fmla="val 33576"/>
            </a:avLst>
          </a:prstGeom>
          <a:solidFill>
            <a:schemeClr val="accent1"/>
          </a:solidFill>
          <a:ln>
            <a:noFill/>
          </a:ln>
          <a:effectLst>
            <a:outerShdw blurRad="1244600" dist="1460500" sx="86000" sy="86000" algn="ctr" rotWithShape="0">
              <a:schemeClr val="tx2">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9" name="Picture Placeholder 8">
            <a:extLst>
              <a:ext uri="{FF2B5EF4-FFF2-40B4-BE49-F238E27FC236}">
                <a16:creationId xmlns:a16="http://schemas.microsoft.com/office/drawing/2014/main" id="{EE00B439-F278-4DEE-9BC8-64B21FA9505C}"/>
              </a:ext>
            </a:extLst>
          </p:cNvPr>
          <p:cNvSpPr>
            <a:spLocks noGrp="1"/>
          </p:cNvSpPr>
          <p:nvPr>
            <p:ph type="pic" sz="quarter" idx="18" hasCustomPrompt="1"/>
          </p:nvPr>
        </p:nvSpPr>
        <p:spPr>
          <a:xfrm>
            <a:off x="1309150" y="1968500"/>
            <a:ext cx="3220079" cy="2438400"/>
          </a:xfrm>
          <a:prstGeom prst="parallelogram">
            <a:avLst>
              <a:gd name="adj" fmla="val 33000"/>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4" name="Picture Placeholder 3">
            <a:extLst>
              <a:ext uri="{FF2B5EF4-FFF2-40B4-BE49-F238E27FC236}">
                <a16:creationId xmlns:a16="http://schemas.microsoft.com/office/drawing/2014/main" id="{AB5B1844-CE2D-4C97-B11A-DDE25FC493DC}"/>
              </a:ext>
            </a:extLst>
          </p:cNvPr>
          <p:cNvSpPr>
            <a:spLocks noGrp="1"/>
          </p:cNvSpPr>
          <p:nvPr>
            <p:ph type="pic" sz="quarter" idx="19" hasCustomPrompt="1"/>
          </p:nvPr>
        </p:nvSpPr>
        <p:spPr>
          <a:xfrm>
            <a:off x="4797173" y="1968500"/>
            <a:ext cx="3220079" cy="2438400"/>
          </a:xfrm>
          <a:prstGeom prst="parallelogram">
            <a:avLst>
              <a:gd name="adj" fmla="val 33000"/>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5" name="Picture Placeholder 4">
            <a:extLst>
              <a:ext uri="{FF2B5EF4-FFF2-40B4-BE49-F238E27FC236}">
                <a16:creationId xmlns:a16="http://schemas.microsoft.com/office/drawing/2014/main" id="{1A36302B-CC7F-4F46-9607-B23B38EA55F9}"/>
              </a:ext>
            </a:extLst>
          </p:cNvPr>
          <p:cNvSpPr>
            <a:spLocks noGrp="1"/>
          </p:cNvSpPr>
          <p:nvPr>
            <p:ph type="pic" sz="quarter" idx="20" hasCustomPrompt="1"/>
          </p:nvPr>
        </p:nvSpPr>
        <p:spPr>
          <a:xfrm>
            <a:off x="8368553" y="1968500"/>
            <a:ext cx="3220079" cy="2438400"/>
          </a:xfrm>
          <a:prstGeom prst="parallelogram">
            <a:avLst>
              <a:gd name="adj" fmla="val 33000"/>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8" name="Freeform 7">
            <a:extLst>
              <a:ext uri="{FF2B5EF4-FFF2-40B4-BE49-F238E27FC236}">
                <a16:creationId xmlns:a16="http://schemas.microsoft.com/office/drawing/2014/main" id="{584AF9AA-903C-4C40-B118-574A5E556F5F}"/>
              </a:ext>
            </a:extLst>
          </p:cNvPr>
          <p:cNvSpPr/>
          <p:nvPr userDrawn="1"/>
        </p:nvSpPr>
        <p:spPr>
          <a:xfrm>
            <a:off x="11124032" y="97550"/>
            <a:ext cx="3592226" cy="6180300"/>
          </a:xfrm>
          <a:custGeom>
            <a:avLst/>
            <a:gdLst>
              <a:gd name="connsiteX0" fmla="*/ 2566162 w 2568523"/>
              <a:gd name="connsiteY0" fmla="*/ 2742788 h 4419916"/>
              <a:gd name="connsiteX1" fmla="*/ 2405567 w 2568523"/>
              <a:gd name="connsiteY1" fmla="*/ 2703886 h 4419916"/>
              <a:gd name="connsiteX2" fmla="*/ 2405567 w 2568523"/>
              <a:gd name="connsiteY2" fmla="*/ 2703886 h 4419916"/>
              <a:gd name="connsiteX3" fmla="*/ 2405567 w 2568523"/>
              <a:gd name="connsiteY3" fmla="*/ 2703886 h 4419916"/>
              <a:gd name="connsiteX4" fmla="*/ 2405203 w 2568523"/>
              <a:gd name="connsiteY4" fmla="*/ 2703886 h 4419916"/>
              <a:gd name="connsiteX5" fmla="*/ 2211105 w 2568523"/>
              <a:gd name="connsiteY5" fmla="*/ 2674800 h 4419916"/>
              <a:gd name="connsiteX6" fmla="*/ 1999163 w 2568523"/>
              <a:gd name="connsiteY6" fmla="*/ 2636625 h 4419916"/>
              <a:gd name="connsiteX7" fmla="*/ 1820723 w 2568523"/>
              <a:gd name="connsiteY7" fmla="*/ 2463565 h 4419916"/>
              <a:gd name="connsiteX8" fmla="*/ 1815261 w 2568523"/>
              <a:gd name="connsiteY8" fmla="*/ 2461384 h 4419916"/>
              <a:gd name="connsiteX9" fmla="*/ 1552700 w 2568523"/>
              <a:gd name="connsiteY9" fmla="*/ 2471200 h 4419916"/>
              <a:gd name="connsiteX10" fmla="*/ 1552700 w 2568523"/>
              <a:gd name="connsiteY10" fmla="*/ 2471200 h 4419916"/>
              <a:gd name="connsiteX11" fmla="*/ 1552700 w 2568523"/>
              <a:gd name="connsiteY11" fmla="*/ 2471200 h 4419916"/>
              <a:gd name="connsiteX12" fmla="*/ 1547602 w 2568523"/>
              <a:gd name="connsiteY12" fmla="*/ 2473381 h 4419916"/>
              <a:gd name="connsiteX13" fmla="*/ 1547602 w 2568523"/>
              <a:gd name="connsiteY13" fmla="*/ 2473381 h 4419916"/>
              <a:gd name="connsiteX14" fmla="*/ 1547602 w 2568523"/>
              <a:gd name="connsiteY14" fmla="*/ 2473381 h 4419916"/>
              <a:gd name="connsiteX15" fmla="*/ 1455469 w 2568523"/>
              <a:gd name="connsiteY15" fmla="*/ 2569728 h 4419916"/>
              <a:gd name="connsiteX16" fmla="*/ 1412134 w 2568523"/>
              <a:gd name="connsiteY16" fmla="*/ 2526463 h 4419916"/>
              <a:gd name="connsiteX17" fmla="*/ 1407036 w 2568523"/>
              <a:gd name="connsiteY17" fmla="*/ 2524282 h 4419916"/>
              <a:gd name="connsiteX18" fmla="*/ 1348041 w 2568523"/>
              <a:gd name="connsiteY18" fmla="*/ 2524282 h 4419916"/>
              <a:gd name="connsiteX19" fmla="*/ 1313446 w 2568523"/>
              <a:gd name="connsiteY19" fmla="*/ 2472291 h 4419916"/>
              <a:gd name="connsiteX20" fmla="*/ 1341487 w 2568523"/>
              <a:gd name="connsiteY20" fmla="*/ 2393395 h 4419916"/>
              <a:gd name="connsiteX21" fmla="*/ 1341487 w 2568523"/>
              <a:gd name="connsiteY21" fmla="*/ 2388669 h 4419916"/>
              <a:gd name="connsiteX22" fmla="*/ 1341487 w 2568523"/>
              <a:gd name="connsiteY22" fmla="*/ 2388669 h 4419916"/>
              <a:gd name="connsiteX23" fmla="*/ 1341122 w 2568523"/>
              <a:gd name="connsiteY23" fmla="*/ 2387942 h 4419916"/>
              <a:gd name="connsiteX24" fmla="*/ 1341122 w 2568523"/>
              <a:gd name="connsiteY24" fmla="*/ 2387942 h 4419916"/>
              <a:gd name="connsiteX25" fmla="*/ 1337845 w 2568523"/>
              <a:gd name="connsiteY25" fmla="*/ 2384670 h 4419916"/>
              <a:gd name="connsiteX26" fmla="*/ 1337845 w 2568523"/>
              <a:gd name="connsiteY26" fmla="*/ 2384670 h 4419916"/>
              <a:gd name="connsiteX27" fmla="*/ 1337845 w 2568523"/>
              <a:gd name="connsiteY27" fmla="*/ 2384670 h 4419916"/>
              <a:gd name="connsiteX28" fmla="*/ 1337845 w 2568523"/>
              <a:gd name="connsiteY28" fmla="*/ 2384670 h 4419916"/>
              <a:gd name="connsiteX29" fmla="*/ 1337117 w 2568523"/>
              <a:gd name="connsiteY29" fmla="*/ 2384306 h 4419916"/>
              <a:gd name="connsiteX30" fmla="*/ 1337117 w 2568523"/>
              <a:gd name="connsiteY30" fmla="*/ 2384306 h 4419916"/>
              <a:gd name="connsiteX31" fmla="*/ 1337117 w 2568523"/>
              <a:gd name="connsiteY31" fmla="*/ 2384306 h 4419916"/>
              <a:gd name="connsiteX32" fmla="*/ 1337117 w 2568523"/>
              <a:gd name="connsiteY32" fmla="*/ 2384306 h 4419916"/>
              <a:gd name="connsiteX33" fmla="*/ 1336024 w 2568523"/>
              <a:gd name="connsiteY33" fmla="*/ 2383943 h 4419916"/>
              <a:gd name="connsiteX34" fmla="*/ 1204198 w 2568523"/>
              <a:gd name="connsiteY34" fmla="*/ 2361401 h 4419916"/>
              <a:gd name="connsiteX35" fmla="*/ 1278487 w 2568523"/>
              <a:gd name="connsiteY35" fmla="*/ 2190159 h 4419916"/>
              <a:gd name="connsiteX36" fmla="*/ 1278123 w 2568523"/>
              <a:gd name="connsiteY36" fmla="*/ 2183978 h 4419916"/>
              <a:gd name="connsiteX37" fmla="*/ 1273024 w 2568523"/>
              <a:gd name="connsiteY37" fmla="*/ 2180342 h 4419916"/>
              <a:gd name="connsiteX38" fmla="*/ 1195094 w 2568523"/>
              <a:gd name="connsiteY38" fmla="*/ 2165799 h 4419916"/>
              <a:gd name="connsiteX39" fmla="*/ 1194001 w 2568523"/>
              <a:gd name="connsiteY39" fmla="*/ 2165799 h 4419916"/>
              <a:gd name="connsiteX40" fmla="*/ 1193637 w 2568523"/>
              <a:gd name="connsiteY40" fmla="*/ 2165799 h 4419916"/>
              <a:gd name="connsiteX41" fmla="*/ 1193273 w 2568523"/>
              <a:gd name="connsiteY41" fmla="*/ 2165799 h 4419916"/>
              <a:gd name="connsiteX42" fmla="*/ 1190724 w 2568523"/>
              <a:gd name="connsiteY42" fmla="*/ 2166163 h 4419916"/>
              <a:gd name="connsiteX43" fmla="*/ 1190360 w 2568523"/>
              <a:gd name="connsiteY43" fmla="*/ 2166527 h 4419916"/>
              <a:gd name="connsiteX44" fmla="*/ 1188539 w 2568523"/>
              <a:gd name="connsiteY44" fmla="*/ 2167617 h 4419916"/>
              <a:gd name="connsiteX45" fmla="*/ 1188175 w 2568523"/>
              <a:gd name="connsiteY45" fmla="*/ 2167981 h 4419916"/>
              <a:gd name="connsiteX46" fmla="*/ 1187810 w 2568523"/>
              <a:gd name="connsiteY46" fmla="*/ 2168344 h 4419916"/>
              <a:gd name="connsiteX47" fmla="*/ 1155036 w 2568523"/>
              <a:gd name="connsiteY47" fmla="*/ 2210519 h 4419916"/>
              <a:gd name="connsiteX48" fmla="*/ 1096406 w 2568523"/>
              <a:gd name="connsiteY48" fmla="*/ 2237423 h 4419916"/>
              <a:gd name="connsiteX49" fmla="*/ 1027215 w 2568523"/>
              <a:gd name="connsiteY49" fmla="*/ 2207246 h 4419916"/>
              <a:gd name="connsiteX50" fmla="*/ 1054527 w 2568523"/>
              <a:gd name="connsiteY50" fmla="*/ 2083632 h 4419916"/>
              <a:gd name="connsiteX51" fmla="*/ 1173972 w 2568523"/>
              <a:gd name="connsiteY51" fmla="*/ 1945474 h 4419916"/>
              <a:gd name="connsiteX52" fmla="*/ 1248990 w 2568523"/>
              <a:gd name="connsiteY52" fmla="*/ 1912753 h 4419916"/>
              <a:gd name="connsiteX53" fmla="*/ 1351683 w 2568523"/>
              <a:gd name="connsiteY53" fmla="*/ 1903664 h 4419916"/>
              <a:gd name="connsiteX54" fmla="*/ 1351683 w 2568523"/>
              <a:gd name="connsiteY54" fmla="*/ 2080360 h 4419916"/>
              <a:gd name="connsiteX55" fmla="*/ 1356053 w 2568523"/>
              <a:gd name="connsiteY55" fmla="*/ 2086904 h 4419916"/>
              <a:gd name="connsiteX56" fmla="*/ 1364065 w 2568523"/>
              <a:gd name="connsiteY56" fmla="*/ 2085450 h 4419916"/>
              <a:gd name="connsiteX57" fmla="*/ 1454013 w 2568523"/>
              <a:gd name="connsiteY57" fmla="*/ 2002919 h 4419916"/>
              <a:gd name="connsiteX58" fmla="*/ 1456198 w 2568523"/>
              <a:gd name="connsiteY58" fmla="*/ 1997465 h 4419916"/>
              <a:gd name="connsiteX59" fmla="*/ 1456198 w 2568523"/>
              <a:gd name="connsiteY59" fmla="*/ 1888757 h 4419916"/>
              <a:gd name="connsiteX60" fmla="*/ 1529030 w 2568523"/>
              <a:gd name="connsiteY60" fmla="*/ 1808771 h 4419916"/>
              <a:gd name="connsiteX61" fmla="*/ 1529030 w 2568523"/>
              <a:gd name="connsiteY61" fmla="*/ 1808771 h 4419916"/>
              <a:gd name="connsiteX62" fmla="*/ 1529394 w 2568523"/>
              <a:gd name="connsiteY62" fmla="*/ 1808408 h 4419916"/>
              <a:gd name="connsiteX63" fmla="*/ 1679064 w 2568523"/>
              <a:gd name="connsiteY63" fmla="*/ 1649527 h 4419916"/>
              <a:gd name="connsiteX64" fmla="*/ 1794504 w 2568523"/>
              <a:gd name="connsiteY64" fmla="*/ 1601535 h 4419916"/>
              <a:gd name="connsiteX65" fmla="*/ 1798145 w 2568523"/>
              <a:gd name="connsiteY65" fmla="*/ 1597899 h 4419916"/>
              <a:gd name="connsiteX66" fmla="*/ 1849492 w 2568523"/>
              <a:gd name="connsiteY66" fmla="*/ 1490282 h 4419916"/>
              <a:gd name="connsiteX67" fmla="*/ 1966388 w 2568523"/>
              <a:gd name="connsiteY67" fmla="*/ 1490282 h 4419916"/>
              <a:gd name="connsiteX68" fmla="*/ 1973671 w 2568523"/>
              <a:gd name="connsiteY68" fmla="*/ 1483011 h 4419916"/>
              <a:gd name="connsiteX69" fmla="*/ 1973671 w 2568523"/>
              <a:gd name="connsiteY69" fmla="*/ 1281228 h 4419916"/>
              <a:gd name="connsiteX70" fmla="*/ 2140457 w 2568523"/>
              <a:gd name="connsiteY70" fmla="*/ 1272503 h 4419916"/>
              <a:gd name="connsiteX71" fmla="*/ 2096030 w 2568523"/>
              <a:gd name="connsiteY71" fmla="*/ 1388118 h 4419916"/>
              <a:gd name="connsiteX72" fmla="*/ 2096758 w 2568523"/>
              <a:gd name="connsiteY72" fmla="*/ 1394663 h 4419916"/>
              <a:gd name="connsiteX73" fmla="*/ 2155024 w 2568523"/>
              <a:gd name="connsiteY73" fmla="*/ 1487010 h 4419916"/>
              <a:gd name="connsiteX74" fmla="*/ 2160486 w 2568523"/>
              <a:gd name="connsiteY74" fmla="*/ 1490282 h 4419916"/>
              <a:gd name="connsiteX75" fmla="*/ 2166313 w 2568523"/>
              <a:gd name="connsiteY75" fmla="*/ 1488101 h 4419916"/>
              <a:gd name="connsiteX76" fmla="*/ 2215110 w 2568523"/>
              <a:gd name="connsiteY76" fmla="*/ 1439382 h 4419916"/>
              <a:gd name="connsiteX77" fmla="*/ 2215839 w 2568523"/>
              <a:gd name="connsiteY77" fmla="*/ 1429929 h 4419916"/>
              <a:gd name="connsiteX78" fmla="*/ 2178330 w 2568523"/>
              <a:gd name="connsiteY78" fmla="*/ 1378302 h 4419916"/>
              <a:gd name="connsiteX79" fmla="*/ 2173960 w 2568523"/>
              <a:gd name="connsiteY79" fmla="*/ 1310314 h 4419916"/>
              <a:gd name="connsiteX80" fmla="*/ 2215839 w 2568523"/>
              <a:gd name="connsiteY80" fmla="*/ 1259050 h 4419916"/>
              <a:gd name="connsiteX81" fmla="*/ 2215110 w 2568523"/>
              <a:gd name="connsiteY81" fmla="*/ 1248870 h 4419916"/>
              <a:gd name="connsiteX82" fmla="*/ 2143371 w 2568523"/>
              <a:gd name="connsiteY82" fmla="*/ 1187063 h 4419916"/>
              <a:gd name="connsiteX83" fmla="*/ 2105498 w 2568523"/>
              <a:gd name="connsiteY83" fmla="*/ 1092171 h 4419916"/>
              <a:gd name="connsiteX84" fmla="*/ 2086197 w 2568523"/>
              <a:gd name="connsiteY84" fmla="*/ 986008 h 4419916"/>
              <a:gd name="connsiteX85" fmla="*/ 2082556 w 2568523"/>
              <a:gd name="connsiteY85" fmla="*/ 980918 h 4419916"/>
              <a:gd name="connsiteX86" fmla="*/ 1867700 w 2568523"/>
              <a:gd name="connsiteY86" fmla="*/ 854758 h 4419916"/>
              <a:gd name="connsiteX87" fmla="*/ 1944174 w 2568523"/>
              <a:gd name="connsiteY87" fmla="*/ 786770 h 4419916"/>
              <a:gd name="connsiteX88" fmla="*/ 2124798 w 2568523"/>
              <a:gd name="connsiteY88" fmla="*/ 862757 h 4419916"/>
              <a:gd name="connsiteX89" fmla="*/ 2132082 w 2568523"/>
              <a:gd name="connsiteY89" fmla="*/ 861666 h 4419916"/>
              <a:gd name="connsiteX90" fmla="*/ 2134631 w 2568523"/>
              <a:gd name="connsiteY90" fmla="*/ 854758 h 4419916"/>
              <a:gd name="connsiteX91" fmla="*/ 2111689 w 2568523"/>
              <a:gd name="connsiteY91" fmla="*/ 717691 h 4419916"/>
              <a:gd name="connsiteX92" fmla="*/ 2210012 w 2568523"/>
              <a:gd name="connsiteY92" fmla="*/ 717691 h 4419916"/>
              <a:gd name="connsiteX93" fmla="*/ 2215839 w 2568523"/>
              <a:gd name="connsiteY93" fmla="*/ 714783 h 4419916"/>
              <a:gd name="connsiteX94" fmla="*/ 2216931 w 2568523"/>
              <a:gd name="connsiteY94" fmla="*/ 708239 h 4419916"/>
              <a:gd name="connsiteX95" fmla="*/ 2187798 w 2568523"/>
              <a:gd name="connsiteY95" fmla="*/ 625708 h 4419916"/>
              <a:gd name="connsiteX96" fmla="*/ 2186706 w 2568523"/>
              <a:gd name="connsiteY96" fmla="*/ 623526 h 4419916"/>
              <a:gd name="connsiteX97" fmla="*/ 2122613 w 2568523"/>
              <a:gd name="connsiteY97" fmla="*/ 546085 h 4419916"/>
              <a:gd name="connsiteX98" fmla="*/ 2049781 w 2568523"/>
              <a:gd name="connsiteY98" fmla="*/ 468281 h 4419916"/>
              <a:gd name="connsiteX99" fmla="*/ 2047596 w 2568523"/>
              <a:gd name="connsiteY99" fmla="*/ 466827 h 4419916"/>
              <a:gd name="connsiteX100" fmla="*/ 1894284 w 2568523"/>
              <a:gd name="connsiteY100" fmla="*/ 395203 h 4419916"/>
              <a:gd name="connsiteX101" fmla="*/ 1837111 w 2568523"/>
              <a:gd name="connsiteY101" fmla="*/ 285768 h 4419916"/>
              <a:gd name="connsiteX102" fmla="*/ 1830556 w 2568523"/>
              <a:gd name="connsiteY102" fmla="*/ 281768 h 4419916"/>
              <a:gd name="connsiteX103" fmla="*/ 1830556 w 2568523"/>
              <a:gd name="connsiteY103" fmla="*/ 281768 h 4419916"/>
              <a:gd name="connsiteX104" fmla="*/ 1824001 w 2568523"/>
              <a:gd name="connsiteY104" fmla="*/ 285768 h 4419916"/>
              <a:gd name="connsiteX105" fmla="*/ 1736602 w 2568523"/>
              <a:gd name="connsiteY105" fmla="*/ 460646 h 4419916"/>
              <a:gd name="connsiteX106" fmla="*/ 1736966 w 2568523"/>
              <a:gd name="connsiteY106" fmla="*/ 467917 h 4419916"/>
              <a:gd name="connsiteX107" fmla="*/ 1743521 w 2568523"/>
              <a:gd name="connsiteY107" fmla="*/ 471189 h 4419916"/>
              <a:gd name="connsiteX108" fmla="*/ 1862238 w 2568523"/>
              <a:gd name="connsiteY108" fmla="*/ 467190 h 4419916"/>
              <a:gd name="connsiteX109" fmla="*/ 1710746 w 2568523"/>
              <a:gd name="connsiteY109" fmla="*/ 560992 h 4419916"/>
              <a:gd name="connsiteX110" fmla="*/ 1593122 w 2568523"/>
              <a:gd name="connsiteY110" fmla="*/ 420289 h 4419916"/>
              <a:gd name="connsiteX111" fmla="*/ 1592030 w 2568523"/>
              <a:gd name="connsiteY111" fmla="*/ 419562 h 4419916"/>
              <a:gd name="connsiteX112" fmla="*/ 1591666 w 2568523"/>
              <a:gd name="connsiteY112" fmla="*/ 419199 h 4419916"/>
              <a:gd name="connsiteX113" fmla="*/ 1586567 w 2568523"/>
              <a:gd name="connsiteY113" fmla="*/ 418108 h 4419916"/>
              <a:gd name="connsiteX114" fmla="*/ 1586203 w 2568523"/>
              <a:gd name="connsiteY114" fmla="*/ 418108 h 4419916"/>
              <a:gd name="connsiteX115" fmla="*/ 1585839 w 2568523"/>
              <a:gd name="connsiteY115" fmla="*/ 418472 h 4419916"/>
              <a:gd name="connsiteX116" fmla="*/ 1584747 w 2568523"/>
              <a:gd name="connsiteY116" fmla="*/ 418835 h 4419916"/>
              <a:gd name="connsiteX117" fmla="*/ 1321822 w 2568523"/>
              <a:gd name="connsiteY117" fmla="*/ 523907 h 4419916"/>
              <a:gd name="connsiteX118" fmla="*/ 1033406 w 2568523"/>
              <a:gd name="connsiteY118" fmla="*/ 240685 h 4419916"/>
              <a:gd name="connsiteX119" fmla="*/ 1033406 w 2568523"/>
              <a:gd name="connsiteY119" fmla="*/ 240685 h 4419916"/>
              <a:gd name="connsiteX120" fmla="*/ 1033042 w 2568523"/>
              <a:gd name="connsiteY120" fmla="*/ 240321 h 4419916"/>
              <a:gd name="connsiteX121" fmla="*/ 1032677 w 2568523"/>
              <a:gd name="connsiteY121" fmla="*/ 239958 h 4419916"/>
              <a:gd name="connsiteX122" fmla="*/ 1031585 w 2568523"/>
              <a:gd name="connsiteY122" fmla="*/ 239230 h 4419916"/>
              <a:gd name="connsiteX123" fmla="*/ 1030857 w 2568523"/>
              <a:gd name="connsiteY123" fmla="*/ 238867 h 4419916"/>
              <a:gd name="connsiteX124" fmla="*/ 1030128 w 2568523"/>
              <a:gd name="connsiteY124" fmla="*/ 238503 h 4419916"/>
              <a:gd name="connsiteX125" fmla="*/ 744990 w 2568523"/>
              <a:gd name="connsiteY125" fmla="*/ 170879 h 4419916"/>
              <a:gd name="connsiteX126" fmla="*/ 551984 w 2568523"/>
              <a:gd name="connsiteY126" fmla="*/ 2181 h 4419916"/>
              <a:gd name="connsiteX127" fmla="*/ 550892 w 2568523"/>
              <a:gd name="connsiteY127" fmla="*/ 1454 h 4419916"/>
              <a:gd name="connsiteX128" fmla="*/ 549799 w 2568523"/>
              <a:gd name="connsiteY128" fmla="*/ 727 h 4419916"/>
              <a:gd name="connsiteX129" fmla="*/ 548342 w 2568523"/>
              <a:gd name="connsiteY129" fmla="*/ 364 h 4419916"/>
              <a:gd name="connsiteX130" fmla="*/ 547250 w 2568523"/>
              <a:gd name="connsiteY130" fmla="*/ 0 h 4419916"/>
              <a:gd name="connsiteX131" fmla="*/ 546886 w 2568523"/>
              <a:gd name="connsiteY131" fmla="*/ 0 h 4419916"/>
              <a:gd name="connsiteX132" fmla="*/ 240626 w 2568523"/>
              <a:gd name="connsiteY132" fmla="*/ 0 h 4419916"/>
              <a:gd name="connsiteX133" fmla="*/ 234799 w 2568523"/>
              <a:gd name="connsiteY133" fmla="*/ 3272 h 4419916"/>
              <a:gd name="connsiteX134" fmla="*/ 234071 w 2568523"/>
              <a:gd name="connsiteY134" fmla="*/ 9816 h 4419916"/>
              <a:gd name="connsiteX135" fmla="*/ 304354 w 2568523"/>
              <a:gd name="connsiteY135" fmla="*/ 201419 h 4419916"/>
              <a:gd name="connsiteX136" fmla="*/ 122273 w 2568523"/>
              <a:gd name="connsiteY136" fmla="*/ 252683 h 4419916"/>
              <a:gd name="connsiteX137" fmla="*/ 117539 w 2568523"/>
              <a:gd name="connsiteY137" fmla="*/ 256682 h 4419916"/>
              <a:gd name="connsiteX138" fmla="*/ 39609 w 2568523"/>
              <a:gd name="connsiteY138" fmla="*/ 421744 h 4419916"/>
              <a:gd name="connsiteX139" fmla="*/ 39244 w 2568523"/>
              <a:gd name="connsiteY139" fmla="*/ 423198 h 4419916"/>
              <a:gd name="connsiteX140" fmla="*/ 279 w 2568523"/>
              <a:gd name="connsiteY140" fmla="*/ 588260 h 4419916"/>
              <a:gd name="connsiteX141" fmla="*/ 2100 w 2568523"/>
              <a:gd name="connsiteY141" fmla="*/ 594804 h 4419916"/>
              <a:gd name="connsiteX142" fmla="*/ 109163 w 2568523"/>
              <a:gd name="connsiteY142" fmla="*/ 711147 h 4419916"/>
              <a:gd name="connsiteX143" fmla="*/ 110984 w 2568523"/>
              <a:gd name="connsiteY143" fmla="*/ 712601 h 4419916"/>
              <a:gd name="connsiteX144" fmla="*/ 110984 w 2568523"/>
              <a:gd name="connsiteY144" fmla="*/ 712601 h 4419916"/>
              <a:gd name="connsiteX145" fmla="*/ 110984 w 2568523"/>
              <a:gd name="connsiteY145" fmla="*/ 712601 h 4419916"/>
              <a:gd name="connsiteX146" fmla="*/ 110984 w 2568523"/>
              <a:gd name="connsiteY146" fmla="*/ 712601 h 4419916"/>
              <a:gd name="connsiteX147" fmla="*/ 112805 w 2568523"/>
              <a:gd name="connsiteY147" fmla="*/ 713329 h 4419916"/>
              <a:gd name="connsiteX148" fmla="*/ 113533 w 2568523"/>
              <a:gd name="connsiteY148" fmla="*/ 713329 h 4419916"/>
              <a:gd name="connsiteX149" fmla="*/ 114262 w 2568523"/>
              <a:gd name="connsiteY149" fmla="*/ 713329 h 4419916"/>
              <a:gd name="connsiteX150" fmla="*/ 114990 w 2568523"/>
              <a:gd name="connsiteY150" fmla="*/ 713329 h 4419916"/>
              <a:gd name="connsiteX151" fmla="*/ 115718 w 2568523"/>
              <a:gd name="connsiteY151" fmla="*/ 713329 h 4419916"/>
              <a:gd name="connsiteX152" fmla="*/ 117903 w 2568523"/>
              <a:gd name="connsiteY152" fmla="*/ 712601 h 4419916"/>
              <a:gd name="connsiteX153" fmla="*/ 117903 w 2568523"/>
              <a:gd name="connsiteY153" fmla="*/ 712601 h 4419916"/>
              <a:gd name="connsiteX154" fmla="*/ 117903 w 2568523"/>
              <a:gd name="connsiteY154" fmla="*/ 712601 h 4419916"/>
              <a:gd name="connsiteX155" fmla="*/ 117903 w 2568523"/>
              <a:gd name="connsiteY155" fmla="*/ 712601 h 4419916"/>
              <a:gd name="connsiteX156" fmla="*/ 266481 w 2568523"/>
              <a:gd name="connsiteY156" fmla="*/ 626435 h 4419916"/>
              <a:gd name="connsiteX157" fmla="*/ 422342 w 2568523"/>
              <a:gd name="connsiteY157" fmla="*/ 650067 h 4419916"/>
              <a:gd name="connsiteX158" fmla="*/ 573834 w 2568523"/>
              <a:gd name="connsiteY158" fmla="*/ 777681 h 4419916"/>
              <a:gd name="connsiteX159" fmla="*/ 583302 w 2568523"/>
              <a:gd name="connsiteY159" fmla="*/ 1017275 h 4419916"/>
              <a:gd name="connsiteX160" fmla="*/ 584759 w 2568523"/>
              <a:gd name="connsiteY160" fmla="*/ 1021638 h 4419916"/>
              <a:gd name="connsiteX161" fmla="*/ 707481 w 2568523"/>
              <a:gd name="connsiteY161" fmla="*/ 1172520 h 4419916"/>
              <a:gd name="connsiteX162" fmla="*/ 559996 w 2568523"/>
              <a:gd name="connsiteY162" fmla="*/ 1376484 h 4419916"/>
              <a:gd name="connsiteX163" fmla="*/ 487163 w 2568523"/>
              <a:gd name="connsiteY163" fmla="*/ 1473558 h 4419916"/>
              <a:gd name="connsiteX164" fmla="*/ 485707 w 2568523"/>
              <a:gd name="connsiteY164" fmla="*/ 1477921 h 4419916"/>
              <a:gd name="connsiteX165" fmla="*/ 485707 w 2568523"/>
              <a:gd name="connsiteY165" fmla="*/ 1647709 h 4419916"/>
              <a:gd name="connsiteX166" fmla="*/ 486799 w 2568523"/>
              <a:gd name="connsiteY166" fmla="*/ 1651345 h 4419916"/>
              <a:gd name="connsiteX167" fmla="*/ 582938 w 2568523"/>
              <a:gd name="connsiteY167" fmla="*/ 1809862 h 4419916"/>
              <a:gd name="connsiteX168" fmla="*/ 582938 w 2568523"/>
              <a:gd name="connsiteY168" fmla="*/ 2026188 h 4419916"/>
              <a:gd name="connsiteX169" fmla="*/ 585123 w 2568523"/>
              <a:gd name="connsiteY169" fmla="*/ 2031278 h 4419916"/>
              <a:gd name="connsiteX170" fmla="*/ 652493 w 2568523"/>
              <a:gd name="connsiteY170" fmla="*/ 2098538 h 4419916"/>
              <a:gd name="connsiteX171" fmla="*/ 700562 w 2568523"/>
              <a:gd name="connsiteY171" fmla="*/ 2175616 h 4419916"/>
              <a:gd name="connsiteX172" fmla="*/ 702747 w 2568523"/>
              <a:gd name="connsiteY172" fmla="*/ 2177797 h 4419916"/>
              <a:gd name="connsiteX173" fmla="*/ 806533 w 2568523"/>
              <a:gd name="connsiteY173" fmla="*/ 2249421 h 4419916"/>
              <a:gd name="connsiteX174" fmla="*/ 806533 w 2568523"/>
              <a:gd name="connsiteY174" fmla="*/ 2249421 h 4419916"/>
              <a:gd name="connsiteX175" fmla="*/ 829475 w 2568523"/>
              <a:gd name="connsiteY175" fmla="*/ 2265418 h 4419916"/>
              <a:gd name="connsiteX176" fmla="*/ 1003909 w 2568523"/>
              <a:gd name="connsiteY176" fmla="*/ 2371945 h 4419916"/>
              <a:gd name="connsiteX177" fmla="*/ 1085845 w 2568523"/>
              <a:gd name="connsiteY177" fmla="*/ 2453748 h 4419916"/>
              <a:gd name="connsiteX178" fmla="*/ 1092036 w 2568523"/>
              <a:gd name="connsiteY178" fmla="*/ 2455930 h 4419916"/>
              <a:gd name="connsiteX179" fmla="*/ 1253724 w 2568523"/>
              <a:gd name="connsiteY179" fmla="*/ 2429026 h 4419916"/>
              <a:gd name="connsiteX180" fmla="*/ 1239886 w 2568523"/>
              <a:gd name="connsiteY180" fmla="*/ 2459929 h 4419916"/>
              <a:gd name="connsiteX181" fmla="*/ 1191452 w 2568523"/>
              <a:gd name="connsiteY181" fmla="*/ 2532280 h 4419916"/>
              <a:gd name="connsiteX182" fmla="*/ 1192545 w 2568523"/>
              <a:gd name="connsiteY182" fmla="*/ 2541733 h 4419916"/>
              <a:gd name="connsiteX183" fmla="*/ 1309076 w 2568523"/>
              <a:gd name="connsiteY183" fmla="*/ 2653350 h 4419916"/>
              <a:gd name="connsiteX184" fmla="*/ 1314539 w 2568523"/>
              <a:gd name="connsiteY184" fmla="*/ 2655531 h 4419916"/>
              <a:gd name="connsiteX185" fmla="*/ 1319637 w 2568523"/>
              <a:gd name="connsiteY185" fmla="*/ 2652622 h 4419916"/>
              <a:gd name="connsiteX186" fmla="*/ 1352047 w 2568523"/>
              <a:gd name="connsiteY186" fmla="*/ 2610812 h 4419916"/>
              <a:gd name="connsiteX187" fmla="*/ 1445637 w 2568523"/>
              <a:gd name="connsiteY187" fmla="*/ 2589724 h 4419916"/>
              <a:gd name="connsiteX188" fmla="*/ 1424515 w 2568523"/>
              <a:gd name="connsiteY188" fmla="*/ 2709340 h 4419916"/>
              <a:gd name="connsiteX189" fmla="*/ 1356417 w 2568523"/>
              <a:gd name="connsiteY189" fmla="*/ 2966749 h 4419916"/>
              <a:gd name="connsiteX190" fmla="*/ 1356053 w 2568523"/>
              <a:gd name="connsiteY190" fmla="*/ 2969294 h 4419916"/>
              <a:gd name="connsiteX191" fmla="*/ 1356053 w 2568523"/>
              <a:gd name="connsiteY191" fmla="*/ 2969294 h 4419916"/>
              <a:gd name="connsiteX192" fmla="*/ 1356053 w 2568523"/>
              <a:gd name="connsiteY192" fmla="*/ 2970021 h 4419916"/>
              <a:gd name="connsiteX193" fmla="*/ 1356417 w 2568523"/>
              <a:gd name="connsiteY193" fmla="*/ 2971839 h 4419916"/>
              <a:gd name="connsiteX194" fmla="*/ 1453648 w 2568523"/>
              <a:gd name="connsiteY194" fmla="*/ 3190346 h 4419916"/>
              <a:gd name="connsiteX195" fmla="*/ 1454013 w 2568523"/>
              <a:gd name="connsiteY195" fmla="*/ 3190709 h 4419916"/>
              <a:gd name="connsiteX196" fmla="*/ 1454741 w 2568523"/>
              <a:gd name="connsiteY196" fmla="*/ 3191436 h 4419916"/>
              <a:gd name="connsiteX197" fmla="*/ 1455469 w 2568523"/>
              <a:gd name="connsiteY197" fmla="*/ 3192527 h 4419916"/>
              <a:gd name="connsiteX198" fmla="*/ 1455833 w 2568523"/>
              <a:gd name="connsiteY198" fmla="*/ 3192890 h 4419916"/>
              <a:gd name="connsiteX199" fmla="*/ 1456562 w 2568523"/>
              <a:gd name="connsiteY199" fmla="*/ 3193254 h 4419916"/>
              <a:gd name="connsiteX200" fmla="*/ 1456926 w 2568523"/>
              <a:gd name="connsiteY200" fmla="*/ 3193618 h 4419916"/>
              <a:gd name="connsiteX201" fmla="*/ 1633544 w 2568523"/>
              <a:gd name="connsiteY201" fmla="*/ 3303053 h 4419916"/>
              <a:gd name="connsiteX202" fmla="*/ 1638278 w 2568523"/>
              <a:gd name="connsiteY202" fmla="*/ 3547373 h 4419916"/>
              <a:gd name="connsiteX203" fmla="*/ 1672145 w 2568523"/>
              <a:gd name="connsiteY203" fmla="*/ 3838231 h 4419916"/>
              <a:gd name="connsiteX204" fmla="*/ 1657579 w 2568523"/>
              <a:gd name="connsiteY204" fmla="*/ 4206530 h 4419916"/>
              <a:gd name="connsiteX205" fmla="*/ 1657579 w 2568523"/>
              <a:gd name="connsiteY205" fmla="*/ 4206893 h 4419916"/>
              <a:gd name="connsiteX206" fmla="*/ 1657579 w 2568523"/>
              <a:gd name="connsiteY206" fmla="*/ 4207621 h 4419916"/>
              <a:gd name="connsiteX207" fmla="*/ 1657943 w 2568523"/>
              <a:gd name="connsiteY207" fmla="*/ 4209802 h 4419916"/>
              <a:gd name="connsiteX208" fmla="*/ 1657943 w 2568523"/>
              <a:gd name="connsiteY208" fmla="*/ 4209802 h 4419916"/>
              <a:gd name="connsiteX209" fmla="*/ 1659400 w 2568523"/>
              <a:gd name="connsiteY209" fmla="*/ 4211983 h 4419916"/>
              <a:gd name="connsiteX210" fmla="*/ 1659764 w 2568523"/>
              <a:gd name="connsiteY210" fmla="*/ 4212347 h 4419916"/>
              <a:gd name="connsiteX211" fmla="*/ 1829827 w 2568523"/>
              <a:gd name="connsiteY211" fmla="*/ 4377409 h 4419916"/>
              <a:gd name="connsiteX212" fmla="*/ 1829827 w 2568523"/>
              <a:gd name="connsiteY212" fmla="*/ 4377409 h 4419916"/>
              <a:gd name="connsiteX213" fmla="*/ 1830192 w 2568523"/>
              <a:gd name="connsiteY213" fmla="*/ 4377409 h 4419916"/>
              <a:gd name="connsiteX214" fmla="*/ 1832012 w 2568523"/>
              <a:gd name="connsiteY214" fmla="*/ 4378499 h 4419916"/>
              <a:gd name="connsiteX215" fmla="*/ 1832377 w 2568523"/>
              <a:gd name="connsiteY215" fmla="*/ 4378863 h 4419916"/>
              <a:gd name="connsiteX216" fmla="*/ 1832741 w 2568523"/>
              <a:gd name="connsiteY216" fmla="*/ 4378863 h 4419916"/>
              <a:gd name="connsiteX217" fmla="*/ 1833105 w 2568523"/>
              <a:gd name="connsiteY217" fmla="*/ 4379226 h 4419916"/>
              <a:gd name="connsiteX218" fmla="*/ 2037400 w 2568523"/>
              <a:gd name="connsiteY218" fmla="*/ 4427945 h 4419916"/>
              <a:gd name="connsiteX219" fmla="*/ 2039220 w 2568523"/>
              <a:gd name="connsiteY219" fmla="*/ 4428309 h 4419916"/>
              <a:gd name="connsiteX220" fmla="*/ 2045775 w 2568523"/>
              <a:gd name="connsiteY220" fmla="*/ 4424309 h 4419916"/>
              <a:gd name="connsiteX221" fmla="*/ 2043954 w 2568523"/>
              <a:gd name="connsiteY221" fmla="*/ 4415584 h 4419916"/>
              <a:gd name="connsiteX222" fmla="*/ 1878625 w 2568523"/>
              <a:gd name="connsiteY222" fmla="*/ 4278881 h 4419916"/>
              <a:gd name="connsiteX223" fmla="*/ 1948180 w 2568523"/>
              <a:gd name="connsiteY223" fmla="*/ 4162901 h 4419916"/>
              <a:gd name="connsiteX224" fmla="*/ 1947816 w 2568523"/>
              <a:gd name="connsiteY224" fmla="*/ 4154902 h 4419916"/>
              <a:gd name="connsiteX225" fmla="*/ 1891735 w 2568523"/>
              <a:gd name="connsiteY225" fmla="*/ 4080370 h 4419916"/>
              <a:gd name="connsiteX226" fmla="*/ 1943446 w 2568523"/>
              <a:gd name="connsiteY226" fmla="*/ 3920762 h 4419916"/>
              <a:gd name="connsiteX227" fmla="*/ 2083648 w 2568523"/>
              <a:gd name="connsiteY227" fmla="*/ 3789149 h 4419916"/>
              <a:gd name="connsiteX228" fmla="*/ 2234411 w 2568523"/>
              <a:gd name="connsiteY228" fmla="*/ 3628813 h 4419916"/>
              <a:gd name="connsiteX229" fmla="*/ 2234411 w 2568523"/>
              <a:gd name="connsiteY229" fmla="*/ 3628813 h 4419916"/>
              <a:gd name="connsiteX230" fmla="*/ 2235503 w 2568523"/>
              <a:gd name="connsiteY230" fmla="*/ 3626996 h 4419916"/>
              <a:gd name="connsiteX231" fmla="*/ 2235503 w 2568523"/>
              <a:gd name="connsiteY231" fmla="*/ 3626632 h 4419916"/>
              <a:gd name="connsiteX232" fmla="*/ 2235868 w 2568523"/>
              <a:gd name="connsiteY232" fmla="*/ 3624814 h 4419916"/>
              <a:gd name="connsiteX233" fmla="*/ 2235868 w 2568523"/>
              <a:gd name="connsiteY233" fmla="*/ 3624087 h 4419916"/>
              <a:gd name="connsiteX234" fmla="*/ 2235868 w 2568523"/>
              <a:gd name="connsiteY234" fmla="*/ 3624087 h 4419916"/>
              <a:gd name="connsiteX235" fmla="*/ 2240602 w 2568523"/>
              <a:gd name="connsiteY235" fmla="*/ 3464115 h 4419916"/>
              <a:gd name="connsiteX236" fmla="*/ 2406295 w 2568523"/>
              <a:gd name="connsiteY236" fmla="*/ 3402672 h 4419916"/>
              <a:gd name="connsiteX237" fmla="*/ 2406660 w 2568523"/>
              <a:gd name="connsiteY237" fmla="*/ 3402308 h 4419916"/>
              <a:gd name="connsiteX238" fmla="*/ 2407024 w 2568523"/>
              <a:gd name="connsiteY238" fmla="*/ 3401944 h 4419916"/>
              <a:gd name="connsiteX239" fmla="*/ 2409209 w 2568523"/>
              <a:gd name="connsiteY239" fmla="*/ 3400127 h 4419916"/>
              <a:gd name="connsiteX240" fmla="*/ 2409209 w 2568523"/>
              <a:gd name="connsiteY240" fmla="*/ 3400127 h 4419916"/>
              <a:gd name="connsiteX241" fmla="*/ 2409209 w 2568523"/>
              <a:gd name="connsiteY241" fmla="*/ 3399763 h 4419916"/>
              <a:gd name="connsiteX242" fmla="*/ 2410301 w 2568523"/>
              <a:gd name="connsiteY242" fmla="*/ 3397582 h 4419916"/>
              <a:gd name="connsiteX243" fmla="*/ 2410301 w 2568523"/>
              <a:gd name="connsiteY243" fmla="*/ 3397218 h 4419916"/>
              <a:gd name="connsiteX244" fmla="*/ 2410301 w 2568523"/>
              <a:gd name="connsiteY244" fmla="*/ 3397218 h 4419916"/>
              <a:gd name="connsiteX245" fmla="*/ 2468203 w 2568523"/>
              <a:gd name="connsiteY245" fmla="*/ 3122721 h 4419916"/>
              <a:gd name="connsiteX246" fmla="*/ 2568711 w 2568523"/>
              <a:gd name="connsiteY246" fmla="*/ 3027102 h 4419916"/>
              <a:gd name="connsiteX247" fmla="*/ 2569076 w 2568523"/>
              <a:gd name="connsiteY247" fmla="*/ 3026738 h 4419916"/>
              <a:gd name="connsiteX248" fmla="*/ 2569804 w 2568523"/>
              <a:gd name="connsiteY248" fmla="*/ 3025284 h 4419916"/>
              <a:gd name="connsiteX249" fmla="*/ 2570532 w 2568523"/>
              <a:gd name="connsiteY249" fmla="*/ 3024193 h 4419916"/>
              <a:gd name="connsiteX250" fmla="*/ 2570896 w 2568523"/>
              <a:gd name="connsiteY250" fmla="*/ 3022739 h 4419916"/>
              <a:gd name="connsiteX251" fmla="*/ 2571261 w 2568523"/>
              <a:gd name="connsiteY251" fmla="*/ 3021648 h 4419916"/>
              <a:gd name="connsiteX252" fmla="*/ 2571261 w 2568523"/>
              <a:gd name="connsiteY252" fmla="*/ 2749696 h 4419916"/>
              <a:gd name="connsiteX253" fmla="*/ 2566162 w 2568523"/>
              <a:gd name="connsiteY253" fmla="*/ 2742788 h 4419916"/>
              <a:gd name="connsiteX254" fmla="*/ 1200556 w 2568523"/>
              <a:gd name="connsiteY254" fmla="*/ 2331225 h 4419916"/>
              <a:gd name="connsiteX255" fmla="*/ 1200556 w 2568523"/>
              <a:gd name="connsiteY255" fmla="*/ 2181069 h 4419916"/>
              <a:gd name="connsiteX256" fmla="*/ 1260643 w 2568523"/>
              <a:gd name="connsiteY256" fmla="*/ 2192340 h 4419916"/>
              <a:gd name="connsiteX257" fmla="*/ 1200556 w 2568523"/>
              <a:gd name="connsiteY257" fmla="*/ 2331225 h 4419916"/>
              <a:gd name="connsiteX258" fmla="*/ 1042146 w 2568523"/>
              <a:gd name="connsiteY258" fmla="*/ 2075270 h 4419916"/>
              <a:gd name="connsiteX259" fmla="*/ 1040689 w 2568523"/>
              <a:gd name="connsiteY259" fmla="*/ 2078542 h 4419916"/>
              <a:gd name="connsiteX260" fmla="*/ 1012649 w 2568523"/>
              <a:gd name="connsiteY260" fmla="*/ 2204701 h 4419916"/>
              <a:gd name="connsiteX261" fmla="*/ 821464 w 2568523"/>
              <a:gd name="connsiteY261" fmla="*/ 2234878 h 4419916"/>
              <a:gd name="connsiteX262" fmla="*/ 940180 w 2568523"/>
              <a:gd name="connsiteY262" fmla="*/ 1818951 h 4419916"/>
              <a:gd name="connsiteX263" fmla="*/ 1157585 w 2568523"/>
              <a:gd name="connsiteY263" fmla="*/ 1941112 h 4419916"/>
              <a:gd name="connsiteX264" fmla="*/ 1042146 w 2568523"/>
              <a:gd name="connsiteY264" fmla="*/ 2075270 h 4419916"/>
              <a:gd name="connsiteX265" fmla="*/ 636105 w 2568523"/>
              <a:gd name="connsiteY265" fmla="*/ 248320 h 4419916"/>
              <a:gd name="connsiteX266" fmla="*/ 267938 w 2568523"/>
              <a:gd name="connsiteY266" fmla="*/ 427197 h 4419916"/>
              <a:gd name="connsiteX267" fmla="*/ 318921 w 2568523"/>
              <a:gd name="connsiteY267" fmla="*/ 214144 h 4419916"/>
              <a:gd name="connsiteX268" fmla="*/ 636105 w 2568523"/>
              <a:gd name="connsiteY268" fmla="*/ 248320 h 4419916"/>
              <a:gd name="connsiteX269" fmla="*/ 652857 w 2568523"/>
              <a:gd name="connsiteY269" fmla="*/ 256682 h 4419916"/>
              <a:gd name="connsiteX270" fmla="*/ 575655 w 2568523"/>
              <a:gd name="connsiteY270" fmla="*/ 758775 h 4419916"/>
              <a:gd name="connsiteX271" fmla="*/ 269395 w 2568523"/>
              <a:gd name="connsiteY271" fmla="*/ 442831 h 4419916"/>
              <a:gd name="connsiteX272" fmla="*/ 652857 w 2568523"/>
              <a:gd name="connsiteY272" fmla="*/ 256682 h 4419916"/>
              <a:gd name="connsiteX273" fmla="*/ 1805064 w 2568523"/>
              <a:gd name="connsiteY273" fmla="*/ 519181 h 4419916"/>
              <a:gd name="connsiteX274" fmla="*/ 1846579 w 2568523"/>
              <a:gd name="connsiteY274" fmla="*/ 571535 h 4419916"/>
              <a:gd name="connsiteX275" fmla="*/ 1808706 w 2568523"/>
              <a:gd name="connsiteY275" fmla="*/ 659156 h 4419916"/>
              <a:gd name="connsiteX276" fmla="*/ 1720579 w 2568523"/>
              <a:gd name="connsiteY276" fmla="*/ 571899 h 4419916"/>
              <a:gd name="connsiteX277" fmla="*/ 1805064 w 2568523"/>
              <a:gd name="connsiteY277" fmla="*/ 519181 h 4419916"/>
              <a:gd name="connsiteX278" fmla="*/ 1242070 w 2568523"/>
              <a:gd name="connsiteY278" fmla="*/ 1899664 h 4419916"/>
              <a:gd name="connsiteX279" fmla="*/ 1169602 w 2568523"/>
              <a:gd name="connsiteY279" fmla="*/ 1931295 h 4419916"/>
              <a:gd name="connsiteX280" fmla="*/ 950741 w 2568523"/>
              <a:gd name="connsiteY280" fmla="*/ 1808408 h 4419916"/>
              <a:gd name="connsiteX281" fmla="*/ 1511186 w 2568523"/>
              <a:gd name="connsiteY281" fmla="*/ 1495736 h 4419916"/>
              <a:gd name="connsiteX282" fmla="*/ 1242070 w 2568523"/>
              <a:gd name="connsiteY282" fmla="*/ 1899664 h 4419916"/>
              <a:gd name="connsiteX283" fmla="*/ 1118620 w 2568523"/>
              <a:gd name="connsiteY283" fmla="*/ 1237963 h 4419916"/>
              <a:gd name="connsiteX284" fmla="*/ 1519198 w 2568523"/>
              <a:gd name="connsiteY284" fmla="*/ 1474285 h 4419916"/>
              <a:gd name="connsiteX285" fmla="*/ 948192 w 2568523"/>
              <a:gd name="connsiteY285" fmla="*/ 1793138 h 4419916"/>
              <a:gd name="connsiteX286" fmla="*/ 1118620 w 2568523"/>
              <a:gd name="connsiteY286" fmla="*/ 1237963 h 4419916"/>
              <a:gd name="connsiteX287" fmla="*/ 1728955 w 2568523"/>
              <a:gd name="connsiteY287" fmla="*/ 1219784 h 4419916"/>
              <a:gd name="connsiteX288" fmla="*/ 1132094 w 2568523"/>
              <a:gd name="connsiteY288" fmla="*/ 1219784 h 4419916"/>
              <a:gd name="connsiteX289" fmla="*/ 1448550 w 2568523"/>
              <a:gd name="connsiteY289" fmla="*/ 906385 h 4419916"/>
              <a:gd name="connsiteX290" fmla="*/ 1728955 w 2568523"/>
              <a:gd name="connsiteY290" fmla="*/ 1219784 h 4419916"/>
              <a:gd name="connsiteX291" fmla="*/ 1431070 w 2568523"/>
              <a:gd name="connsiteY291" fmla="*/ 902750 h 4419916"/>
              <a:gd name="connsiteX292" fmla="*/ 1119712 w 2568523"/>
              <a:gd name="connsiteY292" fmla="*/ 1211422 h 4419916"/>
              <a:gd name="connsiteX293" fmla="*/ 1078926 w 2568523"/>
              <a:gd name="connsiteY293" fmla="*/ 902750 h 4419916"/>
              <a:gd name="connsiteX294" fmla="*/ 1431070 w 2568523"/>
              <a:gd name="connsiteY294" fmla="*/ 902750 h 4419916"/>
              <a:gd name="connsiteX295" fmla="*/ 1084388 w 2568523"/>
              <a:gd name="connsiteY295" fmla="*/ 888207 h 4419916"/>
              <a:gd name="connsiteX296" fmla="*/ 1317816 w 2568523"/>
              <a:gd name="connsiteY296" fmla="*/ 547176 h 4419916"/>
              <a:gd name="connsiteX297" fmla="*/ 1438354 w 2568523"/>
              <a:gd name="connsiteY297" fmla="*/ 888207 h 4419916"/>
              <a:gd name="connsiteX298" fmla="*/ 1084388 w 2568523"/>
              <a:gd name="connsiteY298" fmla="*/ 888207 h 4419916"/>
              <a:gd name="connsiteX299" fmla="*/ 939088 w 2568523"/>
              <a:gd name="connsiteY299" fmla="*/ 1772778 h 4419916"/>
              <a:gd name="connsiteX300" fmla="*/ 914325 w 2568523"/>
              <a:gd name="connsiteY300" fmla="*/ 1556452 h 4419916"/>
              <a:gd name="connsiteX301" fmla="*/ 1091672 w 2568523"/>
              <a:gd name="connsiteY301" fmla="*/ 1276865 h 4419916"/>
              <a:gd name="connsiteX302" fmla="*/ 939088 w 2568523"/>
              <a:gd name="connsiteY302" fmla="*/ 1772778 h 4419916"/>
              <a:gd name="connsiteX303" fmla="*/ 1540683 w 2568523"/>
              <a:gd name="connsiteY303" fmla="*/ 1493918 h 4419916"/>
              <a:gd name="connsiteX304" fmla="*/ 1665226 w 2568523"/>
              <a:gd name="connsiteY304" fmla="*/ 1642982 h 4419916"/>
              <a:gd name="connsiteX305" fmla="*/ 1531943 w 2568523"/>
              <a:gd name="connsiteY305" fmla="*/ 1784412 h 4419916"/>
              <a:gd name="connsiteX306" fmla="*/ 1540683 w 2568523"/>
              <a:gd name="connsiteY306" fmla="*/ 1493918 h 4419916"/>
              <a:gd name="connsiteX307" fmla="*/ 1532307 w 2568523"/>
              <a:gd name="connsiteY307" fmla="*/ 1465196 h 4419916"/>
              <a:gd name="connsiteX308" fmla="*/ 1141198 w 2568523"/>
              <a:gd name="connsiteY308" fmla="*/ 1234327 h 4419916"/>
              <a:gd name="connsiteX309" fmla="*/ 1729683 w 2568523"/>
              <a:gd name="connsiteY309" fmla="*/ 1234327 h 4419916"/>
              <a:gd name="connsiteX310" fmla="*/ 1532307 w 2568523"/>
              <a:gd name="connsiteY310" fmla="*/ 1465196 h 4419916"/>
              <a:gd name="connsiteX311" fmla="*/ 1742064 w 2568523"/>
              <a:gd name="connsiteY311" fmla="*/ 1212150 h 4419916"/>
              <a:gd name="connsiteX312" fmla="*/ 1463845 w 2568523"/>
              <a:gd name="connsiteY312" fmla="*/ 901295 h 4419916"/>
              <a:gd name="connsiteX313" fmla="*/ 1844758 w 2568523"/>
              <a:gd name="connsiteY313" fmla="*/ 864938 h 4419916"/>
              <a:gd name="connsiteX314" fmla="*/ 1742064 w 2568523"/>
              <a:gd name="connsiteY314" fmla="*/ 1212150 h 4419916"/>
              <a:gd name="connsiteX315" fmla="*/ 1332383 w 2568523"/>
              <a:gd name="connsiteY315" fmla="*/ 545358 h 4419916"/>
              <a:gd name="connsiteX316" fmla="*/ 1613515 w 2568523"/>
              <a:gd name="connsiteY316" fmla="*/ 674426 h 4419916"/>
              <a:gd name="connsiteX317" fmla="*/ 1451099 w 2568523"/>
              <a:gd name="connsiteY317" fmla="*/ 880572 h 4419916"/>
              <a:gd name="connsiteX318" fmla="*/ 1332383 w 2568523"/>
              <a:gd name="connsiteY318" fmla="*/ 545358 h 4419916"/>
              <a:gd name="connsiteX319" fmla="*/ 1629539 w 2568523"/>
              <a:gd name="connsiteY319" fmla="*/ 654430 h 4419916"/>
              <a:gd name="connsiteX320" fmla="*/ 1598221 w 2568523"/>
              <a:gd name="connsiteY320" fmla="*/ 449375 h 4419916"/>
              <a:gd name="connsiteX321" fmla="*/ 1699093 w 2568523"/>
              <a:gd name="connsiteY321" fmla="*/ 570445 h 4419916"/>
              <a:gd name="connsiteX322" fmla="*/ 1629539 w 2568523"/>
              <a:gd name="connsiteY322" fmla="*/ 654430 h 4419916"/>
              <a:gd name="connsiteX323" fmla="*/ 1615700 w 2568523"/>
              <a:gd name="connsiteY323" fmla="*/ 659520 h 4419916"/>
              <a:gd name="connsiteX324" fmla="*/ 1338209 w 2568523"/>
              <a:gd name="connsiteY324" fmla="*/ 531906 h 4419916"/>
              <a:gd name="connsiteX325" fmla="*/ 1581469 w 2568523"/>
              <a:gd name="connsiteY325" fmla="*/ 434832 h 4419916"/>
              <a:gd name="connsiteX326" fmla="*/ 1615700 w 2568523"/>
              <a:gd name="connsiteY326" fmla="*/ 659520 h 4419916"/>
              <a:gd name="connsiteX327" fmla="*/ 1076377 w 2568523"/>
              <a:gd name="connsiteY327" fmla="*/ 874027 h 4419916"/>
              <a:gd name="connsiteX328" fmla="*/ 1036319 w 2568523"/>
              <a:gd name="connsiteY328" fmla="*/ 263590 h 4419916"/>
              <a:gd name="connsiteX329" fmla="*/ 1310169 w 2568523"/>
              <a:gd name="connsiteY329" fmla="*/ 532270 h 4419916"/>
              <a:gd name="connsiteX330" fmla="*/ 1076377 w 2568523"/>
              <a:gd name="connsiteY330" fmla="*/ 874027 h 4419916"/>
              <a:gd name="connsiteX331" fmla="*/ 668516 w 2568523"/>
              <a:gd name="connsiteY331" fmla="*/ 251228 h 4419916"/>
              <a:gd name="connsiteX332" fmla="*/ 1012649 w 2568523"/>
              <a:gd name="connsiteY332" fmla="*/ 252319 h 4419916"/>
              <a:gd name="connsiteX333" fmla="*/ 592042 w 2568523"/>
              <a:gd name="connsiteY333" fmla="*/ 749686 h 4419916"/>
              <a:gd name="connsiteX334" fmla="*/ 668516 w 2568523"/>
              <a:gd name="connsiteY334" fmla="*/ 251228 h 4419916"/>
              <a:gd name="connsiteX335" fmla="*/ 1022117 w 2568523"/>
              <a:gd name="connsiteY335" fmla="*/ 263590 h 4419916"/>
              <a:gd name="connsiteX336" fmla="*/ 1062903 w 2568523"/>
              <a:gd name="connsiteY336" fmla="*/ 886025 h 4419916"/>
              <a:gd name="connsiteX337" fmla="*/ 594227 w 2568523"/>
              <a:gd name="connsiteY337" fmla="*/ 770046 h 4419916"/>
              <a:gd name="connsiteX338" fmla="*/ 1022117 w 2568523"/>
              <a:gd name="connsiteY338" fmla="*/ 263590 h 4419916"/>
              <a:gd name="connsiteX339" fmla="*/ 1105874 w 2568523"/>
              <a:gd name="connsiteY339" fmla="*/ 1218330 h 4419916"/>
              <a:gd name="connsiteX340" fmla="*/ 734793 w 2568523"/>
              <a:gd name="connsiteY340" fmla="*/ 1167430 h 4419916"/>
              <a:gd name="connsiteX341" fmla="*/ 1065088 w 2568523"/>
              <a:gd name="connsiteY341" fmla="*/ 909294 h 4419916"/>
              <a:gd name="connsiteX342" fmla="*/ 1105874 w 2568523"/>
              <a:gd name="connsiteY342" fmla="*/ 1218330 h 4419916"/>
              <a:gd name="connsiteX343" fmla="*/ 1102232 w 2568523"/>
              <a:gd name="connsiteY343" fmla="*/ 1232510 h 4419916"/>
              <a:gd name="connsiteX344" fmla="*/ 907406 w 2568523"/>
              <a:gd name="connsiteY344" fmla="*/ 1539728 h 4419916"/>
              <a:gd name="connsiteX345" fmla="*/ 729695 w 2568523"/>
              <a:gd name="connsiteY345" fmla="*/ 1181246 h 4419916"/>
              <a:gd name="connsiteX346" fmla="*/ 1102232 w 2568523"/>
              <a:gd name="connsiteY346" fmla="*/ 1232510 h 4419916"/>
              <a:gd name="connsiteX347" fmla="*/ 927435 w 2568523"/>
              <a:gd name="connsiteY347" fmla="*/ 1801136 h 4419916"/>
              <a:gd name="connsiteX348" fmla="*/ 610978 w 2568523"/>
              <a:gd name="connsiteY348" fmla="*/ 1801136 h 4419916"/>
              <a:gd name="connsiteX349" fmla="*/ 900487 w 2568523"/>
              <a:gd name="connsiteY349" fmla="*/ 1568814 h 4419916"/>
              <a:gd name="connsiteX350" fmla="*/ 927435 w 2568523"/>
              <a:gd name="connsiteY350" fmla="*/ 1801136 h 4419916"/>
              <a:gd name="connsiteX351" fmla="*/ 1443452 w 2568523"/>
              <a:gd name="connsiteY351" fmla="*/ 1881122 h 4419916"/>
              <a:gd name="connsiteX352" fmla="*/ 1441631 w 2568523"/>
              <a:gd name="connsiteY352" fmla="*/ 1885849 h 4419916"/>
              <a:gd name="connsiteX353" fmla="*/ 1441631 w 2568523"/>
              <a:gd name="connsiteY353" fmla="*/ 1994193 h 4419916"/>
              <a:gd name="connsiteX354" fmla="*/ 1366250 w 2568523"/>
              <a:gd name="connsiteY354" fmla="*/ 2063272 h 4419916"/>
              <a:gd name="connsiteX355" fmla="*/ 1366250 w 2568523"/>
              <a:gd name="connsiteY355" fmla="*/ 1895302 h 4419916"/>
              <a:gd name="connsiteX356" fmla="*/ 1364065 w 2568523"/>
              <a:gd name="connsiteY356" fmla="*/ 1889848 h 4419916"/>
              <a:gd name="connsiteX357" fmla="*/ 1358602 w 2568523"/>
              <a:gd name="connsiteY357" fmla="*/ 1888030 h 4419916"/>
              <a:gd name="connsiteX358" fmla="*/ 1261735 w 2568523"/>
              <a:gd name="connsiteY358" fmla="*/ 1896392 h 4419916"/>
              <a:gd name="connsiteX359" fmla="*/ 1526117 w 2568523"/>
              <a:gd name="connsiteY359" fmla="*/ 1499372 h 4419916"/>
              <a:gd name="connsiteX360" fmla="*/ 1517377 w 2568523"/>
              <a:gd name="connsiteY360" fmla="*/ 1800046 h 4419916"/>
              <a:gd name="connsiteX361" fmla="*/ 1443452 w 2568523"/>
              <a:gd name="connsiteY361" fmla="*/ 1881122 h 4419916"/>
              <a:gd name="connsiteX362" fmla="*/ 1786128 w 2568523"/>
              <a:gd name="connsiteY362" fmla="*/ 1589174 h 4419916"/>
              <a:gd name="connsiteX363" fmla="*/ 1676879 w 2568523"/>
              <a:gd name="connsiteY363" fmla="*/ 1634620 h 4419916"/>
              <a:gd name="connsiteX364" fmla="*/ 1543232 w 2568523"/>
              <a:gd name="connsiteY364" fmla="*/ 1474649 h 4419916"/>
              <a:gd name="connsiteX365" fmla="*/ 1742793 w 2568523"/>
              <a:gd name="connsiteY365" fmla="*/ 1240872 h 4419916"/>
              <a:gd name="connsiteX366" fmla="*/ 1836746 w 2568523"/>
              <a:gd name="connsiteY366" fmla="*/ 1482647 h 4419916"/>
              <a:gd name="connsiteX367" fmla="*/ 1786128 w 2568523"/>
              <a:gd name="connsiteY367" fmla="*/ 1589174 h 4419916"/>
              <a:gd name="connsiteX368" fmla="*/ 1849856 w 2568523"/>
              <a:gd name="connsiteY368" fmla="*/ 1475739 h 4419916"/>
              <a:gd name="connsiteX369" fmla="*/ 1756995 w 2568523"/>
              <a:gd name="connsiteY369" fmla="*/ 1236872 h 4419916"/>
              <a:gd name="connsiteX370" fmla="*/ 1959105 w 2568523"/>
              <a:gd name="connsiteY370" fmla="*/ 1280137 h 4419916"/>
              <a:gd name="connsiteX371" fmla="*/ 1959105 w 2568523"/>
              <a:gd name="connsiteY371" fmla="*/ 1475739 h 4419916"/>
              <a:gd name="connsiteX372" fmla="*/ 1849856 w 2568523"/>
              <a:gd name="connsiteY372" fmla="*/ 1475739 h 4419916"/>
              <a:gd name="connsiteX373" fmla="*/ 2071631 w 2568523"/>
              <a:gd name="connsiteY373" fmla="*/ 992552 h 4419916"/>
              <a:gd name="connsiteX374" fmla="*/ 2090567 w 2568523"/>
              <a:gd name="connsiteY374" fmla="*/ 1096170 h 4419916"/>
              <a:gd name="connsiteX375" fmla="*/ 2090931 w 2568523"/>
              <a:gd name="connsiteY375" fmla="*/ 1097624 h 4419916"/>
              <a:gd name="connsiteX376" fmla="*/ 2129897 w 2568523"/>
              <a:gd name="connsiteY376" fmla="*/ 1194698 h 4419916"/>
              <a:gd name="connsiteX377" fmla="*/ 2131718 w 2568523"/>
              <a:gd name="connsiteY377" fmla="*/ 1197607 h 4419916"/>
              <a:gd name="connsiteX378" fmla="*/ 2199452 w 2568523"/>
              <a:gd name="connsiteY378" fmla="*/ 1256142 h 4419916"/>
              <a:gd name="connsiteX379" fmla="*/ 2160122 w 2568523"/>
              <a:gd name="connsiteY379" fmla="*/ 1303770 h 4419916"/>
              <a:gd name="connsiteX380" fmla="*/ 2158665 w 2568523"/>
              <a:gd name="connsiteY380" fmla="*/ 1308860 h 4419916"/>
              <a:gd name="connsiteX381" fmla="*/ 2163400 w 2568523"/>
              <a:gd name="connsiteY381" fmla="*/ 1381574 h 4419916"/>
              <a:gd name="connsiteX382" fmla="*/ 2164856 w 2568523"/>
              <a:gd name="connsiteY382" fmla="*/ 1385210 h 4419916"/>
              <a:gd name="connsiteX383" fmla="*/ 2200180 w 2568523"/>
              <a:gd name="connsiteY383" fmla="*/ 1433565 h 4419916"/>
              <a:gd name="connsiteX384" fmla="*/ 2162307 w 2568523"/>
              <a:gd name="connsiteY384" fmla="*/ 1471376 h 4419916"/>
              <a:gd name="connsiteX385" fmla="*/ 2110960 w 2568523"/>
              <a:gd name="connsiteY385" fmla="*/ 1389936 h 4419916"/>
              <a:gd name="connsiteX386" fmla="*/ 2158301 w 2568523"/>
              <a:gd name="connsiteY386" fmla="*/ 1267049 h 4419916"/>
              <a:gd name="connsiteX387" fmla="*/ 2157573 w 2568523"/>
              <a:gd name="connsiteY387" fmla="*/ 1260141 h 4419916"/>
              <a:gd name="connsiteX388" fmla="*/ 2151382 w 2568523"/>
              <a:gd name="connsiteY388" fmla="*/ 1257233 h 4419916"/>
              <a:gd name="connsiteX389" fmla="*/ 1967481 w 2568523"/>
              <a:gd name="connsiteY389" fmla="*/ 1267049 h 4419916"/>
              <a:gd name="connsiteX390" fmla="*/ 1754810 w 2568523"/>
              <a:gd name="connsiteY390" fmla="*/ 1221602 h 4419916"/>
              <a:gd name="connsiteX391" fmla="*/ 1859324 w 2568523"/>
              <a:gd name="connsiteY391" fmla="*/ 867847 h 4419916"/>
              <a:gd name="connsiteX392" fmla="*/ 2071631 w 2568523"/>
              <a:gd name="connsiteY392" fmla="*/ 992552 h 4419916"/>
              <a:gd name="connsiteX393" fmla="*/ 2117515 w 2568523"/>
              <a:gd name="connsiteY393" fmla="*/ 844942 h 4419916"/>
              <a:gd name="connsiteX394" fmla="*/ 1953642 w 2568523"/>
              <a:gd name="connsiteY394" fmla="*/ 776227 h 4419916"/>
              <a:gd name="connsiteX395" fmla="*/ 2057064 w 2568523"/>
              <a:gd name="connsiteY395" fmla="*/ 641705 h 4419916"/>
              <a:gd name="connsiteX396" fmla="*/ 2095665 w 2568523"/>
              <a:gd name="connsiteY396" fmla="*/ 713692 h 4419916"/>
              <a:gd name="connsiteX397" fmla="*/ 2117515 w 2568523"/>
              <a:gd name="connsiteY397" fmla="*/ 844942 h 4419916"/>
              <a:gd name="connsiteX398" fmla="*/ 2199452 w 2568523"/>
              <a:gd name="connsiteY398" fmla="*/ 703876 h 4419916"/>
              <a:gd name="connsiteX399" fmla="*/ 2107319 w 2568523"/>
              <a:gd name="connsiteY399" fmla="*/ 703876 h 4419916"/>
              <a:gd name="connsiteX400" fmla="*/ 2067261 w 2568523"/>
              <a:gd name="connsiteY400" fmla="*/ 628616 h 4419916"/>
              <a:gd name="connsiteX401" fmla="*/ 2117879 w 2568523"/>
              <a:gd name="connsiteY401" fmla="*/ 562810 h 4419916"/>
              <a:gd name="connsiteX402" fmla="*/ 2174324 w 2568523"/>
              <a:gd name="connsiteY402" fmla="*/ 632252 h 4419916"/>
              <a:gd name="connsiteX403" fmla="*/ 2199452 w 2568523"/>
              <a:gd name="connsiteY403" fmla="*/ 703876 h 4419916"/>
              <a:gd name="connsiteX404" fmla="*/ 1754810 w 2568523"/>
              <a:gd name="connsiteY404" fmla="*/ 455919 h 4419916"/>
              <a:gd name="connsiteX405" fmla="*/ 1830556 w 2568523"/>
              <a:gd name="connsiteY405" fmla="*/ 304673 h 4419916"/>
              <a:gd name="connsiteX406" fmla="*/ 1882267 w 2568523"/>
              <a:gd name="connsiteY406" fmla="*/ 403565 h 4419916"/>
              <a:gd name="connsiteX407" fmla="*/ 1885544 w 2568523"/>
              <a:gd name="connsiteY407" fmla="*/ 406837 h 4419916"/>
              <a:gd name="connsiteX408" fmla="*/ 2039949 w 2568523"/>
              <a:gd name="connsiteY408" fmla="*/ 479188 h 4419916"/>
              <a:gd name="connsiteX409" fmla="*/ 2107683 w 2568523"/>
              <a:gd name="connsiteY409" fmla="*/ 551175 h 4419916"/>
              <a:gd name="connsiteX410" fmla="*/ 2058521 w 2568523"/>
              <a:gd name="connsiteY410" fmla="*/ 615164 h 4419916"/>
              <a:gd name="connsiteX411" fmla="*/ 1893920 w 2568523"/>
              <a:gd name="connsiteY411" fmla="*/ 453011 h 4419916"/>
              <a:gd name="connsiteX412" fmla="*/ 1893556 w 2568523"/>
              <a:gd name="connsiteY412" fmla="*/ 452647 h 4419916"/>
              <a:gd name="connsiteX413" fmla="*/ 1892099 w 2568523"/>
              <a:gd name="connsiteY413" fmla="*/ 451557 h 4419916"/>
              <a:gd name="connsiteX414" fmla="*/ 1891371 w 2568523"/>
              <a:gd name="connsiteY414" fmla="*/ 451193 h 4419916"/>
              <a:gd name="connsiteX415" fmla="*/ 1889550 w 2568523"/>
              <a:gd name="connsiteY415" fmla="*/ 450829 h 4419916"/>
              <a:gd name="connsiteX416" fmla="*/ 1888822 w 2568523"/>
              <a:gd name="connsiteY416" fmla="*/ 450829 h 4419916"/>
              <a:gd name="connsiteX417" fmla="*/ 1888822 w 2568523"/>
              <a:gd name="connsiteY417" fmla="*/ 450829 h 4419916"/>
              <a:gd name="connsiteX418" fmla="*/ 1754810 w 2568523"/>
              <a:gd name="connsiteY418" fmla="*/ 455919 h 4419916"/>
              <a:gd name="connsiteX419" fmla="*/ 1887729 w 2568523"/>
              <a:gd name="connsiteY419" fmla="*/ 467917 h 4419916"/>
              <a:gd name="connsiteX420" fmla="*/ 2049417 w 2568523"/>
              <a:gd name="connsiteY420" fmla="*/ 626798 h 4419916"/>
              <a:gd name="connsiteX421" fmla="*/ 2049417 w 2568523"/>
              <a:gd name="connsiteY421" fmla="*/ 627162 h 4419916"/>
              <a:gd name="connsiteX422" fmla="*/ 1936891 w 2568523"/>
              <a:gd name="connsiteY422" fmla="*/ 774045 h 4419916"/>
              <a:gd name="connsiteX423" fmla="*/ 1851677 w 2568523"/>
              <a:gd name="connsiteY423" fmla="*/ 849668 h 4419916"/>
              <a:gd name="connsiteX424" fmla="*/ 1464937 w 2568523"/>
              <a:gd name="connsiteY424" fmla="*/ 886752 h 4419916"/>
              <a:gd name="connsiteX425" fmla="*/ 1630631 w 2568523"/>
              <a:gd name="connsiteY425" fmla="*/ 676244 h 4419916"/>
              <a:gd name="connsiteX426" fmla="*/ 1709290 w 2568523"/>
              <a:gd name="connsiteY426" fmla="*/ 580988 h 4419916"/>
              <a:gd name="connsiteX427" fmla="*/ 1805793 w 2568523"/>
              <a:gd name="connsiteY427" fmla="*/ 676608 h 4419916"/>
              <a:gd name="connsiteX428" fmla="*/ 1812348 w 2568523"/>
              <a:gd name="connsiteY428" fmla="*/ 678426 h 4419916"/>
              <a:gd name="connsiteX429" fmla="*/ 1817810 w 2568523"/>
              <a:gd name="connsiteY429" fmla="*/ 674063 h 4419916"/>
              <a:gd name="connsiteX430" fmla="*/ 1861510 w 2568523"/>
              <a:gd name="connsiteY430" fmla="*/ 572626 h 4419916"/>
              <a:gd name="connsiteX431" fmla="*/ 1860417 w 2568523"/>
              <a:gd name="connsiteY431" fmla="*/ 565355 h 4419916"/>
              <a:gd name="connsiteX432" fmla="*/ 1817446 w 2568523"/>
              <a:gd name="connsiteY432" fmla="*/ 511182 h 4419916"/>
              <a:gd name="connsiteX433" fmla="*/ 1887729 w 2568523"/>
              <a:gd name="connsiteY433" fmla="*/ 467917 h 4419916"/>
              <a:gd name="connsiteX434" fmla="*/ 739527 w 2568523"/>
              <a:gd name="connsiteY434" fmla="*/ 184331 h 4419916"/>
              <a:gd name="connsiteX435" fmla="*/ 964943 w 2568523"/>
              <a:gd name="connsiteY435" fmla="*/ 237776 h 4419916"/>
              <a:gd name="connsiteX436" fmla="*/ 662689 w 2568523"/>
              <a:gd name="connsiteY436" fmla="*/ 236685 h 4419916"/>
              <a:gd name="connsiteX437" fmla="*/ 330938 w 2568523"/>
              <a:gd name="connsiteY437" fmla="*/ 201055 h 4419916"/>
              <a:gd name="connsiteX438" fmla="*/ 546522 w 2568523"/>
              <a:gd name="connsiteY438" fmla="*/ 17088 h 4419916"/>
              <a:gd name="connsiteX439" fmla="*/ 736250 w 2568523"/>
              <a:gd name="connsiteY439" fmla="*/ 182513 h 4419916"/>
              <a:gd name="connsiteX440" fmla="*/ 739527 w 2568523"/>
              <a:gd name="connsiteY440" fmla="*/ 184331 h 4419916"/>
              <a:gd name="connsiteX441" fmla="*/ 250822 w 2568523"/>
              <a:gd name="connsiteY441" fmla="*/ 14543 h 4419916"/>
              <a:gd name="connsiteX442" fmla="*/ 526857 w 2568523"/>
              <a:gd name="connsiteY442" fmla="*/ 14543 h 4419916"/>
              <a:gd name="connsiteX443" fmla="*/ 316371 w 2568523"/>
              <a:gd name="connsiteY443" fmla="*/ 193784 h 4419916"/>
              <a:gd name="connsiteX444" fmla="*/ 250822 w 2568523"/>
              <a:gd name="connsiteY444" fmla="*/ 14543 h 4419916"/>
              <a:gd name="connsiteX445" fmla="*/ 128828 w 2568523"/>
              <a:gd name="connsiteY445" fmla="*/ 265771 h 4419916"/>
              <a:gd name="connsiteX446" fmla="*/ 303262 w 2568523"/>
              <a:gd name="connsiteY446" fmla="*/ 216689 h 4419916"/>
              <a:gd name="connsiteX447" fmla="*/ 251915 w 2568523"/>
              <a:gd name="connsiteY447" fmla="*/ 431560 h 4419916"/>
              <a:gd name="connsiteX448" fmla="*/ 70926 w 2568523"/>
              <a:gd name="connsiteY448" fmla="*/ 388295 h 4419916"/>
              <a:gd name="connsiteX449" fmla="*/ 128828 w 2568523"/>
              <a:gd name="connsiteY449" fmla="*/ 265771 h 4419916"/>
              <a:gd name="connsiteX450" fmla="*/ 52718 w 2568523"/>
              <a:gd name="connsiteY450" fmla="*/ 427197 h 4419916"/>
              <a:gd name="connsiteX451" fmla="*/ 64736 w 2568523"/>
              <a:gd name="connsiteY451" fmla="*/ 402111 h 4419916"/>
              <a:gd name="connsiteX452" fmla="*/ 246452 w 2568523"/>
              <a:gd name="connsiteY452" fmla="*/ 445739 h 4419916"/>
              <a:gd name="connsiteX453" fmla="*/ 112441 w 2568523"/>
              <a:gd name="connsiteY453" fmla="*/ 694059 h 4419916"/>
              <a:gd name="connsiteX454" fmla="*/ 14846 w 2568523"/>
              <a:gd name="connsiteY454" fmla="*/ 587896 h 4419916"/>
              <a:gd name="connsiteX455" fmla="*/ 52718 w 2568523"/>
              <a:gd name="connsiteY455" fmla="*/ 427197 h 4419916"/>
              <a:gd name="connsiteX456" fmla="*/ 426348 w 2568523"/>
              <a:gd name="connsiteY456" fmla="*/ 635888 h 4419916"/>
              <a:gd name="connsiteX457" fmla="*/ 265753 w 2568523"/>
              <a:gd name="connsiteY457" fmla="*/ 611528 h 4419916"/>
              <a:gd name="connsiteX458" fmla="*/ 261019 w 2568523"/>
              <a:gd name="connsiteY458" fmla="*/ 612255 h 4419916"/>
              <a:gd name="connsiteX459" fmla="*/ 132470 w 2568523"/>
              <a:gd name="connsiteY459" fmla="*/ 686788 h 4419916"/>
              <a:gd name="connsiteX460" fmla="*/ 258834 w 2568523"/>
              <a:gd name="connsiteY460" fmla="*/ 452284 h 4419916"/>
              <a:gd name="connsiteX461" fmla="*/ 475146 w 2568523"/>
              <a:gd name="connsiteY461" fmla="*/ 675517 h 4419916"/>
              <a:gd name="connsiteX462" fmla="*/ 429626 w 2568523"/>
              <a:gd name="connsiteY462" fmla="*/ 637342 h 4419916"/>
              <a:gd name="connsiteX463" fmla="*/ 426348 w 2568523"/>
              <a:gd name="connsiteY463" fmla="*/ 635888 h 4419916"/>
              <a:gd name="connsiteX464" fmla="*/ 597504 w 2568523"/>
              <a:gd name="connsiteY464" fmla="*/ 1014366 h 4419916"/>
              <a:gd name="connsiteX465" fmla="*/ 588400 w 2568523"/>
              <a:gd name="connsiteY465" fmla="*/ 783862 h 4419916"/>
              <a:gd name="connsiteX466" fmla="*/ 1054527 w 2568523"/>
              <a:gd name="connsiteY466" fmla="*/ 899114 h 4419916"/>
              <a:gd name="connsiteX467" fmla="*/ 718042 w 2568523"/>
              <a:gd name="connsiteY467" fmla="*/ 1162340 h 4419916"/>
              <a:gd name="connsiteX468" fmla="*/ 597504 w 2568523"/>
              <a:gd name="connsiteY468" fmla="*/ 1014366 h 4419916"/>
              <a:gd name="connsiteX469" fmla="*/ 715857 w 2568523"/>
              <a:gd name="connsiteY469" fmla="*/ 1186336 h 4419916"/>
              <a:gd name="connsiteX470" fmla="*/ 891019 w 2568523"/>
              <a:gd name="connsiteY470" fmla="*/ 1539728 h 4419916"/>
              <a:gd name="connsiteX471" fmla="*/ 565822 w 2568523"/>
              <a:gd name="connsiteY471" fmla="*/ 1393936 h 4419916"/>
              <a:gd name="connsiteX472" fmla="*/ 572013 w 2568523"/>
              <a:gd name="connsiteY472" fmla="*/ 1385573 h 4419916"/>
              <a:gd name="connsiteX473" fmla="*/ 715857 w 2568523"/>
              <a:gd name="connsiteY473" fmla="*/ 1186336 h 4419916"/>
              <a:gd name="connsiteX474" fmla="*/ 500637 w 2568523"/>
              <a:gd name="connsiteY474" fmla="*/ 1645891 h 4419916"/>
              <a:gd name="connsiteX475" fmla="*/ 500637 w 2568523"/>
              <a:gd name="connsiteY475" fmla="*/ 1480466 h 4419916"/>
              <a:gd name="connsiteX476" fmla="*/ 557082 w 2568523"/>
              <a:gd name="connsiteY476" fmla="*/ 1405570 h 4419916"/>
              <a:gd name="connsiteX477" fmla="*/ 892839 w 2568523"/>
              <a:gd name="connsiteY477" fmla="*/ 1556452 h 4419916"/>
              <a:gd name="connsiteX478" fmla="*/ 592406 w 2568523"/>
              <a:gd name="connsiteY478" fmla="*/ 1797501 h 4419916"/>
              <a:gd name="connsiteX479" fmla="*/ 500637 w 2568523"/>
              <a:gd name="connsiteY479" fmla="*/ 1645891 h 4419916"/>
              <a:gd name="connsiteX480" fmla="*/ 664874 w 2568523"/>
              <a:gd name="connsiteY480" fmla="*/ 2090903 h 4419916"/>
              <a:gd name="connsiteX481" fmla="*/ 663782 w 2568523"/>
              <a:gd name="connsiteY481" fmla="*/ 2089449 h 4419916"/>
              <a:gd name="connsiteX482" fmla="*/ 597868 w 2568523"/>
              <a:gd name="connsiteY482" fmla="*/ 2023642 h 4419916"/>
              <a:gd name="connsiteX483" fmla="*/ 597868 w 2568523"/>
              <a:gd name="connsiteY483" fmla="*/ 1815316 h 4419916"/>
              <a:gd name="connsiteX484" fmla="*/ 925978 w 2568523"/>
              <a:gd name="connsiteY484" fmla="*/ 1815316 h 4419916"/>
              <a:gd name="connsiteX485" fmla="*/ 806533 w 2568523"/>
              <a:gd name="connsiteY485" fmla="*/ 2231969 h 4419916"/>
              <a:gd name="connsiteX486" fmla="*/ 712579 w 2568523"/>
              <a:gd name="connsiteY486" fmla="*/ 2166890 h 4419916"/>
              <a:gd name="connsiteX487" fmla="*/ 664874 w 2568523"/>
              <a:gd name="connsiteY487" fmla="*/ 2090903 h 4419916"/>
              <a:gd name="connsiteX488" fmla="*/ 829839 w 2568523"/>
              <a:gd name="connsiteY488" fmla="*/ 2248330 h 4419916"/>
              <a:gd name="connsiteX489" fmla="*/ 1010464 w 2568523"/>
              <a:gd name="connsiteY489" fmla="*/ 2219608 h 4419916"/>
              <a:gd name="connsiteX490" fmla="*/ 1002088 w 2568523"/>
              <a:gd name="connsiteY490" fmla="*/ 2353766 h 4419916"/>
              <a:gd name="connsiteX491" fmla="*/ 837851 w 2568523"/>
              <a:gd name="connsiteY491" fmla="*/ 2253420 h 4419916"/>
              <a:gd name="connsiteX492" fmla="*/ 829839 w 2568523"/>
              <a:gd name="connsiteY492" fmla="*/ 2248330 h 4419916"/>
              <a:gd name="connsiteX493" fmla="*/ 1016290 w 2568523"/>
              <a:gd name="connsiteY493" fmla="*/ 2363583 h 4419916"/>
              <a:gd name="connsiteX494" fmla="*/ 1025030 w 2568523"/>
              <a:gd name="connsiteY494" fmla="*/ 2221789 h 4419916"/>
              <a:gd name="connsiteX495" fmla="*/ 1090215 w 2568523"/>
              <a:gd name="connsiteY495" fmla="*/ 2250148 h 4419916"/>
              <a:gd name="connsiteX496" fmla="*/ 1145203 w 2568523"/>
              <a:gd name="connsiteY496" fmla="*/ 2432298 h 4419916"/>
              <a:gd name="connsiteX497" fmla="*/ 1093857 w 2568523"/>
              <a:gd name="connsiteY497" fmla="*/ 2440660 h 4419916"/>
              <a:gd name="connsiteX498" fmla="*/ 1016290 w 2568523"/>
              <a:gd name="connsiteY498" fmla="*/ 2363583 h 4419916"/>
              <a:gd name="connsiteX499" fmla="*/ 1159406 w 2568523"/>
              <a:gd name="connsiteY499" fmla="*/ 2430480 h 4419916"/>
              <a:gd name="connsiteX500" fmla="*/ 1104781 w 2568523"/>
              <a:gd name="connsiteY500" fmla="*/ 2249421 h 4419916"/>
              <a:gd name="connsiteX501" fmla="*/ 1162319 w 2568523"/>
              <a:gd name="connsiteY501" fmla="*/ 2222880 h 4419916"/>
              <a:gd name="connsiteX502" fmla="*/ 1164868 w 2568523"/>
              <a:gd name="connsiteY502" fmla="*/ 2220699 h 4419916"/>
              <a:gd name="connsiteX503" fmla="*/ 1185990 w 2568523"/>
              <a:gd name="connsiteY503" fmla="*/ 2193794 h 4419916"/>
              <a:gd name="connsiteX504" fmla="*/ 1185990 w 2568523"/>
              <a:gd name="connsiteY504" fmla="*/ 2366855 h 4419916"/>
              <a:gd name="connsiteX505" fmla="*/ 1185990 w 2568523"/>
              <a:gd name="connsiteY505" fmla="*/ 2366855 h 4419916"/>
              <a:gd name="connsiteX506" fmla="*/ 1186354 w 2568523"/>
              <a:gd name="connsiteY506" fmla="*/ 2367945 h 4419916"/>
              <a:gd name="connsiteX507" fmla="*/ 1187082 w 2568523"/>
              <a:gd name="connsiteY507" fmla="*/ 2370127 h 4419916"/>
              <a:gd name="connsiteX508" fmla="*/ 1187082 w 2568523"/>
              <a:gd name="connsiteY508" fmla="*/ 2370490 h 4419916"/>
              <a:gd name="connsiteX509" fmla="*/ 1187446 w 2568523"/>
              <a:gd name="connsiteY509" fmla="*/ 2371218 h 4419916"/>
              <a:gd name="connsiteX510" fmla="*/ 1188903 w 2568523"/>
              <a:gd name="connsiteY510" fmla="*/ 2372672 h 4419916"/>
              <a:gd name="connsiteX511" fmla="*/ 1189995 w 2568523"/>
              <a:gd name="connsiteY511" fmla="*/ 2373399 h 4419916"/>
              <a:gd name="connsiteX512" fmla="*/ 1191816 w 2568523"/>
              <a:gd name="connsiteY512" fmla="*/ 2374126 h 4419916"/>
              <a:gd name="connsiteX513" fmla="*/ 1192545 w 2568523"/>
              <a:gd name="connsiteY513" fmla="*/ 2374490 h 4419916"/>
              <a:gd name="connsiteX514" fmla="*/ 1309440 w 2568523"/>
              <a:gd name="connsiteY514" fmla="*/ 2394486 h 4419916"/>
              <a:gd name="connsiteX515" fmla="*/ 1264648 w 2568523"/>
              <a:gd name="connsiteY515" fmla="*/ 2413755 h 4419916"/>
              <a:gd name="connsiteX516" fmla="*/ 1159406 w 2568523"/>
              <a:gd name="connsiteY516" fmla="*/ 2430480 h 4419916"/>
              <a:gd name="connsiteX517" fmla="*/ 1252995 w 2568523"/>
              <a:gd name="connsiteY517" fmla="*/ 2467564 h 4419916"/>
              <a:gd name="connsiteX518" fmla="*/ 1253360 w 2568523"/>
              <a:gd name="connsiteY518" fmla="*/ 2466837 h 4419916"/>
              <a:gd name="connsiteX519" fmla="*/ 1241342 w 2568523"/>
              <a:gd name="connsiteY519" fmla="*/ 2567547 h 4419916"/>
              <a:gd name="connsiteX520" fmla="*/ 1207839 w 2568523"/>
              <a:gd name="connsiteY520" fmla="*/ 2535189 h 4419916"/>
              <a:gd name="connsiteX521" fmla="*/ 1252995 w 2568523"/>
              <a:gd name="connsiteY521" fmla="*/ 2467564 h 4419916"/>
              <a:gd name="connsiteX522" fmla="*/ 1314174 w 2568523"/>
              <a:gd name="connsiteY522" fmla="*/ 2637352 h 4419916"/>
              <a:gd name="connsiteX523" fmla="*/ 1254452 w 2568523"/>
              <a:gd name="connsiteY523" fmla="*/ 2580272 h 4419916"/>
              <a:gd name="connsiteX524" fmla="*/ 1273024 w 2568523"/>
              <a:gd name="connsiteY524" fmla="*/ 2425026 h 4419916"/>
              <a:gd name="connsiteX525" fmla="*/ 1321822 w 2568523"/>
              <a:gd name="connsiteY525" fmla="*/ 2403939 h 4419916"/>
              <a:gd name="connsiteX526" fmla="*/ 1298151 w 2568523"/>
              <a:gd name="connsiteY526" fmla="*/ 2470836 h 4419916"/>
              <a:gd name="connsiteX527" fmla="*/ 1298880 w 2568523"/>
              <a:gd name="connsiteY527" fmla="*/ 2477381 h 4419916"/>
              <a:gd name="connsiteX528" fmla="*/ 1336753 w 2568523"/>
              <a:gd name="connsiteY528" fmla="*/ 2534098 h 4419916"/>
              <a:gd name="connsiteX529" fmla="*/ 1341122 w 2568523"/>
              <a:gd name="connsiteY529" fmla="*/ 2602086 h 4419916"/>
              <a:gd name="connsiteX530" fmla="*/ 1314174 w 2568523"/>
              <a:gd name="connsiteY530" fmla="*/ 2637352 h 4419916"/>
              <a:gd name="connsiteX531" fmla="*/ 1355689 w 2568523"/>
              <a:gd name="connsiteY531" fmla="*/ 2595542 h 4419916"/>
              <a:gd name="connsiteX532" fmla="*/ 1352047 w 2568523"/>
              <a:gd name="connsiteY532" fmla="*/ 2538824 h 4419916"/>
              <a:gd name="connsiteX533" fmla="*/ 1404487 w 2568523"/>
              <a:gd name="connsiteY533" fmla="*/ 2538824 h 4419916"/>
              <a:gd name="connsiteX534" fmla="*/ 1441631 w 2568523"/>
              <a:gd name="connsiteY534" fmla="*/ 2575909 h 4419916"/>
              <a:gd name="connsiteX535" fmla="*/ 1355689 w 2568523"/>
              <a:gd name="connsiteY535" fmla="*/ 2595542 h 4419916"/>
              <a:gd name="connsiteX536" fmla="*/ 2557423 w 2568523"/>
              <a:gd name="connsiteY536" fmla="*/ 2991835 h 4419916"/>
              <a:gd name="connsiteX537" fmla="*/ 2417949 w 2568523"/>
              <a:gd name="connsiteY537" fmla="*/ 2722065 h 4419916"/>
              <a:gd name="connsiteX538" fmla="*/ 2557423 w 2568523"/>
              <a:gd name="connsiteY538" fmla="*/ 2755877 h 4419916"/>
              <a:gd name="connsiteX539" fmla="*/ 2557423 w 2568523"/>
              <a:gd name="connsiteY539" fmla="*/ 2991835 h 4419916"/>
              <a:gd name="connsiteX540" fmla="*/ 2399376 w 2568523"/>
              <a:gd name="connsiteY540" fmla="*/ 3383039 h 4419916"/>
              <a:gd name="connsiteX541" fmla="*/ 2285394 w 2568523"/>
              <a:gd name="connsiteY541" fmla="*/ 3297963 h 4419916"/>
              <a:gd name="connsiteX542" fmla="*/ 2450723 w 2568523"/>
              <a:gd name="connsiteY542" fmla="*/ 3140536 h 4419916"/>
              <a:gd name="connsiteX543" fmla="*/ 2399376 w 2568523"/>
              <a:gd name="connsiteY543" fmla="*/ 3383039 h 4419916"/>
              <a:gd name="connsiteX544" fmla="*/ 2103677 w 2568523"/>
              <a:gd name="connsiteY544" fmla="*/ 3746611 h 4419916"/>
              <a:gd name="connsiteX545" fmla="*/ 2011908 w 2568523"/>
              <a:gd name="connsiteY545" fmla="*/ 3730250 h 4419916"/>
              <a:gd name="connsiteX546" fmla="*/ 1874983 w 2568523"/>
              <a:gd name="connsiteY546" fmla="*/ 3460480 h 4419916"/>
              <a:gd name="connsiteX547" fmla="*/ 2216931 w 2568523"/>
              <a:gd name="connsiteY547" fmla="*/ 3626269 h 4419916"/>
              <a:gd name="connsiteX548" fmla="*/ 2103677 w 2568523"/>
              <a:gd name="connsiteY548" fmla="*/ 3746611 h 4419916"/>
              <a:gd name="connsiteX549" fmla="*/ 1940168 w 2568523"/>
              <a:gd name="connsiteY549" fmla="*/ 3902583 h 4419916"/>
              <a:gd name="connsiteX550" fmla="*/ 1869885 w 2568523"/>
              <a:gd name="connsiteY550" fmla="*/ 3719707 h 4419916"/>
              <a:gd name="connsiteX551" fmla="*/ 2002076 w 2568523"/>
              <a:gd name="connsiteY551" fmla="*/ 3743339 h 4419916"/>
              <a:gd name="connsiteX552" fmla="*/ 2037035 w 2568523"/>
              <a:gd name="connsiteY552" fmla="*/ 3812417 h 4419916"/>
              <a:gd name="connsiteX553" fmla="*/ 1940168 w 2568523"/>
              <a:gd name="connsiteY553" fmla="*/ 3902583 h 4419916"/>
              <a:gd name="connsiteX554" fmla="*/ 1682342 w 2568523"/>
              <a:gd name="connsiteY554" fmla="*/ 4204712 h 4419916"/>
              <a:gd name="connsiteX555" fmla="*/ 1875712 w 2568523"/>
              <a:gd name="connsiteY555" fmla="*/ 4093095 h 4419916"/>
              <a:gd name="connsiteX556" fmla="*/ 1862966 w 2568523"/>
              <a:gd name="connsiteY556" fmla="*/ 4268701 h 4419916"/>
              <a:gd name="connsiteX557" fmla="*/ 1682342 w 2568523"/>
              <a:gd name="connsiteY557" fmla="*/ 4204712 h 4419916"/>
              <a:gd name="connsiteX558" fmla="*/ 1832377 w 2568523"/>
              <a:gd name="connsiteY558" fmla="*/ 4358503 h 4419916"/>
              <a:gd name="connsiteX559" fmla="*/ 1694359 w 2568523"/>
              <a:gd name="connsiteY559" fmla="*/ 4224708 h 4419916"/>
              <a:gd name="connsiteX560" fmla="*/ 1860053 w 2568523"/>
              <a:gd name="connsiteY560" fmla="*/ 4283607 h 4419916"/>
              <a:gd name="connsiteX561" fmla="*/ 1832377 w 2568523"/>
              <a:gd name="connsiteY561" fmla="*/ 4358503 h 4419916"/>
              <a:gd name="connsiteX562" fmla="*/ 1678700 w 2568523"/>
              <a:gd name="connsiteY562" fmla="*/ 4049467 h 4419916"/>
              <a:gd name="connsiteX563" fmla="*/ 1863330 w 2568523"/>
              <a:gd name="connsiteY563" fmla="*/ 4083642 h 4419916"/>
              <a:gd name="connsiteX564" fmla="*/ 1673238 w 2568523"/>
              <a:gd name="connsiteY564" fmla="*/ 4193441 h 4419916"/>
              <a:gd name="connsiteX565" fmla="*/ 1678700 w 2568523"/>
              <a:gd name="connsiteY565" fmla="*/ 4049467 h 4419916"/>
              <a:gd name="connsiteX566" fmla="*/ 1679064 w 2568523"/>
              <a:gd name="connsiteY566" fmla="*/ 4034560 h 4419916"/>
              <a:gd name="connsiteX567" fmla="*/ 1685983 w 2568523"/>
              <a:gd name="connsiteY567" fmla="*/ 3856410 h 4419916"/>
              <a:gd name="connsiteX568" fmla="*/ 1865151 w 2568523"/>
              <a:gd name="connsiteY568" fmla="*/ 4069099 h 4419916"/>
              <a:gd name="connsiteX569" fmla="*/ 1679064 w 2568523"/>
              <a:gd name="connsiteY569" fmla="*/ 4034560 h 4419916"/>
              <a:gd name="connsiteX570" fmla="*/ 1374261 w 2568523"/>
              <a:gd name="connsiteY570" fmla="*/ 2974747 h 4419916"/>
              <a:gd name="connsiteX571" fmla="*/ 1547966 w 2568523"/>
              <a:gd name="connsiteY571" fmla="*/ 2957659 h 4419916"/>
              <a:gd name="connsiteX572" fmla="*/ 1460568 w 2568523"/>
              <a:gd name="connsiteY572" fmla="*/ 3168531 h 4419916"/>
              <a:gd name="connsiteX573" fmla="*/ 1374261 w 2568523"/>
              <a:gd name="connsiteY573" fmla="*/ 2974747 h 4419916"/>
              <a:gd name="connsiteX574" fmla="*/ 1433984 w 2568523"/>
              <a:gd name="connsiteY574" fmla="*/ 2730790 h 4419916"/>
              <a:gd name="connsiteX575" fmla="*/ 1547602 w 2568523"/>
              <a:gd name="connsiteY575" fmla="*/ 2942753 h 4419916"/>
              <a:gd name="connsiteX576" fmla="*/ 1373169 w 2568523"/>
              <a:gd name="connsiteY576" fmla="*/ 2960204 h 4419916"/>
              <a:gd name="connsiteX577" fmla="*/ 1433984 w 2568523"/>
              <a:gd name="connsiteY577" fmla="*/ 2730790 h 4419916"/>
              <a:gd name="connsiteX578" fmla="*/ 1975856 w 2568523"/>
              <a:gd name="connsiteY578" fmla="*/ 2634080 h 4419916"/>
              <a:gd name="connsiteX579" fmla="*/ 1848400 w 2568523"/>
              <a:gd name="connsiteY579" fmla="*/ 2622809 h 4419916"/>
              <a:gd name="connsiteX580" fmla="*/ 1903388 w 2568523"/>
              <a:gd name="connsiteY580" fmla="*/ 2563911 h 4419916"/>
              <a:gd name="connsiteX581" fmla="*/ 1975856 w 2568523"/>
              <a:gd name="connsiteY581" fmla="*/ 2634080 h 4419916"/>
              <a:gd name="connsiteX582" fmla="*/ 2381532 w 2568523"/>
              <a:gd name="connsiteY582" fmla="*/ 2715157 h 4419916"/>
              <a:gd name="connsiteX583" fmla="*/ 2124434 w 2568523"/>
              <a:gd name="connsiteY583" fmla="*/ 2854405 h 4419916"/>
              <a:gd name="connsiteX584" fmla="*/ 2213654 w 2568523"/>
              <a:gd name="connsiteY584" fmla="*/ 2690070 h 4419916"/>
              <a:gd name="connsiteX585" fmla="*/ 2381532 w 2568523"/>
              <a:gd name="connsiteY585" fmla="*/ 2715157 h 4419916"/>
              <a:gd name="connsiteX586" fmla="*/ 2275197 w 2568523"/>
              <a:gd name="connsiteY586" fmla="*/ 3287419 h 4419916"/>
              <a:gd name="connsiteX587" fmla="*/ 2163764 w 2568523"/>
              <a:gd name="connsiteY587" fmla="*/ 3120540 h 4419916"/>
              <a:gd name="connsiteX588" fmla="*/ 2444532 w 2568523"/>
              <a:gd name="connsiteY588" fmla="*/ 3125993 h 4419916"/>
              <a:gd name="connsiteX589" fmla="*/ 2275197 w 2568523"/>
              <a:gd name="connsiteY589" fmla="*/ 3287419 h 4419916"/>
              <a:gd name="connsiteX590" fmla="*/ 2102220 w 2568523"/>
              <a:gd name="connsiteY590" fmla="*/ 2890762 h 4419916"/>
              <a:gd name="connsiteX591" fmla="*/ 2141914 w 2568523"/>
              <a:gd name="connsiteY591" fmla="*/ 3108178 h 4419916"/>
              <a:gd name="connsiteX592" fmla="*/ 1878261 w 2568523"/>
              <a:gd name="connsiteY592" fmla="*/ 3204161 h 4419916"/>
              <a:gd name="connsiteX593" fmla="*/ 2102220 w 2568523"/>
              <a:gd name="connsiteY593" fmla="*/ 2890762 h 4419916"/>
              <a:gd name="connsiteX594" fmla="*/ 1858960 w 2568523"/>
              <a:gd name="connsiteY594" fmla="*/ 3205979 h 4419916"/>
              <a:gd name="connsiteX595" fmla="*/ 1755903 w 2568523"/>
              <a:gd name="connsiteY595" fmla="*/ 3043099 h 4419916"/>
              <a:gd name="connsiteX596" fmla="*/ 2084376 w 2568523"/>
              <a:gd name="connsiteY596" fmla="*/ 2890762 h 4419916"/>
              <a:gd name="connsiteX597" fmla="*/ 1858960 w 2568523"/>
              <a:gd name="connsiteY597" fmla="*/ 3205979 h 4419916"/>
              <a:gd name="connsiteX598" fmla="*/ 2114602 w 2568523"/>
              <a:gd name="connsiteY598" fmla="*/ 2876583 h 4419916"/>
              <a:gd name="connsiteX599" fmla="*/ 2383353 w 2568523"/>
              <a:gd name="connsiteY599" fmla="*/ 2731154 h 4419916"/>
              <a:gd name="connsiteX600" fmla="*/ 2154296 w 2568523"/>
              <a:gd name="connsiteY600" fmla="*/ 3093635 h 4419916"/>
              <a:gd name="connsiteX601" fmla="*/ 2114602 w 2568523"/>
              <a:gd name="connsiteY601" fmla="*/ 2876583 h 4419916"/>
              <a:gd name="connsiteX602" fmla="*/ 2070174 w 2568523"/>
              <a:gd name="connsiteY602" fmla="*/ 2881309 h 4419916"/>
              <a:gd name="connsiteX603" fmla="*/ 1763914 w 2568523"/>
              <a:gd name="connsiteY603" fmla="*/ 3023466 h 4419916"/>
              <a:gd name="connsiteX604" fmla="*/ 1844394 w 2568523"/>
              <a:gd name="connsiteY604" fmla="*/ 2890762 h 4419916"/>
              <a:gd name="connsiteX605" fmla="*/ 2070174 w 2568523"/>
              <a:gd name="connsiteY605" fmla="*/ 2881309 h 4419916"/>
              <a:gd name="connsiteX606" fmla="*/ 1854955 w 2568523"/>
              <a:gd name="connsiteY606" fmla="*/ 2875492 h 4419916"/>
              <a:gd name="connsiteX607" fmla="*/ 2011180 w 2568523"/>
              <a:gd name="connsiteY607" fmla="*/ 2660985 h 4419916"/>
              <a:gd name="connsiteX608" fmla="*/ 2095665 w 2568523"/>
              <a:gd name="connsiteY608" fmla="*/ 2865676 h 4419916"/>
              <a:gd name="connsiteX609" fmla="*/ 1854955 w 2568523"/>
              <a:gd name="connsiteY609" fmla="*/ 2875492 h 4419916"/>
              <a:gd name="connsiteX610" fmla="*/ 1832377 w 2568523"/>
              <a:gd name="connsiteY610" fmla="*/ 2862404 h 4419916"/>
              <a:gd name="connsiteX611" fmla="*/ 1627353 w 2568523"/>
              <a:gd name="connsiteY611" fmla="*/ 2613357 h 4419916"/>
              <a:gd name="connsiteX612" fmla="*/ 1825822 w 2568523"/>
              <a:gd name="connsiteY612" fmla="*/ 2635171 h 4419916"/>
              <a:gd name="connsiteX613" fmla="*/ 1832377 w 2568523"/>
              <a:gd name="connsiteY613" fmla="*/ 2862404 h 4419916"/>
              <a:gd name="connsiteX614" fmla="*/ 1615336 w 2568523"/>
              <a:gd name="connsiteY614" fmla="*/ 2621719 h 4419916"/>
              <a:gd name="connsiteX615" fmla="*/ 1827278 w 2568523"/>
              <a:gd name="connsiteY615" fmla="*/ 2879128 h 4419916"/>
              <a:gd name="connsiteX616" fmla="*/ 1568359 w 2568523"/>
              <a:gd name="connsiteY616" fmla="*/ 2939481 h 4419916"/>
              <a:gd name="connsiteX617" fmla="*/ 1615336 w 2568523"/>
              <a:gd name="connsiteY617" fmla="*/ 2621719 h 4419916"/>
              <a:gd name="connsiteX618" fmla="*/ 1563261 w 2568523"/>
              <a:gd name="connsiteY618" fmla="*/ 2959114 h 4419916"/>
              <a:gd name="connsiteX619" fmla="*/ 1729319 w 2568523"/>
              <a:gd name="connsiteY619" fmla="*/ 3040190 h 4419916"/>
              <a:gd name="connsiteX620" fmla="*/ 1475498 w 2568523"/>
              <a:gd name="connsiteY620" fmla="*/ 3171076 h 4419916"/>
              <a:gd name="connsiteX621" fmla="*/ 1563261 w 2568523"/>
              <a:gd name="connsiteY621" fmla="*/ 2959114 h 4419916"/>
              <a:gd name="connsiteX622" fmla="*/ 1580741 w 2568523"/>
              <a:gd name="connsiteY622" fmla="*/ 2951479 h 4419916"/>
              <a:gd name="connsiteX623" fmla="*/ 1824729 w 2568523"/>
              <a:gd name="connsiteY623" fmla="*/ 2894398 h 4419916"/>
              <a:gd name="connsiteX624" fmla="*/ 1742429 w 2568523"/>
              <a:gd name="connsiteY624" fmla="*/ 3030374 h 4419916"/>
              <a:gd name="connsiteX625" fmla="*/ 1580741 w 2568523"/>
              <a:gd name="connsiteY625" fmla="*/ 2951479 h 4419916"/>
              <a:gd name="connsiteX626" fmla="*/ 1746799 w 2568523"/>
              <a:gd name="connsiteY626" fmla="*/ 3056187 h 4419916"/>
              <a:gd name="connsiteX627" fmla="*/ 1847671 w 2568523"/>
              <a:gd name="connsiteY627" fmla="*/ 3215796 h 4419916"/>
              <a:gd name="connsiteX628" fmla="*/ 1653573 w 2568523"/>
              <a:gd name="connsiteY628" fmla="*/ 3286329 h 4419916"/>
              <a:gd name="connsiteX629" fmla="*/ 1746799 w 2568523"/>
              <a:gd name="connsiteY629" fmla="*/ 3056187 h 4419916"/>
              <a:gd name="connsiteX630" fmla="*/ 1851313 w 2568523"/>
              <a:gd name="connsiteY630" fmla="*/ 3229611 h 4419916"/>
              <a:gd name="connsiteX631" fmla="*/ 1851313 w 2568523"/>
              <a:gd name="connsiteY631" fmla="*/ 3430667 h 4419916"/>
              <a:gd name="connsiteX632" fmla="*/ 1656851 w 2568523"/>
              <a:gd name="connsiteY632" fmla="*/ 3300508 h 4419916"/>
              <a:gd name="connsiteX633" fmla="*/ 1851313 w 2568523"/>
              <a:gd name="connsiteY633" fmla="*/ 3229611 h 4419916"/>
              <a:gd name="connsiteX634" fmla="*/ 1865879 w 2568523"/>
              <a:gd name="connsiteY634" fmla="*/ 3232520 h 4419916"/>
              <a:gd name="connsiteX635" fmla="*/ 2207463 w 2568523"/>
              <a:gd name="connsiteY635" fmla="*/ 3450663 h 4419916"/>
              <a:gd name="connsiteX636" fmla="*/ 1865879 w 2568523"/>
              <a:gd name="connsiteY636" fmla="*/ 3437575 h 4419916"/>
              <a:gd name="connsiteX637" fmla="*/ 1865879 w 2568523"/>
              <a:gd name="connsiteY637" fmla="*/ 3232520 h 4419916"/>
              <a:gd name="connsiteX638" fmla="*/ 1874983 w 2568523"/>
              <a:gd name="connsiteY638" fmla="*/ 3220886 h 4419916"/>
              <a:gd name="connsiteX639" fmla="*/ 2144827 w 2568523"/>
              <a:gd name="connsiteY639" fmla="*/ 3122358 h 4419916"/>
              <a:gd name="connsiteX640" fmla="*/ 2222394 w 2568523"/>
              <a:gd name="connsiteY640" fmla="*/ 3442665 h 4419916"/>
              <a:gd name="connsiteX641" fmla="*/ 1874983 w 2568523"/>
              <a:gd name="connsiteY641" fmla="*/ 3220886 h 4419916"/>
              <a:gd name="connsiteX642" fmla="*/ 2163035 w 2568523"/>
              <a:gd name="connsiteY642" fmla="*/ 3105997 h 4419916"/>
              <a:gd name="connsiteX643" fmla="*/ 2399740 w 2568523"/>
              <a:gd name="connsiteY643" fmla="*/ 2731881 h 4419916"/>
              <a:gd name="connsiteX644" fmla="*/ 2454001 w 2568523"/>
              <a:gd name="connsiteY644" fmla="*/ 3111450 h 4419916"/>
              <a:gd name="connsiteX645" fmla="*/ 2163035 w 2568523"/>
              <a:gd name="connsiteY645" fmla="*/ 3105997 h 4419916"/>
              <a:gd name="connsiteX646" fmla="*/ 2107319 w 2568523"/>
              <a:gd name="connsiteY646" fmla="*/ 2855859 h 4419916"/>
              <a:gd name="connsiteX647" fmla="*/ 2024654 w 2568523"/>
              <a:gd name="connsiteY647" fmla="*/ 2655895 h 4419916"/>
              <a:gd name="connsiteX648" fmla="*/ 2198359 w 2568523"/>
              <a:gd name="connsiteY648" fmla="*/ 2687525 h 4419916"/>
              <a:gd name="connsiteX649" fmla="*/ 2107319 w 2568523"/>
              <a:gd name="connsiteY649" fmla="*/ 2855859 h 4419916"/>
              <a:gd name="connsiteX650" fmla="*/ 1846943 w 2568523"/>
              <a:gd name="connsiteY650" fmla="*/ 2862040 h 4419916"/>
              <a:gd name="connsiteX651" fmla="*/ 1840388 w 2568523"/>
              <a:gd name="connsiteY651" fmla="*/ 2636625 h 4419916"/>
              <a:gd name="connsiteX652" fmla="*/ 1994793 w 2568523"/>
              <a:gd name="connsiteY652" fmla="*/ 2650441 h 4419916"/>
              <a:gd name="connsiteX653" fmla="*/ 1999891 w 2568523"/>
              <a:gd name="connsiteY653" fmla="*/ 2651532 h 4419916"/>
              <a:gd name="connsiteX654" fmla="*/ 1846943 w 2568523"/>
              <a:gd name="connsiteY654" fmla="*/ 2862040 h 4419916"/>
              <a:gd name="connsiteX655" fmla="*/ 1625533 w 2568523"/>
              <a:gd name="connsiteY655" fmla="*/ 2598814 h 4419916"/>
              <a:gd name="connsiteX656" fmla="*/ 1726406 w 2568523"/>
              <a:gd name="connsiteY656" fmla="*/ 2489742 h 4419916"/>
              <a:gd name="connsiteX657" fmla="*/ 1817810 w 2568523"/>
              <a:gd name="connsiteY657" fmla="*/ 2619537 h 4419916"/>
              <a:gd name="connsiteX658" fmla="*/ 1625533 w 2568523"/>
              <a:gd name="connsiteY658" fmla="*/ 2598814 h 4419916"/>
              <a:gd name="connsiteX659" fmla="*/ 1612423 w 2568523"/>
              <a:gd name="connsiteY659" fmla="*/ 2591542 h 4419916"/>
              <a:gd name="connsiteX660" fmla="*/ 1564354 w 2568523"/>
              <a:gd name="connsiteY660" fmla="*/ 2485379 h 4419916"/>
              <a:gd name="connsiteX661" fmla="*/ 1715845 w 2568523"/>
              <a:gd name="connsiteY661" fmla="*/ 2479925 h 4419916"/>
              <a:gd name="connsiteX662" fmla="*/ 1612423 w 2568523"/>
              <a:gd name="connsiteY662" fmla="*/ 2591542 h 4419916"/>
              <a:gd name="connsiteX663" fmla="*/ 1555249 w 2568523"/>
              <a:gd name="connsiteY663" fmla="*/ 2926392 h 4419916"/>
              <a:gd name="connsiteX664" fmla="*/ 1441267 w 2568523"/>
              <a:gd name="connsiteY664" fmla="*/ 2714066 h 4419916"/>
              <a:gd name="connsiteX665" fmla="*/ 1600770 w 2568523"/>
              <a:gd name="connsiteY665" fmla="*/ 2618810 h 4419916"/>
              <a:gd name="connsiteX666" fmla="*/ 1555249 w 2568523"/>
              <a:gd name="connsiteY666" fmla="*/ 2926392 h 4419916"/>
              <a:gd name="connsiteX667" fmla="*/ 1731140 w 2568523"/>
              <a:gd name="connsiteY667" fmla="*/ 3055460 h 4419916"/>
              <a:gd name="connsiteX668" fmla="*/ 1637186 w 2568523"/>
              <a:gd name="connsiteY668" fmla="*/ 3287783 h 4419916"/>
              <a:gd name="connsiteX669" fmla="*/ 1475498 w 2568523"/>
              <a:gd name="connsiteY669" fmla="*/ 3187437 h 4419916"/>
              <a:gd name="connsiteX670" fmla="*/ 1731140 w 2568523"/>
              <a:gd name="connsiteY670" fmla="*/ 3055460 h 4419916"/>
              <a:gd name="connsiteX671" fmla="*/ 1652845 w 2568523"/>
              <a:gd name="connsiteY671" fmla="*/ 3534648 h 4419916"/>
              <a:gd name="connsiteX672" fmla="*/ 1648475 w 2568523"/>
              <a:gd name="connsiteY672" fmla="*/ 3312506 h 4419916"/>
              <a:gd name="connsiteX673" fmla="*/ 1844030 w 2568523"/>
              <a:gd name="connsiteY673" fmla="*/ 3443392 h 4419916"/>
              <a:gd name="connsiteX674" fmla="*/ 1652845 w 2568523"/>
              <a:gd name="connsiteY674" fmla="*/ 3534648 h 4419916"/>
              <a:gd name="connsiteX675" fmla="*/ 1851313 w 2568523"/>
              <a:gd name="connsiteY675" fmla="*/ 3455753 h 4419916"/>
              <a:gd name="connsiteX676" fmla="*/ 1851313 w 2568523"/>
              <a:gd name="connsiteY676" fmla="*/ 3695347 h 4419916"/>
              <a:gd name="connsiteX677" fmla="*/ 1659400 w 2568523"/>
              <a:gd name="connsiteY677" fmla="*/ 3547737 h 4419916"/>
              <a:gd name="connsiteX678" fmla="*/ 1851313 w 2568523"/>
              <a:gd name="connsiteY678" fmla="*/ 3455753 h 4419916"/>
              <a:gd name="connsiteX679" fmla="*/ 1925238 w 2568523"/>
              <a:gd name="connsiteY679" fmla="*/ 3904038 h 4419916"/>
              <a:gd name="connsiteX680" fmla="*/ 1695816 w 2568523"/>
              <a:gd name="connsiteY680" fmla="*/ 3834959 h 4419916"/>
              <a:gd name="connsiteX681" fmla="*/ 1854955 w 2568523"/>
              <a:gd name="connsiteY681" fmla="*/ 3721525 h 4419916"/>
              <a:gd name="connsiteX682" fmla="*/ 1925238 w 2568523"/>
              <a:gd name="connsiteY682" fmla="*/ 3904038 h 4419916"/>
              <a:gd name="connsiteX683" fmla="*/ 1865879 w 2568523"/>
              <a:gd name="connsiteY683" fmla="*/ 3704073 h 4419916"/>
              <a:gd name="connsiteX684" fmla="*/ 1865879 w 2568523"/>
              <a:gd name="connsiteY684" fmla="*/ 3475023 h 4419916"/>
              <a:gd name="connsiteX685" fmla="*/ 1994064 w 2568523"/>
              <a:gd name="connsiteY685" fmla="*/ 3726978 h 4419916"/>
              <a:gd name="connsiteX686" fmla="*/ 1865879 w 2568523"/>
              <a:gd name="connsiteY686" fmla="*/ 3704073 h 4419916"/>
              <a:gd name="connsiteX687" fmla="*/ 1893192 w 2568523"/>
              <a:gd name="connsiteY687" fmla="*/ 3452845 h 4419916"/>
              <a:gd name="connsiteX688" fmla="*/ 2226400 w 2568523"/>
              <a:gd name="connsiteY688" fmla="*/ 3465933 h 4419916"/>
              <a:gd name="connsiteX689" fmla="*/ 2222030 w 2568523"/>
              <a:gd name="connsiteY689" fmla="*/ 3612453 h 4419916"/>
              <a:gd name="connsiteX690" fmla="*/ 1893192 w 2568523"/>
              <a:gd name="connsiteY690" fmla="*/ 3452845 h 4419916"/>
              <a:gd name="connsiteX691" fmla="*/ 2239145 w 2568523"/>
              <a:gd name="connsiteY691" fmla="*/ 3449209 h 4419916"/>
              <a:gd name="connsiteX692" fmla="*/ 2167041 w 2568523"/>
              <a:gd name="connsiteY692" fmla="*/ 3151080 h 4419916"/>
              <a:gd name="connsiteX693" fmla="*/ 2268278 w 2568523"/>
              <a:gd name="connsiteY693" fmla="*/ 3302689 h 4419916"/>
              <a:gd name="connsiteX694" fmla="*/ 2268642 w 2568523"/>
              <a:gd name="connsiteY694" fmla="*/ 3303053 h 4419916"/>
              <a:gd name="connsiteX695" fmla="*/ 2269006 w 2568523"/>
              <a:gd name="connsiteY695" fmla="*/ 3303416 h 4419916"/>
              <a:gd name="connsiteX696" fmla="*/ 2269371 w 2568523"/>
              <a:gd name="connsiteY696" fmla="*/ 3303780 h 4419916"/>
              <a:gd name="connsiteX697" fmla="*/ 2269735 w 2568523"/>
              <a:gd name="connsiteY697" fmla="*/ 3304144 h 4419916"/>
              <a:gd name="connsiteX698" fmla="*/ 2389180 w 2568523"/>
              <a:gd name="connsiteY698" fmla="*/ 3393219 h 4419916"/>
              <a:gd name="connsiteX699" fmla="*/ 2239145 w 2568523"/>
              <a:gd name="connsiteY699" fmla="*/ 3449209 h 4419916"/>
              <a:gd name="connsiteX700" fmla="*/ 2467839 w 2568523"/>
              <a:gd name="connsiteY700" fmla="*/ 3103815 h 4419916"/>
              <a:gd name="connsiteX701" fmla="*/ 2417584 w 2568523"/>
              <a:gd name="connsiteY701" fmla="*/ 2752968 h 4419916"/>
              <a:gd name="connsiteX702" fmla="*/ 2555602 w 2568523"/>
              <a:gd name="connsiteY702" fmla="*/ 3020557 h 4419916"/>
              <a:gd name="connsiteX703" fmla="*/ 2467839 w 2568523"/>
              <a:gd name="connsiteY703" fmla="*/ 3103815 h 4419916"/>
              <a:gd name="connsiteX704" fmla="*/ 1893192 w 2568523"/>
              <a:gd name="connsiteY704" fmla="*/ 2553731 h 4419916"/>
              <a:gd name="connsiteX705" fmla="*/ 1833833 w 2568523"/>
              <a:gd name="connsiteY705" fmla="*/ 2617356 h 4419916"/>
              <a:gd name="connsiteX706" fmla="*/ 1736602 w 2568523"/>
              <a:gd name="connsiteY706" fmla="*/ 2478835 h 4419916"/>
              <a:gd name="connsiteX707" fmla="*/ 1813076 w 2568523"/>
              <a:gd name="connsiteY707" fmla="*/ 2475926 h 4419916"/>
              <a:gd name="connsiteX708" fmla="*/ 1893192 w 2568523"/>
              <a:gd name="connsiteY708" fmla="*/ 2553731 h 4419916"/>
              <a:gd name="connsiteX709" fmla="*/ 1462752 w 2568523"/>
              <a:gd name="connsiteY709" fmla="*/ 2583544 h 4419916"/>
              <a:gd name="connsiteX710" fmla="*/ 1550880 w 2568523"/>
              <a:gd name="connsiteY710" fmla="*/ 2490833 h 4419916"/>
              <a:gd name="connsiteX711" fmla="*/ 1600770 w 2568523"/>
              <a:gd name="connsiteY711" fmla="*/ 2601359 h 4419916"/>
              <a:gd name="connsiteX712" fmla="*/ 1441631 w 2568523"/>
              <a:gd name="connsiteY712" fmla="*/ 2696615 h 4419916"/>
              <a:gd name="connsiteX713" fmla="*/ 1462752 w 2568523"/>
              <a:gd name="connsiteY713" fmla="*/ 2583544 h 4419916"/>
              <a:gd name="connsiteX714" fmla="*/ 1654666 w 2568523"/>
              <a:gd name="connsiteY714" fmla="*/ 3562643 h 4419916"/>
              <a:gd name="connsiteX715" fmla="*/ 1846215 w 2568523"/>
              <a:gd name="connsiteY715" fmla="*/ 3709890 h 4419916"/>
              <a:gd name="connsiteX716" fmla="*/ 1685255 w 2568523"/>
              <a:gd name="connsiteY716" fmla="*/ 3824415 h 4419916"/>
              <a:gd name="connsiteX717" fmla="*/ 1654666 w 2568523"/>
              <a:gd name="connsiteY717" fmla="*/ 3562643 h 4419916"/>
              <a:gd name="connsiteX718" fmla="*/ 2010816 w 2568523"/>
              <a:gd name="connsiteY718" fmla="*/ 4405767 h 4419916"/>
              <a:gd name="connsiteX719" fmla="*/ 1845122 w 2568523"/>
              <a:gd name="connsiteY719" fmla="*/ 4366501 h 4419916"/>
              <a:gd name="connsiteX720" fmla="*/ 1872798 w 2568523"/>
              <a:gd name="connsiteY720" fmla="*/ 4291606 h 4419916"/>
              <a:gd name="connsiteX721" fmla="*/ 2010816 w 2568523"/>
              <a:gd name="connsiteY721" fmla="*/ 4405767 h 4419916"/>
              <a:gd name="connsiteX722" fmla="*/ 1933613 w 2568523"/>
              <a:gd name="connsiteY722" fmla="*/ 4158174 h 4419916"/>
              <a:gd name="connsiteX723" fmla="*/ 1878989 w 2568523"/>
              <a:gd name="connsiteY723" fmla="*/ 4249068 h 4419916"/>
              <a:gd name="connsiteX724" fmla="*/ 1889914 w 2568523"/>
              <a:gd name="connsiteY724" fmla="*/ 4100003 h 4419916"/>
              <a:gd name="connsiteX725" fmla="*/ 1933613 w 2568523"/>
              <a:gd name="connsiteY725" fmla="*/ 4158174 h 4419916"/>
              <a:gd name="connsiteX726" fmla="*/ 1881174 w 2568523"/>
              <a:gd name="connsiteY726" fmla="*/ 4065464 h 4419916"/>
              <a:gd name="connsiteX727" fmla="*/ 1701278 w 2568523"/>
              <a:gd name="connsiteY727" fmla="*/ 3851683 h 4419916"/>
              <a:gd name="connsiteX728" fmla="*/ 1928515 w 2568523"/>
              <a:gd name="connsiteY728" fmla="*/ 3920035 h 4419916"/>
              <a:gd name="connsiteX729" fmla="*/ 1881174 w 2568523"/>
              <a:gd name="connsiteY729" fmla="*/ 4065464 h 4419916"/>
              <a:gd name="connsiteX730" fmla="*/ 2073452 w 2568523"/>
              <a:gd name="connsiteY730" fmla="*/ 3778605 h 4419916"/>
              <a:gd name="connsiteX731" fmla="*/ 2048324 w 2568523"/>
              <a:gd name="connsiteY731" fmla="*/ 3801874 h 4419916"/>
              <a:gd name="connsiteX732" fmla="*/ 2019920 w 2568523"/>
              <a:gd name="connsiteY732" fmla="*/ 3746247 h 4419916"/>
              <a:gd name="connsiteX733" fmla="*/ 2091660 w 2568523"/>
              <a:gd name="connsiteY733" fmla="*/ 3758972 h 4419916"/>
              <a:gd name="connsiteX734" fmla="*/ 2073452 w 2568523"/>
              <a:gd name="connsiteY734" fmla="*/ 3778605 h 4419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Lst>
            <a:rect l="l" t="t" r="r" b="b"/>
            <a:pathLst>
              <a:path w="2568523" h="4419916">
                <a:moveTo>
                  <a:pt x="2566162" y="2742788"/>
                </a:moveTo>
                <a:lnTo>
                  <a:pt x="2405567" y="2703886"/>
                </a:lnTo>
                <a:cubicBezTo>
                  <a:pt x="2405567" y="2703886"/>
                  <a:pt x="2405567" y="2703886"/>
                  <a:pt x="2405567" y="2703886"/>
                </a:cubicBezTo>
                <a:cubicBezTo>
                  <a:pt x="2405567" y="2703886"/>
                  <a:pt x="2405567" y="2703886"/>
                  <a:pt x="2405567" y="2703886"/>
                </a:cubicBezTo>
                <a:lnTo>
                  <a:pt x="2405203" y="2703886"/>
                </a:lnTo>
                <a:lnTo>
                  <a:pt x="2211105" y="2674800"/>
                </a:lnTo>
                <a:lnTo>
                  <a:pt x="1999163" y="2636625"/>
                </a:lnTo>
                <a:lnTo>
                  <a:pt x="1820723" y="2463565"/>
                </a:lnTo>
                <a:cubicBezTo>
                  <a:pt x="1819267" y="2462111"/>
                  <a:pt x="1817446" y="2461384"/>
                  <a:pt x="1815261" y="2461384"/>
                </a:cubicBezTo>
                <a:lnTo>
                  <a:pt x="1552700" y="2471200"/>
                </a:lnTo>
                <a:cubicBezTo>
                  <a:pt x="1552700" y="2471200"/>
                  <a:pt x="1552700" y="2471200"/>
                  <a:pt x="1552700" y="2471200"/>
                </a:cubicBezTo>
                <a:lnTo>
                  <a:pt x="1552700" y="2471200"/>
                </a:lnTo>
                <a:cubicBezTo>
                  <a:pt x="1550880" y="2471200"/>
                  <a:pt x="1549059" y="2471927"/>
                  <a:pt x="1547602" y="2473381"/>
                </a:cubicBezTo>
                <a:lnTo>
                  <a:pt x="1547602" y="2473381"/>
                </a:lnTo>
                <a:cubicBezTo>
                  <a:pt x="1547602" y="2473381"/>
                  <a:pt x="1547602" y="2473381"/>
                  <a:pt x="1547602" y="2473381"/>
                </a:cubicBezTo>
                <a:lnTo>
                  <a:pt x="1455469" y="2569728"/>
                </a:lnTo>
                <a:lnTo>
                  <a:pt x="1412134" y="2526463"/>
                </a:lnTo>
                <a:cubicBezTo>
                  <a:pt x="1410677" y="2525008"/>
                  <a:pt x="1408857" y="2524282"/>
                  <a:pt x="1407036" y="2524282"/>
                </a:cubicBezTo>
                <a:lnTo>
                  <a:pt x="1348041" y="2524282"/>
                </a:lnTo>
                <a:lnTo>
                  <a:pt x="1313446" y="2472291"/>
                </a:lnTo>
                <a:lnTo>
                  <a:pt x="1341487" y="2393395"/>
                </a:lnTo>
                <a:cubicBezTo>
                  <a:pt x="1342215" y="2391941"/>
                  <a:pt x="1342215" y="2390123"/>
                  <a:pt x="1341487" y="2388669"/>
                </a:cubicBezTo>
                <a:cubicBezTo>
                  <a:pt x="1341487" y="2388669"/>
                  <a:pt x="1341487" y="2388669"/>
                  <a:pt x="1341487" y="2388669"/>
                </a:cubicBezTo>
                <a:cubicBezTo>
                  <a:pt x="1341487" y="2388305"/>
                  <a:pt x="1341122" y="2387942"/>
                  <a:pt x="1341122" y="2387942"/>
                </a:cubicBezTo>
                <a:cubicBezTo>
                  <a:pt x="1341122" y="2387942"/>
                  <a:pt x="1341122" y="2387942"/>
                  <a:pt x="1341122" y="2387942"/>
                </a:cubicBezTo>
                <a:cubicBezTo>
                  <a:pt x="1340394" y="2386488"/>
                  <a:pt x="1339302" y="2385397"/>
                  <a:pt x="1337845" y="2384670"/>
                </a:cubicBezTo>
                <a:lnTo>
                  <a:pt x="1337845" y="2384670"/>
                </a:lnTo>
                <a:cubicBezTo>
                  <a:pt x="1337845" y="2384670"/>
                  <a:pt x="1337845" y="2384670"/>
                  <a:pt x="1337845" y="2384670"/>
                </a:cubicBezTo>
                <a:cubicBezTo>
                  <a:pt x="1337845" y="2384670"/>
                  <a:pt x="1337845" y="2384670"/>
                  <a:pt x="1337845" y="2384670"/>
                </a:cubicBezTo>
                <a:cubicBezTo>
                  <a:pt x="1337481" y="2384670"/>
                  <a:pt x="1337481" y="2384306"/>
                  <a:pt x="1337117" y="2384306"/>
                </a:cubicBezTo>
                <a:lnTo>
                  <a:pt x="1337117" y="2384306"/>
                </a:lnTo>
                <a:cubicBezTo>
                  <a:pt x="1337117" y="2384306"/>
                  <a:pt x="1337117" y="2384306"/>
                  <a:pt x="1337117" y="2384306"/>
                </a:cubicBezTo>
                <a:cubicBezTo>
                  <a:pt x="1337117" y="2384306"/>
                  <a:pt x="1337117" y="2384306"/>
                  <a:pt x="1337117" y="2384306"/>
                </a:cubicBezTo>
                <a:cubicBezTo>
                  <a:pt x="1336753" y="2384306"/>
                  <a:pt x="1336388" y="2383943"/>
                  <a:pt x="1336024" y="2383943"/>
                </a:cubicBezTo>
                <a:lnTo>
                  <a:pt x="1204198" y="2361401"/>
                </a:lnTo>
                <a:lnTo>
                  <a:pt x="1278487" y="2190159"/>
                </a:lnTo>
                <a:cubicBezTo>
                  <a:pt x="1279215" y="2187977"/>
                  <a:pt x="1279215" y="2185796"/>
                  <a:pt x="1278123" y="2183978"/>
                </a:cubicBezTo>
                <a:cubicBezTo>
                  <a:pt x="1277030" y="2182160"/>
                  <a:pt x="1275209" y="2180706"/>
                  <a:pt x="1273024" y="2180342"/>
                </a:cubicBezTo>
                <a:lnTo>
                  <a:pt x="1195094" y="2165799"/>
                </a:lnTo>
                <a:cubicBezTo>
                  <a:pt x="1194729" y="2165799"/>
                  <a:pt x="1194365" y="2165799"/>
                  <a:pt x="1194001" y="2165799"/>
                </a:cubicBezTo>
                <a:cubicBezTo>
                  <a:pt x="1194001" y="2165799"/>
                  <a:pt x="1193637" y="2165799"/>
                  <a:pt x="1193637" y="2165799"/>
                </a:cubicBezTo>
                <a:cubicBezTo>
                  <a:pt x="1193637" y="2165799"/>
                  <a:pt x="1193637" y="2165799"/>
                  <a:pt x="1193273" y="2165799"/>
                </a:cubicBezTo>
                <a:cubicBezTo>
                  <a:pt x="1192545" y="2165799"/>
                  <a:pt x="1191452" y="2165799"/>
                  <a:pt x="1190724" y="2166163"/>
                </a:cubicBezTo>
                <a:cubicBezTo>
                  <a:pt x="1190724" y="2166163"/>
                  <a:pt x="1190360" y="2166163"/>
                  <a:pt x="1190360" y="2166527"/>
                </a:cubicBezTo>
                <a:cubicBezTo>
                  <a:pt x="1189631" y="2166890"/>
                  <a:pt x="1189267" y="2167254"/>
                  <a:pt x="1188539" y="2167617"/>
                </a:cubicBezTo>
                <a:cubicBezTo>
                  <a:pt x="1188539" y="2167617"/>
                  <a:pt x="1188175" y="2167981"/>
                  <a:pt x="1188175" y="2167981"/>
                </a:cubicBezTo>
                <a:cubicBezTo>
                  <a:pt x="1188175" y="2167981"/>
                  <a:pt x="1187810" y="2168344"/>
                  <a:pt x="1187810" y="2168344"/>
                </a:cubicBezTo>
                <a:lnTo>
                  <a:pt x="1155036" y="2210519"/>
                </a:lnTo>
                <a:lnTo>
                  <a:pt x="1096406" y="2237423"/>
                </a:lnTo>
                <a:lnTo>
                  <a:pt x="1027215" y="2207246"/>
                </a:lnTo>
                <a:lnTo>
                  <a:pt x="1054527" y="2083632"/>
                </a:lnTo>
                <a:lnTo>
                  <a:pt x="1173972" y="1945474"/>
                </a:lnTo>
                <a:lnTo>
                  <a:pt x="1248990" y="1912753"/>
                </a:lnTo>
                <a:lnTo>
                  <a:pt x="1351683" y="1903664"/>
                </a:lnTo>
                <a:lnTo>
                  <a:pt x="1351683" y="2080360"/>
                </a:lnTo>
                <a:cubicBezTo>
                  <a:pt x="1351683" y="2083268"/>
                  <a:pt x="1353504" y="2085813"/>
                  <a:pt x="1356053" y="2086904"/>
                </a:cubicBezTo>
                <a:cubicBezTo>
                  <a:pt x="1358602" y="2087995"/>
                  <a:pt x="1361880" y="2087631"/>
                  <a:pt x="1364065" y="2085450"/>
                </a:cubicBezTo>
                <a:lnTo>
                  <a:pt x="1454013" y="2002919"/>
                </a:lnTo>
                <a:cubicBezTo>
                  <a:pt x="1455469" y="2001465"/>
                  <a:pt x="1456198" y="1999647"/>
                  <a:pt x="1456198" y="1997465"/>
                </a:cubicBezTo>
                <a:lnTo>
                  <a:pt x="1456198" y="1888757"/>
                </a:lnTo>
                <a:lnTo>
                  <a:pt x="1529030" y="1808771"/>
                </a:lnTo>
                <a:cubicBezTo>
                  <a:pt x="1529030" y="1808771"/>
                  <a:pt x="1529030" y="1808771"/>
                  <a:pt x="1529030" y="1808771"/>
                </a:cubicBezTo>
                <a:lnTo>
                  <a:pt x="1529394" y="1808408"/>
                </a:lnTo>
                <a:lnTo>
                  <a:pt x="1679064" y="1649527"/>
                </a:lnTo>
                <a:lnTo>
                  <a:pt x="1794504" y="1601535"/>
                </a:lnTo>
                <a:cubicBezTo>
                  <a:pt x="1796324" y="1600808"/>
                  <a:pt x="1797417" y="1599717"/>
                  <a:pt x="1798145" y="1597899"/>
                </a:cubicBezTo>
                <a:lnTo>
                  <a:pt x="1849492" y="1490282"/>
                </a:lnTo>
                <a:lnTo>
                  <a:pt x="1966388" y="1490282"/>
                </a:lnTo>
                <a:cubicBezTo>
                  <a:pt x="1970394" y="1490282"/>
                  <a:pt x="1973671" y="1487010"/>
                  <a:pt x="1973671" y="1483011"/>
                </a:cubicBezTo>
                <a:lnTo>
                  <a:pt x="1973671" y="1281228"/>
                </a:lnTo>
                <a:lnTo>
                  <a:pt x="2140457" y="1272503"/>
                </a:lnTo>
                <a:lnTo>
                  <a:pt x="2096030" y="1388118"/>
                </a:lnTo>
                <a:cubicBezTo>
                  <a:pt x="2095301" y="1390300"/>
                  <a:pt x="2095301" y="1392845"/>
                  <a:pt x="2096758" y="1394663"/>
                </a:cubicBezTo>
                <a:lnTo>
                  <a:pt x="2155024" y="1487010"/>
                </a:lnTo>
                <a:cubicBezTo>
                  <a:pt x="2156116" y="1488828"/>
                  <a:pt x="2158301" y="1490282"/>
                  <a:pt x="2160486" y="1490282"/>
                </a:cubicBezTo>
                <a:cubicBezTo>
                  <a:pt x="2162671" y="1490646"/>
                  <a:pt x="2164856" y="1489919"/>
                  <a:pt x="2166313" y="1488101"/>
                </a:cubicBezTo>
                <a:lnTo>
                  <a:pt x="2215110" y="1439382"/>
                </a:lnTo>
                <a:cubicBezTo>
                  <a:pt x="2217660" y="1436837"/>
                  <a:pt x="2218024" y="1432838"/>
                  <a:pt x="2215839" y="1429929"/>
                </a:cubicBezTo>
                <a:lnTo>
                  <a:pt x="2178330" y="1378302"/>
                </a:lnTo>
                <a:lnTo>
                  <a:pt x="2173960" y="1310314"/>
                </a:lnTo>
                <a:lnTo>
                  <a:pt x="2215839" y="1259050"/>
                </a:lnTo>
                <a:cubicBezTo>
                  <a:pt x="2218388" y="1256142"/>
                  <a:pt x="2218024" y="1251415"/>
                  <a:pt x="2215110" y="1248870"/>
                </a:cubicBezTo>
                <a:lnTo>
                  <a:pt x="2143371" y="1187063"/>
                </a:lnTo>
                <a:lnTo>
                  <a:pt x="2105498" y="1092171"/>
                </a:lnTo>
                <a:lnTo>
                  <a:pt x="2086197" y="986008"/>
                </a:lnTo>
                <a:cubicBezTo>
                  <a:pt x="2085833" y="983826"/>
                  <a:pt x="2084376" y="982008"/>
                  <a:pt x="2082556" y="980918"/>
                </a:cubicBezTo>
                <a:lnTo>
                  <a:pt x="1867700" y="854758"/>
                </a:lnTo>
                <a:lnTo>
                  <a:pt x="1944174" y="786770"/>
                </a:lnTo>
                <a:lnTo>
                  <a:pt x="2124798" y="862757"/>
                </a:lnTo>
                <a:cubicBezTo>
                  <a:pt x="2127348" y="863847"/>
                  <a:pt x="2129897" y="863484"/>
                  <a:pt x="2132082" y="861666"/>
                </a:cubicBezTo>
                <a:cubicBezTo>
                  <a:pt x="2134267" y="859848"/>
                  <a:pt x="2135359" y="857303"/>
                  <a:pt x="2134631" y="854758"/>
                </a:cubicBezTo>
                <a:lnTo>
                  <a:pt x="2111689" y="717691"/>
                </a:lnTo>
                <a:lnTo>
                  <a:pt x="2210012" y="717691"/>
                </a:lnTo>
                <a:cubicBezTo>
                  <a:pt x="2212561" y="717691"/>
                  <a:pt x="2214746" y="716601"/>
                  <a:pt x="2215839" y="714783"/>
                </a:cubicBezTo>
                <a:cubicBezTo>
                  <a:pt x="2217296" y="712965"/>
                  <a:pt x="2217660" y="710420"/>
                  <a:pt x="2216931" y="708239"/>
                </a:cubicBezTo>
                <a:lnTo>
                  <a:pt x="2187798" y="625708"/>
                </a:lnTo>
                <a:cubicBezTo>
                  <a:pt x="2187434" y="624981"/>
                  <a:pt x="2187070" y="624253"/>
                  <a:pt x="2186706" y="623526"/>
                </a:cubicBezTo>
                <a:lnTo>
                  <a:pt x="2122613" y="546085"/>
                </a:lnTo>
                <a:lnTo>
                  <a:pt x="2049781" y="468281"/>
                </a:lnTo>
                <a:cubicBezTo>
                  <a:pt x="2049053" y="467554"/>
                  <a:pt x="2048324" y="467190"/>
                  <a:pt x="2047596" y="466827"/>
                </a:cubicBezTo>
                <a:lnTo>
                  <a:pt x="1894284" y="395203"/>
                </a:lnTo>
                <a:lnTo>
                  <a:pt x="1837111" y="285768"/>
                </a:lnTo>
                <a:cubicBezTo>
                  <a:pt x="1836018" y="283223"/>
                  <a:pt x="1833469" y="281768"/>
                  <a:pt x="1830556" y="281768"/>
                </a:cubicBezTo>
                <a:cubicBezTo>
                  <a:pt x="1830556" y="281768"/>
                  <a:pt x="1830556" y="281768"/>
                  <a:pt x="1830556" y="281768"/>
                </a:cubicBezTo>
                <a:cubicBezTo>
                  <a:pt x="1827642" y="281768"/>
                  <a:pt x="1825457" y="283223"/>
                  <a:pt x="1824001" y="285768"/>
                </a:cubicBezTo>
                <a:lnTo>
                  <a:pt x="1736602" y="460646"/>
                </a:lnTo>
                <a:cubicBezTo>
                  <a:pt x="1735510" y="462827"/>
                  <a:pt x="1735510" y="465736"/>
                  <a:pt x="1736966" y="467917"/>
                </a:cubicBezTo>
                <a:cubicBezTo>
                  <a:pt x="1738423" y="470099"/>
                  <a:pt x="1740608" y="471189"/>
                  <a:pt x="1743521" y="471189"/>
                </a:cubicBezTo>
                <a:lnTo>
                  <a:pt x="1862238" y="467190"/>
                </a:lnTo>
                <a:lnTo>
                  <a:pt x="1710746" y="560992"/>
                </a:lnTo>
                <a:lnTo>
                  <a:pt x="1593122" y="420289"/>
                </a:lnTo>
                <a:cubicBezTo>
                  <a:pt x="1592758" y="419926"/>
                  <a:pt x="1592394" y="419562"/>
                  <a:pt x="1592030" y="419562"/>
                </a:cubicBezTo>
                <a:cubicBezTo>
                  <a:pt x="1592030" y="419562"/>
                  <a:pt x="1591666" y="419199"/>
                  <a:pt x="1591666" y="419199"/>
                </a:cubicBezTo>
                <a:cubicBezTo>
                  <a:pt x="1590209" y="418108"/>
                  <a:pt x="1588388" y="417744"/>
                  <a:pt x="1586567" y="418108"/>
                </a:cubicBezTo>
                <a:cubicBezTo>
                  <a:pt x="1586567" y="418108"/>
                  <a:pt x="1586567" y="418108"/>
                  <a:pt x="1586203" y="418108"/>
                </a:cubicBezTo>
                <a:cubicBezTo>
                  <a:pt x="1585839" y="418108"/>
                  <a:pt x="1585839" y="418108"/>
                  <a:pt x="1585839" y="418472"/>
                </a:cubicBezTo>
                <a:cubicBezTo>
                  <a:pt x="1585475" y="418472"/>
                  <a:pt x="1585111" y="418472"/>
                  <a:pt x="1584747" y="418835"/>
                </a:cubicBezTo>
                <a:lnTo>
                  <a:pt x="1321822" y="523907"/>
                </a:lnTo>
                <a:lnTo>
                  <a:pt x="1033406" y="240685"/>
                </a:lnTo>
                <a:cubicBezTo>
                  <a:pt x="1033406" y="240685"/>
                  <a:pt x="1033406" y="240685"/>
                  <a:pt x="1033406" y="240685"/>
                </a:cubicBezTo>
                <a:cubicBezTo>
                  <a:pt x="1033406" y="240685"/>
                  <a:pt x="1033042" y="240321"/>
                  <a:pt x="1033042" y="240321"/>
                </a:cubicBezTo>
                <a:cubicBezTo>
                  <a:pt x="1033042" y="240321"/>
                  <a:pt x="1032677" y="240321"/>
                  <a:pt x="1032677" y="239958"/>
                </a:cubicBezTo>
                <a:cubicBezTo>
                  <a:pt x="1032313" y="239594"/>
                  <a:pt x="1031949" y="239594"/>
                  <a:pt x="1031585" y="239230"/>
                </a:cubicBezTo>
                <a:cubicBezTo>
                  <a:pt x="1031221" y="239230"/>
                  <a:pt x="1030857" y="238867"/>
                  <a:pt x="1030857" y="238867"/>
                </a:cubicBezTo>
                <a:cubicBezTo>
                  <a:pt x="1030492" y="238867"/>
                  <a:pt x="1030492" y="238867"/>
                  <a:pt x="1030128" y="238503"/>
                </a:cubicBezTo>
                <a:lnTo>
                  <a:pt x="744990" y="170879"/>
                </a:lnTo>
                <a:lnTo>
                  <a:pt x="551984" y="2181"/>
                </a:lnTo>
                <a:cubicBezTo>
                  <a:pt x="551620" y="1818"/>
                  <a:pt x="551256" y="1818"/>
                  <a:pt x="550892" y="1454"/>
                </a:cubicBezTo>
                <a:cubicBezTo>
                  <a:pt x="550527" y="1091"/>
                  <a:pt x="550163" y="1091"/>
                  <a:pt x="549799" y="727"/>
                </a:cubicBezTo>
                <a:cubicBezTo>
                  <a:pt x="549435" y="364"/>
                  <a:pt x="548707" y="364"/>
                  <a:pt x="548342" y="364"/>
                </a:cubicBezTo>
                <a:cubicBezTo>
                  <a:pt x="547978" y="364"/>
                  <a:pt x="547614" y="0"/>
                  <a:pt x="547250" y="0"/>
                </a:cubicBezTo>
                <a:cubicBezTo>
                  <a:pt x="547250" y="0"/>
                  <a:pt x="546886" y="0"/>
                  <a:pt x="546886" y="0"/>
                </a:cubicBezTo>
                <a:lnTo>
                  <a:pt x="240626" y="0"/>
                </a:lnTo>
                <a:cubicBezTo>
                  <a:pt x="238077" y="0"/>
                  <a:pt x="235892" y="1091"/>
                  <a:pt x="234799" y="3272"/>
                </a:cubicBezTo>
                <a:cubicBezTo>
                  <a:pt x="233343" y="5090"/>
                  <a:pt x="232978" y="7635"/>
                  <a:pt x="234071" y="9816"/>
                </a:cubicBezTo>
                <a:lnTo>
                  <a:pt x="304354" y="201419"/>
                </a:lnTo>
                <a:lnTo>
                  <a:pt x="122273" y="252683"/>
                </a:lnTo>
                <a:cubicBezTo>
                  <a:pt x="120088" y="253410"/>
                  <a:pt x="118632" y="254500"/>
                  <a:pt x="117539" y="256682"/>
                </a:cubicBezTo>
                <a:lnTo>
                  <a:pt x="39609" y="421744"/>
                </a:lnTo>
                <a:cubicBezTo>
                  <a:pt x="39244" y="422107"/>
                  <a:pt x="39244" y="422834"/>
                  <a:pt x="39244" y="423198"/>
                </a:cubicBezTo>
                <a:lnTo>
                  <a:pt x="279" y="588260"/>
                </a:lnTo>
                <a:cubicBezTo>
                  <a:pt x="-449" y="590441"/>
                  <a:pt x="279" y="592986"/>
                  <a:pt x="2100" y="594804"/>
                </a:cubicBezTo>
                <a:lnTo>
                  <a:pt x="109163" y="711147"/>
                </a:lnTo>
                <a:cubicBezTo>
                  <a:pt x="109528" y="711874"/>
                  <a:pt x="110256" y="712238"/>
                  <a:pt x="110984" y="712601"/>
                </a:cubicBezTo>
                <a:cubicBezTo>
                  <a:pt x="110984" y="712601"/>
                  <a:pt x="110984" y="712601"/>
                  <a:pt x="110984" y="712601"/>
                </a:cubicBezTo>
                <a:cubicBezTo>
                  <a:pt x="110984" y="712601"/>
                  <a:pt x="110984" y="712601"/>
                  <a:pt x="110984" y="712601"/>
                </a:cubicBezTo>
                <a:cubicBezTo>
                  <a:pt x="110984" y="712601"/>
                  <a:pt x="110984" y="712601"/>
                  <a:pt x="110984" y="712601"/>
                </a:cubicBezTo>
                <a:cubicBezTo>
                  <a:pt x="111713" y="712965"/>
                  <a:pt x="112077" y="712965"/>
                  <a:pt x="112805" y="713329"/>
                </a:cubicBezTo>
                <a:cubicBezTo>
                  <a:pt x="113169" y="713329"/>
                  <a:pt x="113169" y="713329"/>
                  <a:pt x="113533" y="713329"/>
                </a:cubicBezTo>
                <a:cubicBezTo>
                  <a:pt x="113898" y="713329"/>
                  <a:pt x="113898" y="713329"/>
                  <a:pt x="114262" y="713329"/>
                </a:cubicBezTo>
                <a:cubicBezTo>
                  <a:pt x="114626" y="713329"/>
                  <a:pt x="114990" y="713329"/>
                  <a:pt x="114990" y="713329"/>
                </a:cubicBezTo>
                <a:cubicBezTo>
                  <a:pt x="115354" y="713329"/>
                  <a:pt x="115354" y="713329"/>
                  <a:pt x="115718" y="713329"/>
                </a:cubicBezTo>
                <a:cubicBezTo>
                  <a:pt x="116447" y="713329"/>
                  <a:pt x="117175" y="712965"/>
                  <a:pt x="117903" y="712601"/>
                </a:cubicBezTo>
                <a:cubicBezTo>
                  <a:pt x="117903" y="712601"/>
                  <a:pt x="117903" y="712601"/>
                  <a:pt x="117903" y="712601"/>
                </a:cubicBezTo>
                <a:lnTo>
                  <a:pt x="117903" y="712601"/>
                </a:lnTo>
                <a:cubicBezTo>
                  <a:pt x="117903" y="712601"/>
                  <a:pt x="117903" y="712601"/>
                  <a:pt x="117903" y="712601"/>
                </a:cubicBezTo>
                <a:lnTo>
                  <a:pt x="266481" y="626435"/>
                </a:lnTo>
                <a:lnTo>
                  <a:pt x="422342" y="650067"/>
                </a:lnTo>
                <a:lnTo>
                  <a:pt x="573834" y="777681"/>
                </a:lnTo>
                <a:lnTo>
                  <a:pt x="583302" y="1017275"/>
                </a:lnTo>
                <a:cubicBezTo>
                  <a:pt x="583302" y="1018729"/>
                  <a:pt x="584030" y="1020183"/>
                  <a:pt x="584759" y="1021638"/>
                </a:cubicBezTo>
                <a:lnTo>
                  <a:pt x="707481" y="1172520"/>
                </a:lnTo>
                <a:lnTo>
                  <a:pt x="559996" y="1376484"/>
                </a:lnTo>
                <a:lnTo>
                  <a:pt x="487163" y="1473558"/>
                </a:lnTo>
                <a:cubicBezTo>
                  <a:pt x="486071" y="1474649"/>
                  <a:pt x="485707" y="1476466"/>
                  <a:pt x="485707" y="1477921"/>
                </a:cubicBezTo>
                <a:lnTo>
                  <a:pt x="485707" y="1647709"/>
                </a:lnTo>
                <a:cubicBezTo>
                  <a:pt x="485707" y="1649163"/>
                  <a:pt x="486071" y="1650254"/>
                  <a:pt x="486799" y="1651345"/>
                </a:cubicBezTo>
                <a:lnTo>
                  <a:pt x="582938" y="1809862"/>
                </a:lnTo>
                <a:lnTo>
                  <a:pt x="582938" y="2026188"/>
                </a:lnTo>
                <a:cubicBezTo>
                  <a:pt x="582938" y="2028005"/>
                  <a:pt x="583666" y="2029823"/>
                  <a:pt x="585123" y="2031278"/>
                </a:cubicBezTo>
                <a:lnTo>
                  <a:pt x="652493" y="2098538"/>
                </a:lnTo>
                <a:lnTo>
                  <a:pt x="700562" y="2175616"/>
                </a:lnTo>
                <a:cubicBezTo>
                  <a:pt x="700926" y="2176343"/>
                  <a:pt x="701655" y="2177070"/>
                  <a:pt x="702747" y="2177797"/>
                </a:cubicBezTo>
                <a:lnTo>
                  <a:pt x="806533" y="2249421"/>
                </a:lnTo>
                <a:cubicBezTo>
                  <a:pt x="806533" y="2249421"/>
                  <a:pt x="806533" y="2249421"/>
                  <a:pt x="806533" y="2249421"/>
                </a:cubicBezTo>
                <a:lnTo>
                  <a:pt x="829475" y="2265418"/>
                </a:lnTo>
                <a:lnTo>
                  <a:pt x="1003909" y="2371945"/>
                </a:lnTo>
                <a:lnTo>
                  <a:pt x="1085845" y="2453748"/>
                </a:lnTo>
                <a:cubicBezTo>
                  <a:pt x="1087666" y="2455566"/>
                  <a:pt x="1089851" y="2456293"/>
                  <a:pt x="1092036" y="2455930"/>
                </a:cubicBezTo>
                <a:lnTo>
                  <a:pt x="1253724" y="2429026"/>
                </a:lnTo>
                <a:lnTo>
                  <a:pt x="1239886" y="2459929"/>
                </a:lnTo>
                <a:lnTo>
                  <a:pt x="1191452" y="2532280"/>
                </a:lnTo>
                <a:cubicBezTo>
                  <a:pt x="1189631" y="2535189"/>
                  <a:pt x="1189995" y="2539188"/>
                  <a:pt x="1192545" y="2541733"/>
                </a:cubicBezTo>
                <a:lnTo>
                  <a:pt x="1309076" y="2653350"/>
                </a:lnTo>
                <a:cubicBezTo>
                  <a:pt x="1310533" y="2654804"/>
                  <a:pt x="1312718" y="2655531"/>
                  <a:pt x="1314539" y="2655531"/>
                </a:cubicBezTo>
                <a:cubicBezTo>
                  <a:pt x="1316724" y="2655531"/>
                  <a:pt x="1318544" y="2654440"/>
                  <a:pt x="1319637" y="2652622"/>
                </a:cubicBezTo>
                <a:lnTo>
                  <a:pt x="1352047" y="2610812"/>
                </a:lnTo>
                <a:lnTo>
                  <a:pt x="1445637" y="2589724"/>
                </a:lnTo>
                <a:lnTo>
                  <a:pt x="1424515" y="2709340"/>
                </a:lnTo>
                <a:lnTo>
                  <a:pt x="1356417" y="2966749"/>
                </a:lnTo>
                <a:cubicBezTo>
                  <a:pt x="1356053" y="2967476"/>
                  <a:pt x="1356053" y="2968567"/>
                  <a:pt x="1356053" y="2969294"/>
                </a:cubicBezTo>
                <a:cubicBezTo>
                  <a:pt x="1356053" y="2969294"/>
                  <a:pt x="1356053" y="2969294"/>
                  <a:pt x="1356053" y="2969294"/>
                </a:cubicBezTo>
                <a:cubicBezTo>
                  <a:pt x="1356053" y="2969657"/>
                  <a:pt x="1356053" y="2969657"/>
                  <a:pt x="1356053" y="2970021"/>
                </a:cubicBezTo>
                <a:cubicBezTo>
                  <a:pt x="1356053" y="2970748"/>
                  <a:pt x="1356417" y="2971112"/>
                  <a:pt x="1356417" y="2971839"/>
                </a:cubicBezTo>
                <a:lnTo>
                  <a:pt x="1453648" y="3190346"/>
                </a:lnTo>
                <a:cubicBezTo>
                  <a:pt x="1453648" y="3190346"/>
                  <a:pt x="1453648" y="3190709"/>
                  <a:pt x="1454013" y="3190709"/>
                </a:cubicBezTo>
                <a:cubicBezTo>
                  <a:pt x="1454013" y="3191073"/>
                  <a:pt x="1454377" y="3191436"/>
                  <a:pt x="1454741" y="3191436"/>
                </a:cubicBezTo>
                <a:cubicBezTo>
                  <a:pt x="1455105" y="3191800"/>
                  <a:pt x="1455105" y="3192164"/>
                  <a:pt x="1455469" y="3192527"/>
                </a:cubicBezTo>
                <a:cubicBezTo>
                  <a:pt x="1455469" y="3192527"/>
                  <a:pt x="1455469" y="3192890"/>
                  <a:pt x="1455833" y="3192890"/>
                </a:cubicBezTo>
                <a:cubicBezTo>
                  <a:pt x="1455833" y="3192890"/>
                  <a:pt x="1456198" y="3193254"/>
                  <a:pt x="1456562" y="3193254"/>
                </a:cubicBezTo>
                <a:cubicBezTo>
                  <a:pt x="1456926" y="3193254"/>
                  <a:pt x="1456926" y="3193618"/>
                  <a:pt x="1456926" y="3193618"/>
                </a:cubicBezTo>
                <a:lnTo>
                  <a:pt x="1633544" y="3303053"/>
                </a:lnTo>
                <a:lnTo>
                  <a:pt x="1638278" y="3547373"/>
                </a:lnTo>
                <a:lnTo>
                  <a:pt x="1672145" y="3838231"/>
                </a:lnTo>
                <a:lnTo>
                  <a:pt x="1657579" y="4206530"/>
                </a:lnTo>
                <a:cubicBezTo>
                  <a:pt x="1657579" y="4206530"/>
                  <a:pt x="1657579" y="4206893"/>
                  <a:pt x="1657579" y="4206893"/>
                </a:cubicBezTo>
                <a:cubicBezTo>
                  <a:pt x="1657579" y="4207257"/>
                  <a:pt x="1657579" y="4207257"/>
                  <a:pt x="1657579" y="4207621"/>
                </a:cubicBezTo>
                <a:cubicBezTo>
                  <a:pt x="1657579" y="4208348"/>
                  <a:pt x="1657943" y="4209075"/>
                  <a:pt x="1657943" y="4209802"/>
                </a:cubicBezTo>
                <a:lnTo>
                  <a:pt x="1657943" y="4209802"/>
                </a:lnTo>
                <a:cubicBezTo>
                  <a:pt x="1658307" y="4210529"/>
                  <a:pt x="1658671" y="4211256"/>
                  <a:pt x="1659400" y="4211983"/>
                </a:cubicBezTo>
                <a:cubicBezTo>
                  <a:pt x="1659400" y="4211983"/>
                  <a:pt x="1659400" y="4212347"/>
                  <a:pt x="1659764" y="4212347"/>
                </a:cubicBezTo>
                <a:lnTo>
                  <a:pt x="1829827" y="4377409"/>
                </a:lnTo>
                <a:cubicBezTo>
                  <a:pt x="1829827" y="4377409"/>
                  <a:pt x="1829827" y="4377409"/>
                  <a:pt x="1829827" y="4377409"/>
                </a:cubicBezTo>
                <a:cubicBezTo>
                  <a:pt x="1829827" y="4377409"/>
                  <a:pt x="1829827" y="4377409"/>
                  <a:pt x="1830192" y="4377409"/>
                </a:cubicBezTo>
                <a:cubicBezTo>
                  <a:pt x="1830920" y="4377772"/>
                  <a:pt x="1831284" y="4378499"/>
                  <a:pt x="1832012" y="4378499"/>
                </a:cubicBezTo>
                <a:cubicBezTo>
                  <a:pt x="1832012" y="4378499"/>
                  <a:pt x="1832377" y="4378499"/>
                  <a:pt x="1832377" y="4378863"/>
                </a:cubicBezTo>
                <a:cubicBezTo>
                  <a:pt x="1832377" y="4378863"/>
                  <a:pt x="1832741" y="4378863"/>
                  <a:pt x="1832741" y="4378863"/>
                </a:cubicBezTo>
                <a:cubicBezTo>
                  <a:pt x="1832741" y="4378863"/>
                  <a:pt x="1833105" y="4378863"/>
                  <a:pt x="1833105" y="4379226"/>
                </a:cubicBezTo>
                <a:lnTo>
                  <a:pt x="2037400" y="4427945"/>
                </a:lnTo>
                <a:cubicBezTo>
                  <a:pt x="2038128" y="4427945"/>
                  <a:pt x="2038492" y="4428309"/>
                  <a:pt x="2039220" y="4428309"/>
                </a:cubicBezTo>
                <a:cubicBezTo>
                  <a:pt x="2041770" y="4428309"/>
                  <a:pt x="2044319" y="4426855"/>
                  <a:pt x="2045775" y="4424309"/>
                </a:cubicBezTo>
                <a:cubicBezTo>
                  <a:pt x="2047232" y="4421401"/>
                  <a:pt x="2046504" y="4417765"/>
                  <a:pt x="2043954" y="4415584"/>
                </a:cubicBezTo>
                <a:lnTo>
                  <a:pt x="1878625" y="4278881"/>
                </a:lnTo>
                <a:lnTo>
                  <a:pt x="1948180" y="4162901"/>
                </a:lnTo>
                <a:cubicBezTo>
                  <a:pt x="1949637" y="4160356"/>
                  <a:pt x="1949637" y="4157084"/>
                  <a:pt x="1947816" y="4154902"/>
                </a:cubicBezTo>
                <a:lnTo>
                  <a:pt x="1891735" y="4080370"/>
                </a:lnTo>
                <a:lnTo>
                  <a:pt x="1943446" y="3920762"/>
                </a:lnTo>
                <a:lnTo>
                  <a:pt x="2083648" y="3789149"/>
                </a:lnTo>
                <a:lnTo>
                  <a:pt x="2234411" y="3628813"/>
                </a:lnTo>
                <a:cubicBezTo>
                  <a:pt x="2234411" y="3628813"/>
                  <a:pt x="2234411" y="3628813"/>
                  <a:pt x="2234411" y="3628813"/>
                </a:cubicBezTo>
                <a:cubicBezTo>
                  <a:pt x="2234775" y="3628450"/>
                  <a:pt x="2235139" y="3627723"/>
                  <a:pt x="2235503" y="3626996"/>
                </a:cubicBezTo>
                <a:cubicBezTo>
                  <a:pt x="2235503" y="3626996"/>
                  <a:pt x="2235503" y="3626996"/>
                  <a:pt x="2235503" y="3626632"/>
                </a:cubicBezTo>
                <a:cubicBezTo>
                  <a:pt x="2235868" y="3625905"/>
                  <a:pt x="2235868" y="3625541"/>
                  <a:pt x="2235868" y="3624814"/>
                </a:cubicBezTo>
                <a:cubicBezTo>
                  <a:pt x="2235868" y="3624451"/>
                  <a:pt x="2235868" y="3624451"/>
                  <a:pt x="2235868" y="3624087"/>
                </a:cubicBezTo>
                <a:cubicBezTo>
                  <a:pt x="2235868" y="3624087"/>
                  <a:pt x="2235868" y="3624087"/>
                  <a:pt x="2235868" y="3624087"/>
                </a:cubicBezTo>
                <a:lnTo>
                  <a:pt x="2240602" y="3464115"/>
                </a:lnTo>
                <a:lnTo>
                  <a:pt x="2406295" y="3402672"/>
                </a:lnTo>
                <a:cubicBezTo>
                  <a:pt x="2406295" y="3402672"/>
                  <a:pt x="2406660" y="3402672"/>
                  <a:pt x="2406660" y="3402308"/>
                </a:cubicBezTo>
                <a:cubicBezTo>
                  <a:pt x="2406660" y="3402308"/>
                  <a:pt x="2407024" y="3402308"/>
                  <a:pt x="2407024" y="3401944"/>
                </a:cubicBezTo>
                <a:cubicBezTo>
                  <a:pt x="2407752" y="3401581"/>
                  <a:pt x="2408844" y="3400854"/>
                  <a:pt x="2409209" y="3400127"/>
                </a:cubicBezTo>
                <a:cubicBezTo>
                  <a:pt x="2409209" y="3400127"/>
                  <a:pt x="2409209" y="3400127"/>
                  <a:pt x="2409209" y="3400127"/>
                </a:cubicBezTo>
                <a:cubicBezTo>
                  <a:pt x="2409209" y="3400127"/>
                  <a:pt x="2409209" y="3399763"/>
                  <a:pt x="2409209" y="3399763"/>
                </a:cubicBezTo>
                <a:cubicBezTo>
                  <a:pt x="2409573" y="3399036"/>
                  <a:pt x="2409937" y="3398309"/>
                  <a:pt x="2410301" y="3397582"/>
                </a:cubicBezTo>
                <a:cubicBezTo>
                  <a:pt x="2410301" y="3397582"/>
                  <a:pt x="2410301" y="3397218"/>
                  <a:pt x="2410301" y="3397218"/>
                </a:cubicBezTo>
                <a:cubicBezTo>
                  <a:pt x="2410301" y="3397218"/>
                  <a:pt x="2410301" y="3397218"/>
                  <a:pt x="2410301" y="3397218"/>
                </a:cubicBezTo>
                <a:lnTo>
                  <a:pt x="2468203" y="3122721"/>
                </a:lnTo>
                <a:lnTo>
                  <a:pt x="2568711" y="3027102"/>
                </a:lnTo>
                <a:cubicBezTo>
                  <a:pt x="2568711" y="3027102"/>
                  <a:pt x="2568711" y="3026738"/>
                  <a:pt x="2569076" y="3026738"/>
                </a:cubicBezTo>
                <a:cubicBezTo>
                  <a:pt x="2569440" y="3026375"/>
                  <a:pt x="2569804" y="3026011"/>
                  <a:pt x="2569804" y="3025284"/>
                </a:cubicBezTo>
                <a:cubicBezTo>
                  <a:pt x="2570168" y="3024920"/>
                  <a:pt x="2570168" y="3024557"/>
                  <a:pt x="2570532" y="3024193"/>
                </a:cubicBezTo>
                <a:cubicBezTo>
                  <a:pt x="2570896" y="3023829"/>
                  <a:pt x="2570896" y="3023102"/>
                  <a:pt x="2570896" y="3022739"/>
                </a:cubicBezTo>
                <a:cubicBezTo>
                  <a:pt x="2570896" y="3022375"/>
                  <a:pt x="2571261" y="3022012"/>
                  <a:pt x="2571261" y="3021648"/>
                </a:cubicBezTo>
                <a:lnTo>
                  <a:pt x="2571261" y="2749696"/>
                </a:lnTo>
                <a:cubicBezTo>
                  <a:pt x="2571989" y="2746788"/>
                  <a:pt x="2569440" y="2743879"/>
                  <a:pt x="2566162" y="2742788"/>
                </a:cubicBezTo>
                <a:close/>
                <a:moveTo>
                  <a:pt x="1200556" y="2331225"/>
                </a:moveTo>
                <a:lnTo>
                  <a:pt x="1200556" y="2181069"/>
                </a:lnTo>
                <a:lnTo>
                  <a:pt x="1260643" y="2192340"/>
                </a:lnTo>
                <a:lnTo>
                  <a:pt x="1200556" y="2331225"/>
                </a:lnTo>
                <a:close/>
                <a:moveTo>
                  <a:pt x="1042146" y="2075270"/>
                </a:moveTo>
                <a:cubicBezTo>
                  <a:pt x="1041417" y="2076360"/>
                  <a:pt x="1040689" y="2077451"/>
                  <a:pt x="1040689" y="2078542"/>
                </a:cubicBezTo>
                <a:lnTo>
                  <a:pt x="1012649" y="2204701"/>
                </a:lnTo>
                <a:lnTo>
                  <a:pt x="821464" y="2234878"/>
                </a:lnTo>
                <a:lnTo>
                  <a:pt x="940180" y="1818951"/>
                </a:lnTo>
                <a:lnTo>
                  <a:pt x="1157585" y="1941112"/>
                </a:lnTo>
                <a:lnTo>
                  <a:pt x="1042146" y="2075270"/>
                </a:lnTo>
                <a:close/>
                <a:moveTo>
                  <a:pt x="636105" y="248320"/>
                </a:moveTo>
                <a:lnTo>
                  <a:pt x="267938" y="427197"/>
                </a:lnTo>
                <a:lnTo>
                  <a:pt x="318921" y="214144"/>
                </a:lnTo>
                <a:lnTo>
                  <a:pt x="636105" y="248320"/>
                </a:lnTo>
                <a:close/>
                <a:moveTo>
                  <a:pt x="652857" y="256682"/>
                </a:moveTo>
                <a:lnTo>
                  <a:pt x="575655" y="758775"/>
                </a:lnTo>
                <a:lnTo>
                  <a:pt x="269395" y="442831"/>
                </a:lnTo>
                <a:lnTo>
                  <a:pt x="652857" y="256682"/>
                </a:lnTo>
                <a:close/>
                <a:moveTo>
                  <a:pt x="1805064" y="519181"/>
                </a:moveTo>
                <a:lnTo>
                  <a:pt x="1846579" y="571535"/>
                </a:lnTo>
                <a:lnTo>
                  <a:pt x="1808706" y="659156"/>
                </a:lnTo>
                <a:lnTo>
                  <a:pt x="1720579" y="571899"/>
                </a:lnTo>
                <a:lnTo>
                  <a:pt x="1805064" y="519181"/>
                </a:lnTo>
                <a:close/>
                <a:moveTo>
                  <a:pt x="1242070" y="1899664"/>
                </a:moveTo>
                <a:lnTo>
                  <a:pt x="1169602" y="1931295"/>
                </a:lnTo>
                <a:lnTo>
                  <a:pt x="950741" y="1808408"/>
                </a:lnTo>
                <a:lnTo>
                  <a:pt x="1511186" y="1495736"/>
                </a:lnTo>
                <a:lnTo>
                  <a:pt x="1242070" y="1899664"/>
                </a:lnTo>
                <a:close/>
                <a:moveTo>
                  <a:pt x="1118620" y="1237963"/>
                </a:moveTo>
                <a:lnTo>
                  <a:pt x="1519198" y="1474285"/>
                </a:lnTo>
                <a:lnTo>
                  <a:pt x="948192" y="1793138"/>
                </a:lnTo>
                <a:lnTo>
                  <a:pt x="1118620" y="1237963"/>
                </a:lnTo>
                <a:close/>
                <a:moveTo>
                  <a:pt x="1728955" y="1219784"/>
                </a:moveTo>
                <a:lnTo>
                  <a:pt x="1132094" y="1219784"/>
                </a:lnTo>
                <a:lnTo>
                  <a:pt x="1448550" y="906385"/>
                </a:lnTo>
                <a:lnTo>
                  <a:pt x="1728955" y="1219784"/>
                </a:lnTo>
                <a:close/>
                <a:moveTo>
                  <a:pt x="1431070" y="902750"/>
                </a:moveTo>
                <a:lnTo>
                  <a:pt x="1119712" y="1211422"/>
                </a:lnTo>
                <a:lnTo>
                  <a:pt x="1078926" y="902750"/>
                </a:lnTo>
                <a:lnTo>
                  <a:pt x="1431070" y="902750"/>
                </a:lnTo>
                <a:close/>
                <a:moveTo>
                  <a:pt x="1084388" y="888207"/>
                </a:moveTo>
                <a:lnTo>
                  <a:pt x="1317816" y="547176"/>
                </a:lnTo>
                <a:lnTo>
                  <a:pt x="1438354" y="888207"/>
                </a:lnTo>
                <a:lnTo>
                  <a:pt x="1084388" y="888207"/>
                </a:lnTo>
                <a:close/>
                <a:moveTo>
                  <a:pt x="939088" y="1772778"/>
                </a:moveTo>
                <a:lnTo>
                  <a:pt x="914325" y="1556452"/>
                </a:lnTo>
                <a:lnTo>
                  <a:pt x="1091672" y="1276865"/>
                </a:lnTo>
                <a:lnTo>
                  <a:pt x="939088" y="1772778"/>
                </a:lnTo>
                <a:close/>
                <a:moveTo>
                  <a:pt x="1540683" y="1493918"/>
                </a:moveTo>
                <a:lnTo>
                  <a:pt x="1665226" y="1642982"/>
                </a:lnTo>
                <a:lnTo>
                  <a:pt x="1531943" y="1784412"/>
                </a:lnTo>
                <a:lnTo>
                  <a:pt x="1540683" y="1493918"/>
                </a:lnTo>
                <a:close/>
                <a:moveTo>
                  <a:pt x="1532307" y="1465196"/>
                </a:moveTo>
                <a:lnTo>
                  <a:pt x="1141198" y="1234327"/>
                </a:lnTo>
                <a:lnTo>
                  <a:pt x="1729683" y="1234327"/>
                </a:lnTo>
                <a:lnTo>
                  <a:pt x="1532307" y="1465196"/>
                </a:lnTo>
                <a:close/>
                <a:moveTo>
                  <a:pt x="1742064" y="1212150"/>
                </a:moveTo>
                <a:lnTo>
                  <a:pt x="1463845" y="901295"/>
                </a:lnTo>
                <a:lnTo>
                  <a:pt x="1844758" y="864938"/>
                </a:lnTo>
                <a:lnTo>
                  <a:pt x="1742064" y="1212150"/>
                </a:lnTo>
                <a:close/>
                <a:moveTo>
                  <a:pt x="1332383" y="545358"/>
                </a:moveTo>
                <a:lnTo>
                  <a:pt x="1613515" y="674426"/>
                </a:lnTo>
                <a:lnTo>
                  <a:pt x="1451099" y="880572"/>
                </a:lnTo>
                <a:lnTo>
                  <a:pt x="1332383" y="545358"/>
                </a:lnTo>
                <a:close/>
                <a:moveTo>
                  <a:pt x="1629539" y="654430"/>
                </a:moveTo>
                <a:lnTo>
                  <a:pt x="1598221" y="449375"/>
                </a:lnTo>
                <a:lnTo>
                  <a:pt x="1699093" y="570445"/>
                </a:lnTo>
                <a:lnTo>
                  <a:pt x="1629539" y="654430"/>
                </a:lnTo>
                <a:close/>
                <a:moveTo>
                  <a:pt x="1615700" y="659520"/>
                </a:moveTo>
                <a:lnTo>
                  <a:pt x="1338209" y="531906"/>
                </a:lnTo>
                <a:lnTo>
                  <a:pt x="1581469" y="434832"/>
                </a:lnTo>
                <a:lnTo>
                  <a:pt x="1615700" y="659520"/>
                </a:lnTo>
                <a:close/>
                <a:moveTo>
                  <a:pt x="1076377" y="874027"/>
                </a:moveTo>
                <a:lnTo>
                  <a:pt x="1036319" y="263590"/>
                </a:lnTo>
                <a:lnTo>
                  <a:pt x="1310169" y="532270"/>
                </a:lnTo>
                <a:lnTo>
                  <a:pt x="1076377" y="874027"/>
                </a:lnTo>
                <a:close/>
                <a:moveTo>
                  <a:pt x="668516" y="251228"/>
                </a:moveTo>
                <a:lnTo>
                  <a:pt x="1012649" y="252319"/>
                </a:lnTo>
                <a:lnTo>
                  <a:pt x="592042" y="749686"/>
                </a:lnTo>
                <a:lnTo>
                  <a:pt x="668516" y="251228"/>
                </a:lnTo>
                <a:close/>
                <a:moveTo>
                  <a:pt x="1022117" y="263590"/>
                </a:moveTo>
                <a:lnTo>
                  <a:pt x="1062903" y="886025"/>
                </a:lnTo>
                <a:lnTo>
                  <a:pt x="594227" y="770046"/>
                </a:lnTo>
                <a:lnTo>
                  <a:pt x="1022117" y="263590"/>
                </a:lnTo>
                <a:close/>
                <a:moveTo>
                  <a:pt x="1105874" y="1218330"/>
                </a:moveTo>
                <a:lnTo>
                  <a:pt x="734793" y="1167430"/>
                </a:lnTo>
                <a:lnTo>
                  <a:pt x="1065088" y="909294"/>
                </a:lnTo>
                <a:lnTo>
                  <a:pt x="1105874" y="1218330"/>
                </a:lnTo>
                <a:close/>
                <a:moveTo>
                  <a:pt x="1102232" y="1232510"/>
                </a:moveTo>
                <a:lnTo>
                  <a:pt x="907406" y="1539728"/>
                </a:lnTo>
                <a:lnTo>
                  <a:pt x="729695" y="1181246"/>
                </a:lnTo>
                <a:lnTo>
                  <a:pt x="1102232" y="1232510"/>
                </a:lnTo>
                <a:close/>
                <a:moveTo>
                  <a:pt x="927435" y="1801136"/>
                </a:moveTo>
                <a:lnTo>
                  <a:pt x="610978" y="1801136"/>
                </a:lnTo>
                <a:lnTo>
                  <a:pt x="900487" y="1568814"/>
                </a:lnTo>
                <a:lnTo>
                  <a:pt x="927435" y="1801136"/>
                </a:lnTo>
                <a:close/>
                <a:moveTo>
                  <a:pt x="1443452" y="1881122"/>
                </a:moveTo>
                <a:cubicBezTo>
                  <a:pt x="1442359" y="1882577"/>
                  <a:pt x="1441631" y="1884394"/>
                  <a:pt x="1441631" y="1885849"/>
                </a:cubicBezTo>
                <a:lnTo>
                  <a:pt x="1441631" y="1994193"/>
                </a:lnTo>
                <a:lnTo>
                  <a:pt x="1366250" y="2063272"/>
                </a:lnTo>
                <a:lnTo>
                  <a:pt x="1366250" y="1895302"/>
                </a:lnTo>
                <a:cubicBezTo>
                  <a:pt x="1366250" y="1893120"/>
                  <a:pt x="1365521" y="1891302"/>
                  <a:pt x="1364065" y="1889848"/>
                </a:cubicBezTo>
                <a:cubicBezTo>
                  <a:pt x="1362608" y="1888394"/>
                  <a:pt x="1360423" y="1887667"/>
                  <a:pt x="1358602" y="1888030"/>
                </a:cubicBezTo>
                <a:lnTo>
                  <a:pt x="1261735" y="1896392"/>
                </a:lnTo>
                <a:lnTo>
                  <a:pt x="1526117" y="1499372"/>
                </a:lnTo>
                <a:lnTo>
                  <a:pt x="1517377" y="1800046"/>
                </a:lnTo>
                <a:lnTo>
                  <a:pt x="1443452" y="1881122"/>
                </a:lnTo>
                <a:close/>
                <a:moveTo>
                  <a:pt x="1786128" y="1589174"/>
                </a:moveTo>
                <a:lnTo>
                  <a:pt x="1676879" y="1634620"/>
                </a:lnTo>
                <a:lnTo>
                  <a:pt x="1543232" y="1474649"/>
                </a:lnTo>
                <a:lnTo>
                  <a:pt x="1742793" y="1240872"/>
                </a:lnTo>
                <a:lnTo>
                  <a:pt x="1836746" y="1482647"/>
                </a:lnTo>
                <a:lnTo>
                  <a:pt x="1786128" y="1589174"/>
                </a:lnTo>
                <a:close/>
                <a:moveTo>
                  <a:pt x="1849856" y="1475739"/>
                </a:moveTo>
                <a:lnTo>
                  <a:pt x="1756995" y="1236872"/>
                </a:lnTo>
                <a:lnTo>
                  <a:pt x="1959105" y="1280137"/>
                </a:lnTo>
                <a:lnTo>
                  <a:pt x="1959105" y="1475739"/>
                </a:lnTo>
                <a:lnTo>
                  <a:pt x="1849856" y="1475739"/>
                </a:lnTo>
                <a:close/>
                <a:moveTo>
                  <a:pt x="2071631" y="992552"/>
                </a:moveTo>
                <a:lnTo>
                  <a:pt x="2090567" y="1096170"/>
                </a:lnTo>
                <a:cubicBezTo>
                  <a:pt x="2090567" y="1096534"/>
                  <a:pt x="2090931" y="1097261"/>
                  <a:pt x="2090931" y="1097624"/>
                </a:cubicBezTo>
                <a:lnTo>
                  <a:pt x="2129897" y="1194698"/>
                </a:lnTo>
                <a:cubicBezTo>
                  <a:pt x="2130261" y="1195789"/>
                  <a:pt x="2130989" y="1196880"/>
                  <a:pt x="2131718" y="1197607"/>
                </a:cubicBezTo>
                <a:lnTo>
                  <a:pt x="2199452" y="1256142"/>
                </a:lnTo>
                <a:lnTo>
                  <a:pt x="2160122" y="1303770"/>
                </a:lnTo>
                <a:cubicBezTo>
                  <a:pt x="2159030" y="1305224"/>
                  <a:pt x="2158301" y="1307042"/>
                  <a:pt x="2158665" y="1308860"/>
                </a:cubicBezTo>
                <a:lnTo>
                  <a:pt x="2163400" y="1381574"/>
                </a:lnTo>
                <a:cubicBezTo>
                  <a:pt x="2163400" y="1383028"/>
                  <a:pt x="2164128" y="1384119"/>
                  <a:pt x="2164856" y="1385210"/>
                </a:cubicBezTo>
                <a:lnTo>
                  <a:pt x="2200180" y="1433565"/>
                </a:lnTo>
                <a:lnTo>
                  <a:pt x="2162307" y="1471376"/>
                </a:lnTo>
                <a:lnTo>
                  <a:pt x="2110960" y="1389936"/>
                </a:lnTo>
                <a:lnTo>
                  <a:pt x="2158301" y="1267049"/>
                </a:lnTo>
                <a:cubicBezTo>
                  <a:pt x="2159030" y="1264867"/>
                  <a:pt x="2159030" y="1262322"/>
                  <a:pt x="2157573" y="1260141"/>
                </a:cubicBezTo>
                <a:cubicBezTo>
                  <a:pt x="2156116" y="1257960"/>
                  <a:pt x="2153931" y="1256869"/>
                  <a:pt x="2151382" y="1257233"/>
                </a:cubicBezTo>
                <a:lnTo>
                  <a:pt x="1967481" y="1267049"/>
                </a:lnTo>
                <a:lnTo>
                  <a:pt x="1754810" y="1221602"/>
                </a:lnTo>
                <a:lnTo>
                  <a:pt x="1859324" y="867847"/>
                </a:lnTo>
                <a:lnTo>
                  <a:pt x="2071631" y="992552"/>
                </a:lnTo>
                <a:close/>
                <a:moveTo>
                  <a:pt x="2117515" y="844942"/>
                </a:moveTo>
                <a:lnTo>
                  <a:pt x="1953642" y="776227"/>
                </a:lnTo>
                <a:lnTo>
                  <a:pt x="2057064" y="641705"/>
                </a:lnTo>
                <a:lnTo>
                  <a:pt x="2095665" y="713692"/>
                </a:lnTo>
                <a:lnTo>
                  <a:pt x="2117515" y="844942"/>
                </a:lnTo>
                <a:close/>
                <a:moveTo>
                  <a:pt x="2199452" y="703876"/>
                </a:moveTo>
                <a:lnTo>
                  <a:pt x="2107319" y="703876"/>
                </a:lnTo>
                <a:lnTo>
                  <a:pt x="2067261" y="628616"/>
                </a:lnTo>
                <a:lnTo>
                  <a:pt x="2117879" y="562810"/>
                </a:lnTo>
                <a:lnTo>
                  <a:pt x="2174324" y="632252"/>
                </a:lnTo>
                <a:lnTo>
                  <a:pt x="2199452" y="703876"/>
                </a:lnTo>
                <a:close/>
                <a:moveTo>
                  <a:pt x="1754810" y="455919"/>
                </a:moveTo>
                <a:lnTo>
                  <a:pt x="1830556" y="304673"/>
                </a:lnTo>
                <a:lnTo>
                  <a:pt x="1882267" y="403565"/>
                </a:lnTo>
                <a:cubicBezTo>
                  <a:pt x="1882995" y="405019"/>
                  <a:pt x="1884087" y="406110"/>
                  <a:pt x="1885544" y="406837"/>
                </a:cubicBezTo>
                <a:lnTo>
                  <a:pt x="2039949" y="479188"/>
                </a:lnTo>
                <a:lnTo>
                  <a:pt x="2107683" y="551175"/>
                </a:lnTo>
                <a:lnTo>
                  <a:pt x="2058521" y="615164"/>
                </a:lnTo>
                <a:lnTo>
                  <a:pt x="1893920" y="453011"/>
                </a:lnTo>
                <a:cubicBezTo>
                  <a:pt x="1893920" y="453011"/>
                  <a:pt x="1893556" y="453011"/>
                  <a:pt x="1893556" y="452647"/>
                </a:cubicBezTo>
                <a:cubicBezTo>
                  <a:pt x="1893192" y="452284"/>
                  <a:pt x="1892463" y="451920"/>
                  <a:pt x="1892099" y="451557"/>
                </a:cubicBezTo>
                <a:cubicBezTo>
                  <a:pt x="1891735" y="451557"/>
                  <a:pt x="1891735" y="451193"/>
                  <a:pt x="1891371" y="451193"/>
                </a:cubicBezTo>
                <a:cubicBezTo>
                  <a:pt x="1890642" y="450829"/>
                  <a:pt x="1890278" y="450829"/>
                  <a:pt x="1889550" y="450829"/>
                </a:cubicBezTo>
                <a:cubicBezTo>
                  <a:pt x="1889186" y="450829"/>
                  <a:pt x="1889186" y="450829"/>
                  <a:pt x="1888822" y="450829"/>
                </a:cubicBezTo>
                <a:cubicBezTo>
                  <a:pt x="1888822" y="450829"/>
                  <a:pt x="1888822" y="450829"/>
                  <a:pt x="1888822" y="450829"/>
                </a:cubicBezTo>
                <a:lnTo>
                  <a:pt x="1754810" y="455919"/>
                </a:lnTo>
                <a:close/>
                <a:moveTo>
                  <a:pt x="1887729" y="467917"/>
                </a:moveTo>
                <a:lnTo>
                  <a:pt x="2049417" y="626798"/>
                </a:lnTo>
                <a:lnTo>
                  <a:pt x="2049417" y="627162"/>
                </a:lnTo>
                <a:lnTo>
                  <a:pt x="1936891" y="774045"/>
                </a:lnTo>
                <a:lnTo>
                  <a:pt x="1851677" y="849668"/>
                </a:lnTo>
                <a:lnTo>
                  <a:pt x="1464937" y="886752"/>
                </a:lnTo>
                <a:lnTo>
                  <a:pt x="1630631" y="676244"/>
                </a:lnTo>
                <a:lnTo>
                  <a:pt x="1709290" y="580988"/>
                </a:lnTo>
                <a:lnTo>
                  <a:pt x="1805793" y="676608"/>
                </a:lnTo>
                <a:cubicBezTo>
                  <a:pt x="1807614" y="678426"/>
                  <a:pt x="1809799" y="679153"/>
                  <a:pt x="1812348" y="678426"/>
                </a:cubicBezTo>
                <a:cubicBezTo>
                  <a:pt x="1814897" y="678062"/>
                  <a:pt x="1816718" y="676244"/>
                  <a:pt x="1817810" y="674063"/>
                </a:cubicBezTo>
                <a:lnTo>
                  <a:pt x="1861510" y="572626"/>
                </a:lnTo>
                <a:cubicBezTo>
                  <a:pt x="1862602" y="570081"/>
                  <a:pt x="1862238" y="567173"/>
                  <a:pt x="1860417" y="565355"/>
                </a:cubicBezTo>
                <a:lnTo>
                  <a:pt x="1817446" y="511182"/>
                </a:lnTo>
                <a:lnTo>
                  <a:pt x="1887729" y="467917"/>
                </a:lnTo>
                <a:close/>
                <a:moveTo>
                  <a:pt x="739527" y="184331"/>
                </a:moveTo>
                <a:lnTo>
                  <a:pt x="964943" y="237776"/>
                </a:lnTo>
                <a:lnTo>
                  <a:pt x="662689" y="236685"/>
                </a:lnTo>
                <a:lnTo>
                  <a:pt x="330938" y="201055"/>
                </a:lnTo>
                <a:lnTo>
                  <a:pt x="546522" y="17088"/>
                </a:lnTo>
                <a:lnTo>
                  <a:pt x="736250" y="182513"/>
                </a:lnTo>
                <a:cubicBezTo>
                  <a:pt x="737342" y="183240"/>
                  <a:pt x="738435" y="183967"/>
                  <a:pt x="739527" y="184331"/>
                </a:cubicBezTo>
                <a:close/>
                <a:moveTo>
                  <a:pt x="250822" y="14543"/>
                </a:moveTo>
                <a:lnTo>
                  <a:pt x="526857" y="14543"/>
                </a:lnTo>
                <a:lnTo>
                  <a:pt x="316371" y="193784"/>
                </a:lnTo>
                <a:lnTo>
                  <a:pt x="250822" y="14543"/>
                </a:lnTo>
                <a:close/>
                <a:moveTo>
                  <a:pt x="128828" y="265771"/>
                </a:moveTo>
                <a:lnTo>
                  <a:pt x="303262" y="216689"/>
                </a:lnTo>
                <a:lnTo>
                  <a:pt x="251915" y="431560"/>
                </a:lnTo>
                <a:lnTo>
                  <a:pt x="70926" y="388295"/>
                </a:lnTo>
                <a:lnTo>
                  <a:pt x="128828" y="265771"/>
                </a:lnTo>
                <a:close/>
                <a:moveTo>
                  <a:pt x="52718" y="427197"/>
                </a:moveTo>
                <a:lnTo>
                  <a:pt x="64736" y="402111"/>
                </a:lnTo>
                <a:lnTo>
                  <a:pt x="246452" y="445739"/>
                </a:lnTo>
                <a:lnTo>
                  <a:pt x="112441" y="694059"/>
                </a:lnTo>
                <a:lnTo>
                  <a:pt x="14846" y="587896"/>
                </a:lnTo>
                <a:lnTo>
                  <a:pt x="52718" y="427197"/>
                </a:lnTo>
                <a:close/>
                <a:moveTo>
                  <a:pt x="426348" y="635888"/>
                </a:moveTo>
                <a:lnTo>
                  <a:pt x="265753" y="611528"/>
                </a:lnTo>
                <a:cubicBezTo>
                  <a:pt x="264296" y="611165"/>
                  <a:pt x="262476" y="611528"/>
                  <a:pt x="261019" y="612255"/>
                </a:cubicBezTo>
                <a:lnTo>
                  <a:pt x="132470" y="686788"/>
                </a:lnTo>
                <a:lnTo>
                  <a:pt x="258834" y="452284"/>
                </a:lnTo>
                <a:lnTo>
                  <a:pt x="475146" y="675517"/>
                </a:lnTo>
                <a:lnTo>
                  <a:pt x="429626" y="637342"/>
                </a:lnTo>
                <a:cubicBezTo>
                  <a:pt x="428897" y="636615"/>
                  <a:pt x="427441" y="636251"/>
                  <a:pt x="426348" y="635888"/>
                </a:cubicBezTo>
                <a:close/>
                <a:moveTo>
                  <a:pt x="597504" y="1014366"/>
                </a:moveTo>
                <a:lnTo>
                  <a:pt x="588400" y="783862"/>
                </a:lnTo>
                <a:lnTo>
                  <a:pt x="1054527" y="899114"/>
                </a:lnTo>
                <a:lnTo>
                  <a:pt x="718042" y="1162340"/>
                </a:lnTo>
                <a:lnTo>
                  <a:pt x="597504" y="1014366"/>
                </a:lnTo>
                <a:close/>
                <a:moveTo>
                  <a:pt x="715857" y="1186336"/>
                </a:moveTo>
                <a:lnTo>
                  <a:pt x="891019" y="1539728"/>
                </a:lnTo>
                <a:lnTo>
                  <a:pt x="565822" y="1393936"/>
                </a:lnTo>
                <a:lnTo>
                  <a:pt x="572013" y="1385573"/>
                </a:lnTo>
                <a:lnTo>
                  <a:pt x="715857" y="1186336"/>
                </a:lnTo>
                <a:close/>
                <a:moveTo>
                  <a:pt x="500637" y="1645891"/>
                </a:moveTo>
                <a:lnTo>
                  <a:pt x="500637" y="1480466"/>
                </a:lnTo>
                <a:lnTo>
                  <a:pt x="557082" y="1405570"/>
                </a:lnTo>
                <a:lnTo>
                  <a:pt x="892839" y="1556452"/>
                </a:lnTo>
                <a:lnTo>
                  <a:pt x="592406" y="1797501"/>
                </a:lnTo>
                <a:lnTo>
                  <a:pt x="500637" y="1645891"/>
                </a:lnTo>
                <a:close/>
                <a:moveTo>
                  <a:pt x="664874" y="2090903"/>
                </a:moveTo>
                <a:cubicBezTo>
                  <a:pt x="664510" y="2090540"/>
                  <a:pt x="664146" y="2090176"/>
                  <a:pt x="663782" y="2089449"/>
                </a:cubicBezTo>
                <a:lnTo>
                  <a:pt x="597868" y="2023642"/>
                </a:lnTo>
                <a:lnTo>
                  <a:pt x="597868" y="1815316"/>
                </a:lnTo>
                <a:lnTo>
                  <a:pt x="925978" y="1815316"/>
                </a:lnTo>
                <a:lnTo>
                  <a:pt x="806533" y="2231969"/>
                </a:lnTo>
                <a:lnTo>
                  <a:pt x="712579" y="2166890"/>
                </a:lnTo>
                <a:lnTo>
                  <a:pt x="664874" y="2090903"/>
                </a:lnTo>
                <a:close/>
                <a:moveTo>
                  <a:pt x="829839" y="2248330"/>
                </a:moveTo>
                <a:lnTo>
                  <a:pt x="1010464" y="2219608"/>
                </a:lnTo>
                <a:lnTo>
                  <a:pt x="1002088" y="2353766"/>
                </a:lnTo>
                <a:lnTo>
                  <a:pt x="837851" y="2253420"/>
                </a:lnTo>
                <a:lnTo>
                  <a:pt x="829839" y="2248330"/>
                </a:lnTo>
                <a:close/>
                <a:moveTo>
                  <a:pt x="1016290" y="2363583"/>
                </a:moveTo>
                <a:lnTo>
                  <a:pt x="1025030" y="2221789"/>
                </a:lnTo>
                <a:lnTo>
                  <a:pt x="1090215" y="2250148"/>
                </a:lnTo>
                <a:lnTo>
                  <a:pt x="1145203" y="2432298"/>
                </a:lnTo>
                <a:lnTo>
                  <a:pt x="1093857" y="2440660"/>
                </a:lnTo>
                <a:lnTo>
                  <a:pt x="1016290" y="2363583"/>
                </a:lnTo>
                <a:close/>
                <a:moveTo>
                  <a:pt x="1159406" y="2430480"/>
                </a:moveTo>
                <a:lnTo>
                  <a:pt x="1104781" y="2249421"/>
                </a:lnTo>
                <a:lnTo>
                  <a:pt x="1162319" y="2222880"/>
                </a:lnTo>
                <a:cubicBezTo>
                  <a:pt x="1163412" y="2222516"/>
                  <a:pt x="1164140" y="2221789"/>
                  <a:pt x="1164868" y="2220699"/>
                </a:cubicBezTo>
                <a:lnTo>
                  <a:pt x="1185990" y="2193794"/>
                </a:lnTo>
                <a:lnTo>
                  <a:pt x="1185990" y="2366855"/>
                </a:lnTo>
                <a:cubicBezTo>
                  <a:pt x="1185990" y="2366855"/>
                  <a:pt x="1185990" y="2366855"/>
                  <a:pt x="1185990" y="2366855"/>
                </a:cubicBezTo>
                <a:cubicBezTo>
                  <a:pt x="1185990" y="2367218"/>
                  <a:pt x="1185990" y="2367582"/>
                  <a:pt x="1186354" y="2367945"/>
                </a:cubicBezTo>
                <a:cubicBezTo>
                  <a:pt x="1186354" y="2368673"/>
                  <a:pt x="1186718" y="2369400"/>
                  <a:pt x="1187082" y="2370127"/>
                </a:cubicBezTo>
                <a:cubicBezTo>
                  <a:pt x="1187082" y="2370127"/>
                  <a:pt x="1187082" y="2370490"/>
                  <a:pt x="1187082" y="2370490"/>
                </a:cubicBezTo>
                <a:cubicBezTo>
                  <a:pt x="1187082" y="2370854"/>
                  <a:pt x="1187446" y="2370854"/>
                  <a:pt x="1187446" y="2371218"/>
                </a:cubicBezTo>
                <a:cubicBezTo>
                  <a:pt x="1187810" y="2371945"/>
                  <a:pt x="1188175" y="2372308"/>
                  <a:pt x="1188903" y="2372672"/>
                </a:cubicBezTo>
                <a:cubicBezTo>
                  <a:pt x="1189267" y="2373036"/>
                  <a:pt x="1189631" y="2373036"/>
                  <a:pt x="1189995" y="2373399"/>
                </a:cubicBezTo>
                <a:cubicBezTo>
                  <a:pt x="1190360" y="2373762"/>
                  <a:pt x="1191088" y="2374126"/>
                  <a:pt x="1191816" y="2374126"/>
                </a:cubicBezTo>
                <a:cubicBezTo>
                  <a:pt x="1192180" y="2374126"/>
                  <a:pt x="1192180" y="2374490"/>
                  <a:pt x="1192545" y="2374490"/>
                </a:cubicBezTo>
                <a:lnTo>
                  <a:pt x="1309440" y="2394486"/>
                </a:lnTo>
                <a:lnTo>
                  <a:pt x="1264648" y="2413755"/>
                </a:lnTo>
                <a:lnTo>
                  <a:pt x="1159406" y="2430480"/>
                </a:lnTo>
                <a:close/>
                <a:moveTo>
                  <a:pt x="1252995" y="2467564"/>
                </a:moveTo>
                <a:cubicBezTo>
                  <a:pt x="1252995" y="2467200"/>
                  <a:pt x="1253360" y="2467200"/>
                  <a:pt x="1253360" y="2466837"/>
                </a:cubicBezTo>
                <a:lnTo>
                  <a:pt x="1241342" y="2567547"/>
                </a:lnTo>
                <a:lnTo>
                  <a:pt x="1207839" y="2535189"/>
                </a:lnTo>
                <a:lnTo>
                  <a:pt x="1252995" y="2467564"/>
                </a:lnTo>
                <a:close/>
                <a:moveTo>
                  <a:pt x="1314174" y="2637352"/>
                </a:moveTo>
                <a:lnTo>
                  <a:pt x="1254452" y="2580272"/>
                </a:lnTo>
                <a:lnTo>
                  <a:pt x="1273024" y="2425026"/>
                </a:lnTo>
                <a:lnTo>
                  <a:pt x="1321822" y="2403939"/>
                </a:lnTo>
                <a:lnTo>
                  <a:pt x="1298151" y="2470836"/>
                </a:lnTo>
                <a:cubicBezTo>
                  <a:pt x="1297423" y="2473018"/>
                  <a:pt x="1297787" y="2475563"/>
                  <a:pt x="1298880" y="2477381"/>
                </a:cubicBezTo>
                <a:lnTo>
                  <a:pt x="1336753" y="2534098"/>
                </a:lnTo>
                <a:lnTo>
                  <a:pt x="1341122" y="2602086"/>
                </a:lnTo>
                <a:lnTo>
                  <a:pt x="1314174" y="2637352"/>
                </a:lnTo>
                <a:close/>
                <a:moveTo>
                  <a:pt x="1355689" y="2595542"/>
                </a:moveTo>
                <a:lnTo>
                  <a:pt x="1352047" y="2538824"/>
                </a:lnTo>
                <a:lnTo>
                  <a:pt x="1404487" y="2538824"/>
                </a:lnTo>
                <a:lnTo>
                  <a:pt x="1441631" y="2575909"/>
                </a:lnTo>
                <a:lnTo>
                  <a:pt x="1355689" y="2595542"/>
                </a:lnTo>
                <a:close/>
                <a:moveTo>
                  <a:pt x="2557423" y="2991835"/>
                </a:moveTo>
                <a:lnTo>
                  <a:pt x="2417949" y="2722065"/>
                </a:lnTo>
                <a:lnTo>
                  <a:pt x="2557423" y="2755877"/>
                </a:lnTo>
                <a:lnTo>
                  <a:pt x="2557423" y="2991835"/>
                </a:lnTo>
                <a:close/>
                <a:moveTo>
                  <a:pt x="2399376" y="3383039"/>
                </a:moveTo>
                <a:lnTo>
                  <a:pt x="2285394" y="3297963"/>
                </a:lnTo>
                <a:lnTo>
                  <a:pt x="2450723" y="3140536"/>
                </a:lnTo>
                <a:lnTo>
                  <a:pt x="2399376" y="3383039"/>
                </a:lnTo>
                <a:close/>
                <a:moveTo>
                  <a:pt x="2103677" y="3746611"/>
                </a:moveTo>
                <a:lnTo>
                  <a:pt x="2011908" y="3730250"/>
                </a:lnTo>
                <a:lnTo>
                  <a:pt x="1874983" y="3460480"/>
                </a:lnTo>
                <a:lnTo>
                  <a:pt x="2216931" y="3626269"/>
                </a:lnTo>
                <a:lnTo>
                  <a:pt x="2103677" y="3746611"/>
                </a:lnTo>
                <a:close/>
                <a:moveTo>
                  <a:pt x="1940168" y="3902583"/>
                </a:moveTo>
                <a:lnTo>
                  <a:pt x="1869885" y="3719707"/>
                </a:lnTo>
                <a:lnTo>
                  <a:pt x="2002076" y="3743339"/>
                </a:lnTo>
                <a:lnTo>
                  <a:pt x="2037035" y="3812417"/>
                </a:lnTo>
                <a:lnTo>
                  <a:pt x="1940168" y="3902583"/>
                </a:lnTo>
                <a:close/>
                <a:moveTo>
                  <a:pt x="1682342" y="4204712"/>
                </a:moveTo>
                <a:lnTo>
                  <a:pt x="1875712" y="4093095"/>
                </a:lnTo>
                <a:lnTo>
                  <a:pt x="1862966" y="4268701"/>
                </a:lnTo>
                <a:lnTo>
                  <a:pt x="1682342" y="4204712"/>
                </a:lnTo>
                <a:close/>
                <a:moveTo>
                  <a:pt x="1832377" y="4358503"/>
                </a:moveTo>
                <a:lnTo>
                  <a:pt x="1694359" y="4224708"/>
                </a:lnTo>
                <a:lnTo>
                  <a:pt x="1860053" y="4283607"/>
                </a:lnTo>
                <a:lnTo>
                  <a:pt x="1832377" y="4358503"/>
                </a:lnTo>
                <a:close/>
                <a:moveTo>
                  <a:pt x="1678700" y="4049467"/>
                </a:moveTo>
                <a:lnTo>
                  <a:pt x="1863330" y="4083642"/>
                </a:lnTo>
                <a:lnTo>
                  <a:pt x="1673238" y="4193441"/>
                </a:lnTo>
                <a:lnTo>
                  <a:pt x="1678700" y="4049467"/>
                </a:lnTo>
                <a:close/>
                <a:moveTo>
                  <a:pt x="1679064" y="4034560"/>
                </a:moveTo>
                <a:lnTo>
                  <a:pt x="1685983" y="3856410"/>
                </a:lnTo>
                <a:lnTo>
                  <a:pt x="1865151" y="4069099"/>
                </a:lnTo>
                <a:lnTo>
                  <a:pt x="1679064" y="4034560"/>
                </a:lnTo>
                <a:close/>
                <a:moveTo>
                  <a:pt x="1374261" y="2974747"/>
                </a:moveTo>
                <a:lnTo>
                  <a:pt x="1547966" y="2957659"/>
                </a:lnTo>
                <a:lnTo>
                  <a:pt x="1460568" y="3168531"/>
                </a:lnTo>
                <a:lnTo>
                  <a:pt x="1374261" y="2974747"/>
                </a:lnTo>
                <a:close/>
                <a:moveTo>
                  <a:pt x="1433984" y="2730790"/>
                </a:moveTo>
                <a:lnTo>
                  <a:pt x="1547602" y="2942753"/>
                </a:lnTo>
                <a:lnTo>
                  <a:pt x="1373169" y="2960204"/>
                </a:lnTo>
                <a:lnTo>
                  <a:pt x="1433984" y="2730790"/>
                </a:lnTo>
                <a:close/>
                <a:moveTo>
                  <a:pt x="1975856" y="2634080"/>
                </a:moveTo>
                <a:lnTo>
                  <a:pt x="1848400" y="2622809"/>
                </a:lnTo>
                <a:lnTo>
                  <a:pt x="1903388" y="2563911"/>
                </a:lnTo>
                <a:lnTo>
                  <a:pt x="1975856" y="2634080"/>
                </a:lnTo>
                <a:close/>
                <a:moveTo>
                  <a:pt x="2381532" y="2715157"/>
                </a:moveTo>
                <a:lnTo>
                  <a:pt x="2124434" y="2854405"/>
                </a:lnTo>
                <a:lnTo>
                  <a:pt x="2213654" y="2690070"/>
                </a:lnTo>
                <a:lnTo>
                  <a:pt x="2381532" y="2715157"/>
                </a:lnTo>
                <a:close/>
                <a:moveTo>
                  <a:pt x="2275197" y="3287419"/>
                </a:moveTo>
                <a:lnTo>
                  <a:pt x="2163764" y="3120540"/>
                </a:lnTo>
                <a:lnTo>
                  <a:pt x="2444532" y="3125993"/>
                </a:lnTo>
                <a:lnTo>
                  <a:pt x="2275197" y="3287419"/>
                </a:lnTo>
                <a:close/>
                <a:moveTo>
                  <a:pt x="2102220" y="2890762"/>
                </a:moveTo>
                <a:lnTo>
                  <a:pt x="2141914" y="3108178"/>
                </a:lnTo>
                <a:lnTo>
                  <a:pt x="1878261" y="3204161"/>
                </a:lnTo>
                <a:lnTo>
                  <a:pt x="2102220" y="2890762"/>
                </a:lnTo>
                <a:close/>
                <a:moveTo>
                  <a:pt x="1858960" y="3205979"/>
                </a:moveTo>
                <a:lnTo>
                  <a:pt x="1755903" y="3043099"/>
                </a:lnTo>
                <a:lnTo>
                  <a:pt x="2084376" y="2890762"/>
                </a:lnTo>
                <a:lnTo>
                  <a:pt x="1858960" y="3205979"/>
                </a:lnTo>
                <a:close/>
                <a:moveTo>
                  <a:pt x="2114602" y="2876583"/>
                </a:moveTo>
                <a:lnTo>
                  <a:pt x="2383353" y="2731154"/>
                </a:lnTo>
                <a:lnTo>
                  <a:pt x="2154296" y="3093635"/>
                </a:lnTo>
                <a:lnTo>
                  <a:pt x="2114602" y="2876583"/>
                </a:lnTo>
                <a:close/>
                <a:moveTo>
                  <a:pt x="2070174" y="2881309"/>
                </a:moveTo>
                <a:lnTo>
                  <a:pt x="1763914" y="3023466"/>
                </a:lnTo>
                <a:lnTo>
                  <a:pt x="1844394" y="2890762"/>
                </a:lnTo>
                <a:lnTo>
                  <a:pt x="2070174" y="2881309"/>
                </a:lnTo>
                <a:close/>
                <a:moveTo>
                  <a:pt x="1854955" y="2875492"/>
                </a:moveTo>
                <a:lnTo>
                  <a:pt x="2011180" y="2660985"/>
                </a:lnTo>
                <a:lnTo>
                  <a:pt x="2095665" y="2865676"/>
                </a:lnTo>
                <a:lnTo>
                  <a:pt x="1854955" y="2875492"/>
                </a:lnTo>
                <a:close/>
                <a:moveTo>
                  <a:pt x="1832377" y="2862404"/>
                </a:moveTo>
                <a:lnTo>
                  <a:pt x="1627353" y="2613357"/>
                </a:lnTo>
                <a:lnTo>
                  <a:pt x="1825822" y="2635171"/>
                </a:lnTo>
                <a:lnTo>
                  <a:pt x="1832377" y="2862404"/>
                </a:lnTo>
                <a:close/>
                <a:moveTo>
                  <a:pt x="1615336" y="2621719"/>
                </a:moveTo>
                <a:lnTo>
                  <a:pt x="1827278" y="2879128"/>
                </a:lnTo>
                <a:lnTo>
                  <a:pt x="1568359" y="2939481"/>
                </a:lnTo>
                <a:lnTo>
                  <a:pt x="1615336" y="2621719"/>
                </a:lnTo>
                <a:close/>
                <a:moveTo>
                  <a:pt x="1563261" y="2959114"/>
                </a:moveTo>
                <a:lnTo>
                  <a:pt x="1729319" y="3040190"/>
                </a:lnTo>
                <a:lnTo>
                  <a:pt x="1475498" y="3171076"/>
                </a:lnTo>
                <a:lnTo>
                  <a:pt x="1563261" y="2959114"/>
                </a:lnTo>
                <a:close/>
                <a:moveTo>
                  <a:pt x="1580741" y="2951479"/>
                </a:moveTo>
                <a:lnTo>
                  <a:pt x="1824729" y="2894398"/>
                </a:lnTo>
                <a:lnTo>
                  <a:pt x="1742429" y="3030374"/>
                </a:lnTo>
                <a:lnTo>
                  <a:pt x="1580741" y="2951479"/>
                </a:lnTo>
                <a:close/>
                <a:moveTo>
                  <a:pt x="1746799" y="3056187"/>
                </a:moveTo>
                <a:lnTo>
                  <a:pt x="1847671" y="3215796"/>
                </a:lnTo>
                <a:lnTo>
                  <a:pt x="1653573" y="3286329"/>
                </a:lnTo>
                <a:lnTo>
                  <a:pt x="1746799" y="3056187"/>
                </a:lnTo>
                <a:close/>
                <a:moveTo>
                  <a:pt x="1851313" y="3229611"/>
                </a:moveTo>
                <a:lnTo>
                  <a:pt x="1851313" y="3430667"/>
                </a:lnTo>
                <a:lnTo>
                  <a:pt x="1656851" y="3300508"/>
                </a:lnTo>
                <a:lnTo>
                  <a:pt x="1851313" y="3229611"/>
                </a:lnTo>
                <a:close/>
                <a:moveTo>
                  <a:pt x="1865879" y="3232520"/>
                </a:moveTo>
                <a:lnTo>
                  <a:pt x="2207463" y="3450663"/>
                </a:lnTo>
                <a:lnTo>
                  <a:pt x="1865879" y="3437575"/>
                </a:lnTo>
                <a:lnTo>
                  <a:pt x="1865879" y="3232520"/>
                </a:lnTo>
                <a:close/>
                <a:moveTo>
                  <a:pt x="1874983" y="3220886"/>
                </a:moveTo>
                <a:lnTo>
                  <a:pt x="2144827" y="3122358"/>
                </a:lnTo>
                <a:lnTo>
                  <a:pt x="2222394" y="3442665"/>
                </a:lnTo>
                <a:lnTo>
                  <a:pt x="1874983" y="3220886"/>
                </a:lnTo>
                <a:close/>
                <a:moveTo>
                  <a:pt x="2163035" y="3105997"/>
                </a:moveTo>
                <a:lnTo>
                  <a:pt x="2399740" y="2731881"/>
                </a:lnTo>
                <a:lnTo>
                  <a:pt x="2454001" y="3111450"/>
                </a:lnTo>
                <a:lnTo>
                  <a:pt x="2163035" y="3105997"/>
                </a:lnTo>
                <a:close/>
                <a:moveTo>
                  <a:pt x="2107319" y="2855859"/>
                </a:moveTo>
                <a:lnTo>
                  <a:pt x="2024654" y="2655895"/>
                </a:lnTo>
                <a:lnTo>
                  <a:pt x="2198359" y="2687525"/>
                </a:lnTo>
                <a:lnTo>
                  <a:pt x="2107319" y="2855859"/>
                </a:lnTo>
                <a:close/>
                <a:moveTo>
                  <a:pt x="1846943" y="2862040"/>
                </a:moveTo>
                <a:lnTo>
                  <a:pt x="1840388" y="2636625"/>
                </a:lnTo>
                <a:lnTo>
                  <a:pt x="1994793" y="2650441"/>
                </a:lnTo>
                <a:lnTo>
                  <a:pt x="1999891" y="2651532"/>
                </a:lnTo>
                <a:lnTo>
                  <a:pt x="1846943" y="2862040"/>
                </a:lnTo>
                <a:close/>
                <a:moveTo>
                  <a:pt x="1625533" y="2598814"/>
                </a:moveTo>
                <a:lnTo>
                  <a:pt x="1726406" y="2489742"/>
                </a:lnTo>
                <a:lnTo>
                  <a:pt x="1817810" y="2619537"/>
                </a:lnTo>
                <a:lnTo>
                  <a:pt x="1625533" y="2598814"/>
                </a:lnTo>
                <a:close/>
                <a:moveTo>
                  <a:pt x="1612423" y="2591542"/>
                </a:moveTo>
                <a:lnTo>
                  <a:pt x="1564354" y="2485379"/>
                </a:lnTo>
                <a:lnTo>
                  <a:pt x="1715845" y="2479925"/>
                </a:lnTo>
                <a:lnTo>
                  <a:pt x="1612423" y="2591542"/>
                </a:lnTo>
                <a:close/>
                <a:moveTo>
                  <a:pt x="1555249" y="2926392"/>
                </a:moveTo>
                <a:lnTo>
                  <a:pt x="1441267" y="2714066"/>
                </a:lnTo>
                <a:lnTo>
                  <a:pt x="1600770" y="2618810"/>
                </a:lnTo>
                <a:lnTo>
                  <a:pt x="1555249" y="2926392"/>
                </a:lnTo>
                <a:close/>
                <a:moveTo>
                  <a:pt x="1731140" y="3055460"/>
                </a:moveTo>
                <a:lnTo>
                  <a:pt x="1637186" y="3287783"/>
                </a:lnTo>
                <a:lnTo>
                  <a:pt x="1475498" y="3187437"/>
                </a:lnTo>
                <a:lnTo>
                  <a:pt x="1731140" y="3055460"/>
                </a:lnTo>
                <a:close/>
                <a:moveTo>
                  <a:pt x="1652845" y="3534648"/>
                </a:moveTo>
                <a:lnTo>
                  <a:pt x="1648475" y="3312506"/>
                </a:lnTo>
                <a:lnTo>
                  <a:pt x="1844030" y="3443392"/>
                </a:lnTo>
                <a:lnTo>
                  <a:pt x="1652845" y="3534648"/>
                </a:lnTo>
                <a:close/>
                <a:moveTo>
                  <a:pt x="1851313" y="3455753"/>
                </a:moveTo>
                <a:lnTo>
                  <a:pt x="1851313" y="3695347"/>
                </a:lnTo>
                <a:lnTo>
                  <a:pt x="1659400" y="3547737"/>
                </a:lnTo>
                <a:lnTo>
                  <a:pt x="1851313" y="3455753"/>
                </a:lnTo>
                <a:close/>
                <a:moveTo>
                  <a:pt x="1925238" y="3904038"/>
                </a:moveTo>
                <a:lnTo>
                  <a:pt x="1695816" y="3834959"/>
                </a:lnTo>
                <a:lnTo>
                  <a:pt x="1854955" y="3721525"/>
                </a:lnTo>
                <a:lnTo>
                  <a:pt x="1925238" y="3904038"/>
                </a:lnTo>
                <a:close/>
                <a:moveTo>
                  <a:pt x="1865879" y="3704073"/>
                </a:moveTo>
                <a:lnTo>
                  <a:pt x="1865879" y="3475023"/>
                </a:lnTo>
                <a:lnTo>
                  <a:pt x="1994064" y="3726978"/>
                </a:lnTo>
                <a:lnTo>
                  <a:pt x="1865879" y="3704073"/>
                </a:lnTo>
                <a:close/>
                <a:moveTo>
                  <a:pt x="1893192" y="3452845"/>
                </a:moveTo>
                <a:lnTo>
                  <a:pt x="2226400" y="3465933"/>
                </a:lnTo>
                <a:lnTo>
                  <a:pt x="2222030" y="3612453"/>
                </a:lnTo>
                <a:lnTo>
                  <a:pt x="1893192" y="3452845"/>
                </a:lnTo>
                <a:close/>
                <a:moveTo>
                  <a:pt x="2239145" y="3449209"/>
                </a:moveTo>
                <a:lnTo>
                  <a:pt x="2167041" y="3151080"/>
                </a:lnTo>
                <a:lnTo>
                  <a:pt x="2268278" y="3302689"/>
                </a:lnTo>
                <a:cubicBezTo>
                  <a:pt x="2268278" y="3303053"/>
                  <a:pt x="2268642" y="3303053"/>
                  <a:pt x="2268642" y="3303053"/>
                </a:cubicBezTo>
                <a:cubicBezTo>
                  <a:pt x="2268642" y="3303053"/>
                  <a:pt x="2268642" y="3303416"/>
                  <a:pt x="2269006" y="3303416"/>
                </a:cubicBezTo>
                <a:cubicBezTo>
                  <a:pt x="2269006" y="3303416"/>
                  <a:pt x="2269371" y="3303416"/>
                  <a:pt x="2269371" y="3303780"/>
                </a:cubicBezTo>
                <a:cubicBezTo>
                  <a:pt x="2269371" y="3303780"/>
                  <a:pt x="2269735" y="3304144"/>
                  <a:pt x="2269735" y="3304144"/>
                </a:cubicBezTo>
                <a:lnTo>
                  <a:pt x="2389180" y="3393219"/>
                </a:lnTo>
                <a:lnTo>
                  <a:pt x="2239145" y="3449209"/>
                </a:lnTo>
                <a:close/>
                <a:moveTo>
                  <a:pt x="2467839" y="3103815"/>
                </a:moveTo>
                <a:lnTo>
                  <a:pt x="2417584" y="2752968"/>
                </a:lnTo>
                <a:lnTo>
                  <a:pt x="2555602" y="3020557"/>
                </a:lnTo>
                <a:lnTo>
                  <a:pt x="2467839" y="3103815"/>
                </a:lnTo>
                <a:close/>
                <a:moveTo>
                  <a:pt x="1893192" y="2553731"/>
                </a:moveTo>
                <a:lnTo>
                  <a:pt x="1833833" y="2617356"/>
                </a:lnTo>
                <a:lnTo>
                  <a:pt x="1736602" y="2478835"/>
                </a:lnTo>
                <a:lnTo>
                  <a:pt x="1813076" y="2475926"/>
                </a:lnTo>
                <a:lnTo>
                  <a:pt x="1893192" y="2553731"/>
                </a:lnTo>
                <a:close/>
                <a:moveTo>
                  <a:pt x="1462752" y="2583544"/>
                </a:moveTo>
                <a:lnTo>
                  <a:pt x="1550880" y="2490833"/>
                </a:lnTo>
                <a:lnTo>
                  <a:pt x="1600770" y="2601359"/>
                </a:lnTo>
                <a:lnTo>
                  <a:pt x="1441631" y="2696615"/>
                </a:lnTo>
                <a:lnTo>
                  <a:pt x="1462752" y="2583544"/>
                </a:lnTo>
                <a:close/>
                <a:moveTo>
                  <a:pt x="1654666" y="3562643"/>
                </a:moveTo>
                <a:lnTo>
                  <a:pt x="1846215" y="3709890"/>
                </a:lnTo>
                <a:lnTo>
                  <a:pt x="1685255" y="3824415"/>
                </a:lnTo>
                <a:lnTo>
                  <a:pt x="1654666" y="3562643"/>
                </a:lnTo>
                <a:close/>
                <a:moveTo>
                  <a:pt x="2010816" y="4405767"/>
                </a:moveTo>
                <a:lnTo>
                  <a:pt x="1845122" y="4366501"/>
                </a:lnTo>
                <a:lnTo>
                  <a:pt x="1872798" y="4291606"/>
                </a:lnTo>
                <a:lnTo>
                  <a:pt x="2010816" y="4405767"/>
                </a:lnTo>
                <a:close/>
                <a:moveTo>
                  <a:pt x="1933613" y="4158174"/>
                </a:moveTo>
                <a:lnTo>
                  <a:pt x="1878989" y="4249068"/>
                </a:lnTo>
                <a:lnTo>
                  <a:pt x="1889914" y="4100003"/>
                </a:lnTo>
                <a:lnTo>
                  <a:pt x="1933613" y="4158174"/>
                </a:lnTo>
                <a:close/>
                <a:moveTo>
                  <a:pt x="1881174" y="4065464"/>
                </a:moveTo>
                <a:lnTo>
                  <a:pt x="1701278" y="3851683"/>
                </a:lnTo>
                <a:lnTo>
                  <a:pt x="1928515" y="3920035"/>
                </a:lnTo>
                <a:lnTo>
                  <a:pt x="1881174" y="4065464"/>
                </a:lnTo>
                <a:close/>
                <a:moveTo>
                  <a:pt x="2073452" y="3778605"/>
                </a:moveTo>
                <a:lnTo>
                  <a:pt x="2048324" y="3801874"/>
                </a:lnTo>
                <a:lnTo>
                  <a:pt x="2019920" y="3746247"/>
                </a:lnTo>
                <a:lnTo>
                  <a:pt x="2091660" y="3758972"/>
                </a:lnTo>
                <a:lnTo>
                  <a:pt x="2073452" y="3778605"/>
                </a:lnTo>
                <a:close/>
              </a:path>
            </a:pathLst>
          </a:custGeom>
          <a:solidFill>
            <a:schemeClr val="bg2"/>
          </a:solidFill>
          <a:ln w="9513" cap="flat">
            <a:noFill/>
            <a:prstDash val="solid"/>
            <a:miter/>
          </a:ln>
        </p:spPr>
        <p:txBody>
          <a:bodyPr rtlCol="0" anchor="ctr"/>
          <a:lstStyle/>
          <a:p>
            <a:endParaRPr sz="900"/>
          </a:p>
        </p:txBody>
      </p:sp>
      <p:sp>
        <p:nvSpPr>
          <p:cNvPr id="11" name="Freeform 10">
            <a:extLst>
              <a:ext uri="{FF2B5EF4-FFF2-40B4-BE49-F238E27FC236}">
                <a16:creationId xmlns:a16="http://schemas.microsoft.com/office/drawing/2014/main" id="{2C774C8C-A044-1145-825A-99441848C2B0}"/>
              </a:ext>
            </a:extLst>
          </p:cNvPr>
          <p:cNvSpPr/>
          <p:nvPr userDrawn="1"/>
        </p:nvSpPr>
        <p:spPr>
          <a:xfrm>
            <a:off x="-1117696" y="459154"/>
            <a:ext cx="1942463" cy="1594917"/>
          </a:xfrm>
          <a:custGeom>
            <a:avLst/>
            <a:gdLst>
              <a:gd name="connsiteX0" fmla="*/ 1123060 w 1388905"/>
              <a:gd name="connsiteY0" fmla="*/ 1026045 h 1140623"/>
              <a:gd name="connsiteX1" fmla="*/ 1206817 w 1388905"/>
              <a:gd name="connsiteY1" fmla="*/ 978780 h 1140623"/>
              <a:gd name="connsiteX2" fmla="*/ 1210458 w 1388905"/>
              <a:gd name="connsiteY2" fmla="*/ 973327 h 1140623"/>
              <a:gd name="connsiteX3" fmla="*/ 1217742 w 1388905"/>
              <a:gd name="connsiteY3" fmla="*/ 900612 h 1140623"/>
              <a:gd name="connsiteX4" fmla="*/ 1211187 w 1388905"/>
              <a:gd name="connsiteY4" fmla="*/ 892614 h 1140623"/>
              <a:gd name="connsiteX5" fmla="*/ 1073170 w 1388905"/>
              <a:gd name="connsiteY5" fmla="*/ 875889 h 1140623"/>
              <a:gd name="connsiteX6" fmla="*/ 1107037 w 1388905"/>
              <a:gd name="connsiteY6" fmla="*/ 823899 h 1140623"/>
              <a:gd name="connsiteX7" fmla="*/ 1108129 w 1388905"/>
              <a:gd name="connsiteY7" fmla="*/ 819899 h 1140623"/>
              <a:gd name="connsiteX8" fmla="*/ 1108129 w 1388905"/>
              <a:gd name="connsiteY8" fmla="*/ 732642 h 1140623"/>
              <a:gd name="connsiteX9" fmla="*/ 1107765 w 1388905"/>
              <a:gd name="connsiteY9" fmla="*/ 730461 h 1140623"/>
              <a:gd name="connsiteX10" fmla="*/ 1086279 w 1388905"/>
              <a:gd name="connsiteY10" fmla="*/ 662473 h 1140623"/>
              <a:gd name="connsiteX11" fmla="*/ 1089557 w 1388905"/>
              <a:gd name="connsiteY11" fmla="*/ 597757 h 1140623"/>
              <a:gd name="connsiteX12" fmla="*/ 1247603 w 1388905"/>
              <a:gd name="connsiteY12" fmla="*/ 472324 h 1140623"/>
              <a:gd name="connsiteX13" fmla="*/ 1249060 w 1388905"/>
              <a:gd name="connsiteY13" fmla="*/ 470870 h 1140623"/>
              <a:gd name="connsiteX14" fmla="*/ 1387805 w 1388905"/>
              <a:gd name="connsiteY14" fmla="*/ 265815 h 1140623"/>
              <a:gd name="connsiteX15" fmla="*/ 1388169 w 1388905"/>
              <a:gd name="connsiteY15" fmla="*/ 258180 h 1140623"/>
              <a:gd name="connsiteX16" fmla="*/ 1381614 w 1388905"/>
              <a:gd name="connsiteY16" fmla="*/ 254181 h 1140623"/>
              <a:gd name="connsiteX17" fmla="*/ 1183146 w 1388905"/>
              <a:gd name="connsiteY17" fmla="*/ 252000 h 1140623"/>
              <a:gd name="connsiteX18" fmla="*/ 1242869 w 1388905"/>
              <a:gd name="connsiteY18" fmla="*/ 219278 h 1140623"/>
              <a:gd name="connsiteX19" fmla="*/ 1246510 w 1388905"/>
              <a:gd name="connsiteY19" fmla="*/ 213461 h 1140623"/>
              <a:gd name="connsiteX20" fmla="*/ 1243597 w 1388905"/>
              <a:gd name="connsiteY20" fmla="*/ 207280 h 1140623"/>
              <a:gd name="connsiteX21" fmla="*/ 1130707 w 1388905"/>
              <a:gd name="connsiteY21" fmla="*/ 127658 h 1140623"/>
              <a:gd name="connsiteX22" fmla="*/ 1126337 w 1388905"/>
              <a:gd name="connsiteY22" fmla="*/ 126204 h 1140623"/>
              <a:gd name="connsiteX23" fmla="*/ 867418 w 1388905"/>
              <a:gd name="connsiteY23" fmla="*/ 126204 h 1140623"/>
              <a:gd name="connsiteX24" fmla="*/ 867054 w 1388905"/>
              <a:gd name="connsiteY24" fmla="*/ 126204 h 1140623"/>
              <a:gd name="connsiteX25" fmla="*/ 865233 w 1388905"/>
              <a:gd name="connsiteY25" fmla="*/ 126567 h 1140623"/>
              <a:gd name="connsiteX26" fmla="*/ 864505 w 1388905"/>
              <a:gd name="connsiteY26" fmla="*/ 126931 h 1140623"/>
              <a:gd name="connsiteX27" fmla="*/ 862684 w 1388905"/>
              <a:gd name="connsiteY27" fmla="*/ 128385 h 1140623"/>
              <a:gd name="connsiteX28" fmla="*/ 862684 w 1388905"/>
              <a:gd name="connsiteY28" fmla="*/ 128385 h 1140623"/>
              <a:gd name="connsiteX29" fmla="*/ 745060 w 1388905"/>
              <a:gd name="connsiteY29" fmla="*/ 247273 h 1140623"/>
              <a:gd name="connsiteX30" fmla="*/ 691528 w 1388905"/>
              <a:gd name="connsiteY30" fmla="*/ 160380 h 1140623"/>
              <a:gd name="connsiteX31" fmla="*/ 685337 w 1388905"/>
              <a:gd name="connsiteY31" fmla="*/ 156744 h 1140623"/>
              <a:gd name="connsiteX32" fmla="*/ 524742 w 1388905"/>
              <a:gd name="connsiteY32" fmla="*/ 156744 h 1140623"/>
              <a:gd name="connsiteX33" fmla="*/ 524742 w 1388905"/>
              <a:gd name="connsiteY33" fmla="*/ 122204 h 1140623"/>
              <a:gd name="connsiteX34" fmla="*/ 521829 w 1388905"/>
              <a:gd name="connsiteY34" fmla="*/ 116387 h 1140623"/>
              <a:gd name="connsiteX35" fmla="*/ 430788 w 1388905"/>
              <a:gd name="connsiteY35" fmla="*/ 49126 h 1140623"/>
              <a:gd name="connsiteX36" fmla="*/ 426783 w 1388905"/>
              <a:gd name="connsiteY36" fmla="*/ 47672 h 1140623"/>
              <a:gd name="connsiteX37" fmla="*/ 275655 w 1388905"/>
              <a:gd name="connsiteY37" fmla="*/ 40401 h 1140623"/>
              <a:gd name="connsiteX38" fmla="*/ 211563 w 1388905"/>
              <a:gd name="connsiteY38" fmla="*/ 1135 h 1140623"/>
              <a:gd name="connsiteX39" fmla="*/ 201731 w 1388905"/>
              <a:gd name="connsiteY39" fmla="*/ 3316 h 1140623"/>
              <a:gd name="connsiteX40" fmla="*/ 121615 w 1388905"/>
              <a:gd name="connsiteY40" fmla="*/ 119659 h 1140623"/>
              <a:gd name="connsiteX41" fmla="*/ 120158 w 1388905"/>
              <a:gd name="connsiteY41" fmla="*/ 123659 h 1140623"/>
              <a:gd name="connsiteX42" fmla="*/ 120158 w 1388905"/>
              <a:gd name="connsiteY42" fmla="*/ 206190 h 1140623"/>
              <a:gd name="connsiteX43" fmla="*/ 5812 w 1388905"/>
              <a:gd name="connsiteY43" fmla="*/ 229458 h 1140623"/>
              <a:gd name="connsiteX44" fmla="*/ 349 w 1388905"/>
              <a:gd name="connsiteY44" fmla="*/ 234185 h 1140623"/>
              <a:gd name="connsiteX45" fmla="*/ 1806 w 1388905"/>
              <a:gd name="connsiteY45" fmla="*/ 241093 h 1140623"/>
              <a:gd name="connsiteX46" fmla="*/ 78280 w 1388905"/>
              <a:gd name="connsiteY46" fmla="*/ 331986 h 1140623"/>
              <a:gd name="connsiteX47" fmla="*/ 83742 w 1388905"/>
              <a:gd name="connsiteY47" fmla="*/ 334531 h 1140623"/>
              <a:gd name="connsiteX48" fmla="*/ 167499 w 1388905"/>
              <a:gd name="connsiteY48" fmla="*/ 334531 h 1140623"/>
              <a:gd name="connsiteX49" fmla="*/ 167499 w 1388905"/>
              <a:gd name="connsiteY49" fmla="*/ 334531 h 1140623"/>
              <a:gd name="connsiteX50" fmla="*/ 168228 w 1388905"/>
              <a:gd name="connsiteY50" fmla="*/ 334531 h 1140623"/>
              <a:gd name="connsiteX51" fmla="*/ 170049 w 1388905"/>
              <a:gd name="connsiteY51" fmla="*/ 334167 h 1140623"/>
              <a:gd name="connsiteX52" fmla="*/ 170049 w 1388905"/>
              <a:gd name="connsiteY52" fmla="*/ 334167 h 1140623"/>
              <a:gd name="connsiteX53" fmla="*/ 170413 w 1388905"/>
              <a:gd name="connsiteY53" fmla="*/ 334167 h 1140623"/>
              <a:gd name="connsiteX54" fmla="*/ 172233 w 1388905"/>
              <a:gd name="connsiteY54" fmla="*/ 333076 h 1140623"/>
              <a:gd name="connsiteX55" fmla="*/ 262910 w 1388905"/>
              <a:gd name="connsiteY55" fmla="*/ 263998 h 1140623"/>
              <a:gd name="connsiteX56" fmla="*/ 403476 w 1388905"/>
              <a:gd name="connsiteY56" fmla="*/ 170560 h 1140623"/>
              <a:gd name="connsiteX57" fmla="*/ 495973 w 1388905"/>
              <a:gd name="connsiteY57" fmla="*/ 170560 h 1140623"/>
              <a:gd name="connsiteX58" fmla="*/ 316806 w 1388905"/>
              <a:gd name="connsiteY58" fmla="*/ 302900 h 1140623"/>
              <a:gd name="connsiteX59" fmla="*/ 313892 w 1388905"/>
              <a:gd name="connsiteY59" fmla="*/ 308353 h 1140623"/>
              <a:gd name="connsiteX60" fmla="*/ 310251 w 1388905"/>
              <a:gd name="connsiteY60" fmla="*/ 398156 h 1140623"/>
              <a:gd name="connsiteX61" fmla="*/ 310615 w 1388905"/>
              <a:gd name="connsiteY61" fmla="*/ 399246 h 1140623"/>
              <a:gd name="connsiteX62" fmla="*/ 310615 w 1388905"/>
              <a:gd name="connsiteY62" fmla="*/ 400701 h 1140623"/>
              <a:gd name="connsiteX63" fmla="*/ 310615 w 1388905"/>
              <a:gd name="connsiteY63" fmla="*/ 400701 h 1140623"/>
              <a:gd name="connsiteX64" fmla="*/ 311343 w 1388905"/>
              <a:gd name="connsiteY64" fmla="*/ 401791 h 1140623"/>
              <a:gd name="connsiteX65" fmla="*/ 312072 w 1388905"/>
              <a:gd name="connsiteY65" fmla="*/ 403246 h 1140623"/>
              <a:gd name="connsiteX66" fmla="*/ 312072 w 1388905"/>
              <a:gd name="connsiteY66" fmla="*/ 403246 h 1140623"/>
              <a:gd name="connsiteX67" fmla="*/ 312800 w 1388905"/>
              <a:gd name="connsiteY67" fmla="*/ 403973 h 1140623"/>
              <a:gd name="connsiteX68" fmla="*/ 314257 w 1388905"/>
              <a:gd name="connsiteY68" fmla="*/ 405064 h 1140623"/>
              <a:gd name="connsiteX69" fmla="*/ 315349 w 1388905"/>
              <a:gd name="connsiteY69" fmla="*/ 405427 h 1140623"/>
              <a:gd name="connsiteX70" fmla="*/ 316806 w 1388905"/>
              <a:gd name="connsiteY70" fmla="*/ 405791 h 1140623"/>
              <a:gd name="connsiteX71" fmla="*/ 317170 w 1388905"/>
              <a:gd name="connsiteY71" fmla="*/ 405791 h 1140623"/>
              <a:gd name="connsiteX72" fmla="*/ 413673 w 1388905"/>
              <a:gd name="connsiteY72" fmla="*/ 405791 h 1140623"/>
              <a:gd name="connsiteX73" fmla="*/ 537124 w 1388905"/>
              <a:gd name="connsiteY73" fmla="*/ 470143 h 1140623"/>
              <a:gd name="connsiteX74" fmla="*/ 586649 w 1388905"/>
              <a:gd name="connsiteY74" fmla="*/ 628660 h 1140623"/>
              <a:gd name="connsiteX75" fmla="*/ 514545 w 1388905"/>
              <a:gd name="connsiteY75" fmla="*/ 822808 h 1140623"/>
              <a:gd name="connsiteX76" fmla="*/ 514545 w 1388905"/>
              <a:gd name="connsiteY76" fmla="*/ 822808 h 1140623"/>
              <a:gd name="connsiteX77" fmla="*/ 514545 w 1388905"/>
              <a:gd name="connsiteY77" fmla="*/ 822808 h 1140623"/>
              <a:gd name="connsiteX78" fmla="*/ 514545 w 1388905"/>
              <a:gd name="connsiteY78" fmla="*/ 823535 h 1140623"/>
              <a:gd name="connsiteX79" fmla="*/ 514181 w 1388905"/>
              <a:gd name="connsiteY79" fmla="*/ 824989 h 1140623"/>
              <a:gd name="connsiteX80" fmla="*/ 510540 w 1388905"/>
              <a:gd name="connsiteY80" fmla="*/ 978053 h 1140623"/>
              <a:gd name="connsiteX81" fmla="*/ 512725 w 1388905"/>
              <a:gd name="connsiteY81" fmla="*/ 983143 h 1140623"/>
              <a:gd name="connsiteX82" fmla="*/ 666037 w 1388905"/>
              <a:gd name="connsiteY82" fmla="*/ 1143479 h 1140623"/>
              <a:gd name="connsiteX83" fmla="*/ 671135 w 1388905"/>
              <a:gd name="connsiteY83" fmla="*/ 1145660 h 1140623"/>
              <a:gd name="connsiteX84" fmla="*/ 673320 w 1388905"/>
              <a:gd name="connsiteY84" fmla="*/ 1145296 h 1140623"/>
              <a:gd name="connsiteX85" fmla="*/ 678418 w 1388905"/>
              <a:gd name="connsiteY85" fmla="*/ 1139843 h 1140623"/>
              <a:gd name="connsiteX86" fmla="*/ 702089 w 1388905"/>
              <a:gd name="connsiteY86" fmla="*/ 1020228 h 1140623"/>
              <a:gd name="connsiteX87" fmla="*/ 813886 w 1388905"/>
              <a:gd name="connsiteY87" fmla="*/ 922427 h 1140623"/>
              <a:gd name="connsiteX88" fmla="*/ 981401 w 1388905"/>
              <a:gd name="connsiteY88" fmla="*/ 808629 h 1140623"/>
              <a:gd name="connsiteX89" fmla="*/ 1013083 w 1388905"/>
              <a:gd name="connsiteY89" fmla="*/ 828625 h 1140623"/>
              <a:gd name="connsiteX90" fmla="*/ 995967 w 1388905"/>
              <a:gd name="connsiteY90" fmla="*/ 899885 h 1140623"/>
              <a:gd name="connsiteX91" fmla="*/ 995967 w 1388905"/>
              <a:gd name="connsiteY91" fmla="*/ 900612 h 1140623"/>
              <a:gd name="connsiteX92" fmla="*/ 995967 w 1388905"/>
              <a:gd name="connsiteY92" fmla="*/ 902430 h 1140623"/>
              <a:gd name="connsiteX93" fmla="*/ 996331 w 1388905"/>
              <a:gd name="connsiteY93" fmla="*/ 903885 h 1140623"/>
              <a:gd name="connsiteX94" fmla="*/ 996331 w 1388905"/>
              <a:gd name="connsiteY94" fmla="*/ 904612 h 1140623"/>
              <a:gd name="connsiteX95" fmla="*/ 997060 w 1388905"/>
              <a:gd name="connsiteY95" fmla="*/ 905702 h 1140623"/>
              <a:gd name="connsiteX96" fmla="*/ 997060 w 1388905"/>
              <a:gd name="connsiteY96" fmla="*/ 906066 h 1140623"/>
              <a:gd name="connsiteX97" fmla="*/ 1022551 w 1388905"/>
              <a:gd name="connsiteY97" fmla="*/ 942423 h 1140623"/>
              <a:gd name="connsiteX98" fmla="*/ 1023643 w 1388905"/>
              <a:gd name="connsiteY98" fmla="*/ 943877 h 1140623"/>
              <a:gd name="connsiteX99" fmla="*/ 1114684 w 1388905"/>
              <a:gd name="connsiteY99" fmla="*/ 1023863 h 1140623"/>
              <a:gd name="connsiteX100" fmla="*/ 1123060 w 1388905"/>
              <a:gd name="connsiteY100" fmla="*/ 1026045 h 1140623"/>
              <a:gd name="connsiteX101" fmla="*/ 810973 w 1388905"/>
              <a:gd name="connsiteY101" fmla="*/ 907884 h 1140623"/>
              <a:gd name="connsiteX102" fmla="*/ 616511 w 1388905"/>
              <a:gd name="connsiteY102" fmla="*/ 647930 h 1140623"/>
              <a:gd name="connsiteX103" fmla="*/ 965742 w 1388905"/>
              <a:gd name="connsiteY103" fmla="*/ 802448 h 1140623"/>
              <a:gd name="connsiteX104" fmla="*/ 810973 w 1388905"/>
              <a:gd name="connsiteY104" fmla="*/ 907884 h 1140623"/>
              <a:gd name="connsiteX105" fmla="*/ 865597 w 1388905"/>
              <a:gd name="connsiteY105" fmla="*/ 145837 h 1140623"/>
              <a:gd name="connsiteX106" fmla="*/ 1058967 w 1388905"/>
              <a:gd name="connsiteY106" fmla="*/ 559945 h 1140623"/>
              <a:gd name="connsiteX107" fmla="*/ 753800 w 1388905"/>
              <a:gd name="connsiteY107" fmla="*/ 258544 h 1140623"/>
              <a:gd name="connsiteX108" fmla="*/ 865597 w 1388905"/>
              <a:gd name="connsiteY108" fmla="*/ 145837 h 1140623"/>
              <a:gd name="connsiteX109" fmla="*/ 882349 w 1388905"/>
              <a:gd name="connsiteY109" fmla="*/ 147654 h 1140623"/>
              <a:gd name="connsiteX110" fmla="*/ 1147459 w 1388905"/>
              <a:gd name="connsiteY110" fmla="*/ 263270 h 1140623"/>
              <a:gd name="connsiteX111" fmla="*/ 1080453 w 1388905"/>
              <a:gd name="connsiteY111" fmla="*/ 571216 h 1140623"/>
              <a:gd name="connsiteX112" fmla="*/ 882349 w 1388905"/>
              <a:gd name="connsiteY112" fmla="*/ 147654 h 1140623"/>
              <a:gd name="connsiteX113" fmla="*/ 746516 w 1388905"/>
              <a:gd name="connsiteY113" fmla="*/ 271633 h 1140623"/>
              <a:gd name="connsiteX114" fmla="*/ 1066615 w 1388905"/>
              <a:gd name="connsiteY114" fmla="*/ 587577 h 1140623"/>
              <a:gd name="connsiteX115" fmla="*/ 605586 w 1388905"/>
              <a:gd name="connsiteY115" fmla="*/ 621753 h 1140623"/>
              <a:gd name="connsiteX116" fmla="*/ 746516 w 1388905"/>
              <a:gd name="connsiteY116" fmla="*/ 271633 h 1140623"/>
              <a:gd name="connsiteX117" fmla="*/ 977395 w 1388905"/>
              <a:gd name="connsiteY117" fmla="*/ 791904 h 1140623"/>
              <a:gd name="connsiteX118" fmla="*/ 623794 w 1388905"/>
              <a:gd name="connsiteY118" fmla="*/ 635205 h 1140623"/>
              <a:gd name="connsiteX119" fmla="*/ 1070620 w 1388905"/>
              <a:gd name="connsiteY119" fmla="*/ 601756 h 1140623"/>
              <a:gd name="connsiteX120" fmla="*/ 977395 w 1388905"/>
              <a:gd name="connsiteY120" fmla="*/ 791904 h 1140623"/>
              <a:gd name="connsiteX121" fmla="*/ 1368141 w 1388905"/>
              <a:gd name="connsiteY121" fmla="*/ 268360 h 1140623"/>
              <a:gd name="connsiteX122" fmla="*/ 1237770 w 1388905"/>
              <a:gd name="connsiteY122" fmla="*/ 461417 h 1140623"/>
              <a:gd name="connsiteX123" fmla="*/ 1094291 w 1388905"/>
              <a:gd name="connsiteY123" fmla="*/ 575579 h 1140623"/>
              <a:gd name="connsiteX124" fmla="*/ 1161661 w 1388905"/>
              <a:gd name="connsiteY124" fmla="*/ 266543 h 1140623"/>
              <a:gd name="connsiteX125" fmla="*/ 1368141 w 1388905"/>
              <a:gd name="connsiteY125" fmla="*/ 268360 h 1140623"/>
              <a:gd name="connsiteX126" fmla="*/ 1225753 w 1388905"/>
              <a:gd name="connsiteY126" fmla="*/ 212007 h 1140623"/>
              <a:gd name="connsiteX127" fmla="*/ 1155106 w 1388905"/>
              <a:gd name="connsiteY127" fmla="*/ 250909 h 1140623"/>
              <a:gd name="connsiteX128" fmla="*/ 902378 w 1388905"/>
              <a:gd name="connsiteY128" fmla="*/ 140747 h 1140623"/>
              <a:gd name="connsiteX129" fmla="*/ 1124152 w 1388905"/>
              <a:gd name="connsiteY129" fmla="*/ 140747 h 1140623"/>
              <a:gd name="connsiteX130" fmla="*/ 1225753 w 1388905"/>
              <a:gd name="connsiteY130" fmla="*/ 212007 h 1140623"/>
              <a:gd name="connsiteX131" fmla="*/ 209742 w 1388905"/>
              <a:gd name="connsiteY131" fmla="*/ 17496 h 1140623"/>
              <a:gd name="connsiteX132" fmla="*/ 265823 w 1388905"/>
              <a:gd name="connsiteY132" fmla="*/ 51671 h 1140623"/>
              <a:gd name="connsiteX133" fmla="*/ 252349 w 1388905"/>
              <a:gd name="connsiteY133" fmla="*/ 248728 h 1140623"/>
              <a:gd name="connsiteX134" fmla="*/ 135089 w 1388905"/>
              <a:gd name="connsiteY134" fmla="*/ 207644 h 1140623"/>
              <a:gd name="connsiteX135" fmla="*/ 135089 w 1388905"/>
              <a:gd name="connsiteY135" fmla="*/ 126567 h 1140623"/>
              <a:gd name="connsiteX136" fmla="*/ 209742 w 1388905"/>
              <a:gd name="connsiteY136" fmla="*/ 17496 h 1140623"/>
              <a:gd name="connsiteX137" fmla="*/ 171141 w 1388905"/>
              <a:gd name="connsiteY137" fmla="*/ 315988 h 1140623"/>
              <a:gd name="connsiteX138" fmla="*/ 139459 w 1388905"/>
              <a:gd name="connsiteY138" fmla="*/ 224368 h 1140623"/>
              <a:gd name="connsiteX139" fmla="*/ 243609 w 1388905"/>
              <a:gd name="connsiteY139" fmla="*/ 261089 h 1140623"/>
              <a:gd name="connsiteX140" fmla="*/ 171141 w 1388905"/>
              <a:gd name="connsiteY140" fmla="*/ 315988 h 1140623"/>
              <a:gd name="connsiteX141" fmla="*/ 20378 w 1388905"/>
              <a:gd name="connsiteY141" fmla="*/ 241456 h 1140623"/>
              <a:gd name="connsiteX142" fmla="*/ 122343 w 1388905"/>
              <a:gd name="connsiteY142" fmla="*/ 220732 h 1140623"/>
              <a:gd name="connsiteX143" fmla="*/ 156939 w 1388905"/>
              <a:gd name="connsiteY143" fmla="*/ 320351 h 1140623"/>
              <a:gd name="connsiteX144" fmla="*/ 86655 w 1388905"/>
              <a:gd name="connsiteY144" fmla="*/ 320351 h 1140623"/>
              <a:gd name="connsiteX145" fmla="*/ 20378 w 1388905"/>
              <a:gd name="connsiteY145" fmla="*/ 241456 h 1140623"/>
              <a:gd name="connsiteX146" fmla="*/ 400927 w 1388905"/>
              <a:gd name="connsiteY146" fmla="*/ 156744 h 1140623"/>
              <a:gd name="connsiteX147" fmla="*/ 396921 w 1388905"/>
              <a:gd name="connsiteY147" fmla="*/ 157835 h 1140623"/>
              <a:gd name="connsiteX148" fmla="*/ 266916 w 1388905"/>
              <a:gd name="connsiteY148" fmla="*/ 244365 h 1140623"/>
              <a:gd name="connsiteX149" fmla="*/ 280025 w 1388905"/>
              <a:gd name="connsiteY149" fmla="*/ 54944 h 1140623"/>
              <a:gd name="connsiteX150" fmla="*/ 423869 w 1388905"/>
              <a:gd name="connsiteY150" fmla="*/ 61851 h 1140623"/>
              <a:gd name="connsiteX151" fmla="*/ 510175 w 1388905"/>
              <a:gd name="connsiteY151" fmla="*/ 125840 h 1140623"/>
              <a:gd name="connsiteX152" fmla="*/ 510175 w 1388905"/>
              <a:gd name="connsiteY152" fmla="*/ 156744 h 1140623"/>
              <a:gd name="connsiteX153" fmla="*/ 400927 w 1388905"/>
              <a:gd name="connsiteY153" fmla="*/ 156744 h 1140623"/>
              <a:gd name="connsiteX154" fmla="*/ 400927 w 1388905"/>
              <a:gd name="connsiteY154" fmla="*/ 156744 h 1140623"/>
              <a:gd name="connsiteX155" fmla="*/ 520008 w 1388905"/>
              <a:gd name="connsiteY155" fmla="*/ 171287 h 1140623"/>
              <a:gd name="connsiteX156" fmla="*/ 681331 w 1388905"/>
              <a:gd name="connsiteY156" fmla="*/ 171287 h 1140623"/>
              <a:gd name="connsiteX157" fmla="*/ 732678 w 1388905"/>
              <a:gd name="connsiteY157" fmla="*/ 254545 h 1140623"/>
              <a:gd name="connsiteX158" fmla="*/ 324817 w 1388905"/>
              <a:gd name="connsiteY158" fmla="*/ 389066 h 1140623"/>
              <a:gd name="connsiteX159" fmla="*/ 327730 w 1388905"/>
              <a:gd name="connsiteY159" fmla="*/ 313080 h 1140623"/>
              <a:gd name="connsiteX160" fmla="*/ 520008 w 1388905"/>
              <a:gd name="connsiteY160" fmla="*/ 171287 h 1140623"/>
              <a:gd name="connsiteX161" fmla="*/ 550233 w 1388905"/>
              <a:gd name="connsiteY161" fmla="*/ 463962 h 1140623"/>
              <a:gd name="connsiteX162" fmla="*/ 546592 w 1388905"/>
              <a:gd name="connsiteY162" fmla="*/ 459599 h 1140623"/>
              <a:gd name="connsiteX163" fmla="*/ 419135 w 1388905"/>
              <a:gd name="connsiteY163" fmla="*/ 392702 h 1140623"/>
              <a:gd name="connsiteX164" fmla="*/ 415858 w 1388905"/>
              <a:gd name="connsiteY164" fmla="*/ 391975 h 1140623"/>
              <a:gd name="connsiteX165" fmla="*/ 362690 w 1388905"/>
              <a:gd name="connsiteY165" fmla="*/ 391975 h 1140623"/>
              <a:gd name="connsiteX166" fmla="*/ 731222 w 1388905"/>
              <a:gd name="connsiteY166" fmla="*/ 270542 h 1140623"/>
              <a:gd name="connsiteX167" fmla="*/ 595025 w 1388905"/>
              <a:gd name="connsiteY167" fmla="*/ 608300 h 1140623"/>
              <a:gd name="connsiteX168" fmla="*/ 550233 w 1388905"/>
              <a:gd name="connsiteY168" fmla="*/ 463962 h 1140623"/>
              <a:gd name="connsiteX169" fmla="*/ 596482 w 1388905"/>
              <a:gd name="connsiteY169" fmla="*/ 645021 h 1140623"/>
              <a:gd name="connsiteX170" fmla="*/ 790216 w 1388905"/>
              <a:gd name="connsiteY170" fmla="*/ 903885 h 1140623"/>
              <a:gd name="connsiteX171" fmla="*/ 530933 w 1388905"/>
              <a:gd name="connsiteY171" fmla="*/ 822081 h 1140623"/>
              <a:gd name="connsiteX172" fmla="*/ 596482 w 1388905"/>
              <a:gd name="connsiteY172" fmla="*/ 645021 h 1140623"/>
              <a:gd name="connsiteX173" fmla="*/ 687158 w 1388905"/>
              <a:gd name="connsiteY173" fmla="*/ 1018410 h 1140623"/>
              <a:gd name="connsiteX174" fmla="*/ 666401 w 1388905"/>
              <a:gd name="connsiteY174" fmla="*/ 1124573 h 1140623"/>
              <a:gd name="connsiteX175" fmla="*/ 525106 w 1388905"/>
              <a:gd name="connsiteY175" fmla="*/ 976599 h 1140623"/>
              <a:gd name="connsiteX176" fmla="*/ 528384 w 1388905"/>
              <a:gd name="connsiteY176" fmla="*/ 836260 h 1140623"/>
              <a:gd name="connsiteX177" fmla="*/ 794222 w 1388905"/>
              <a:gd name="connsiteY177" fmla="*/ 920245 h 1140623"/>
              <a:gd name="connsiteX178" fmla="*/ 687158 w 1388905"/>
              <a:gd name="connsiteY178" fmla="*/ 1018410 h 1140623"/>
              <a:gd name="connsiteX179" fmla="*/ 990141 w 1388905"/>
              <a:gd name="connsiteY179" fmla="*/ 798449 h 1140623"/>
              <a:gd name="connsiteX180" fmla="*/ 1073534 w 1388905"/>
              <a:gd name="connsiteY180" fmla="*/ 628660 h 1140623"/>
              <a:gd name="connsiteX181" fmla="*/ 1071713 w 1388905"/>
              <a:gd name="connsiteY181" fmla="*/ 662473 h 1140623"/>
              <a:gd name="connsiteX182" fmla="*/ 1072077 w 1388905"/>
              <a:gd name="connsiteY182" fmla="*/ 665018 h 1140623"/>
              <a:gd name="connsiteX183" fmla="*/ 1093562 w 1388905"/>
              <a:gd name="connsiteY183" fmla="*/ 733006 h 1140623"/>
              <a:gd name="connsiteX184" fmla="*/ 1093562 w 1388905"/>
              <a:gd name="connsiteY184" fmla="*/ 816991 h 1140623"/>
              <a:gd name="connsiteX185" fmla="*/ 1056054 w 1388905"/>
              <a:gd name="connsiteY185" fmla="*/ 875162 h 1140623"/>
              <a:gd name="connsiteX186" fmla="*/ 1012719 w 1388905"/>
              <a:gd name="connsiteY186" fmla="*/ 891523 h 1140623"/>
              <a:gd name="connsiteX187" fmla="*/ 1027649 w 1388905"/>
              <a:gd name="connsiteY187" fmla="*/ 828262 h 1140623"/>
              <a:gd name="connsiteX188" fmla="*/ 1024372 w 1388905"/>
              <a:gd name="connsiteY188" fmla="*/ 820263 h 1140623"/>
              <a:gd name="connsiteX189" fmla="*/ 990141 w 1388905"/>
              <a:gd name="connsiteY189" fmla="*/ 798449 h 1140623"/>
              <a:gd name="connsiteX190" fmla="*/ 1013811 w 1388905"/>
              <a:gd name="connsiteY190" fmla="*/ 906793 h 1140623"/>
              <a:gd name="connsiteX191" fmla="*/ 1061516 w 1388905"/>
              <a:gd name="connsiteY191" fmla="*/ 888978 h 1140623"/>
              <a:gd name="connsiteX192" fmla="*/ 1202083 w 1388905"/>
              <a:gd name="connsiteY192" fmla="*/ 906066 h 1140623"/>
              <a:gd name="connsiteX193" fmla="*/ 1195892 w 1388905"/>
              <a:gd name="connsiteY193" fmla="*/ 967873 h 1140623"/>
              <a:gd name="connsiteX194" fmla="*/ 1119782 w 1388905"/>
              <a:gd name="connsiteY194" fmla="*/ 1010775 h 1140623"/>
              <a:gd name="connsiteX195" fmla="*/ 1033476 w 1388905"/>
              <a:gd name="connsiteY195" fmla="*/ 934788 h 1140623"/>
              <a:gd name="connsiteX196" fmla="*/ 1013811 w 1388905"/>
              <a:gd name="connsiteY196" fmla="*/ 906793 h 114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1388905" h="1140623">
                <a:moveTo>
                  <a:pt x="1123060" y="1026045"/>
                </a:moveTo>
                <a:lnTo>
                  <a:pt x="1206817" y="978780"/>
                </a:lnTo>
                <a:cubicBezTo>
                  <a:pt x="1209002" y="977690"/>
                  <a:pt x="1210094" y="975508"/>
                  <a:pt x="1210458" y="973327"/>
                </a:cubicBezTo>
                <a:lnTo>
                  <a:pt x="1217742" y="900612"/>
                </a:lnTo>
                <a:cubicBezTo>
                  <a:pt x="1218106" y="896613"/>
                  <a:pt x="1215193" y="892977"/>
                  <a:pt x="1211187" y="892614"/>
                </a:cubicBezTo>
                <a:lnTo>
                  <a:pt x="1073170" y="875889"/>
                </a:lnTo>
                <a:lnTo>
                  <a:pt x="1107037" y="823899"/>
                </a:lnTo>
                <a:cubicBezTo>
                  <a:pt x="1107765" y="822808"/>
                  <a:pt x="1108129" y="821354"/>
                  <a:pt x="1108129" y="819899"/>
                </a:cubicBezTo>
                <a:lnTo>
                  <a:pt x="1108129" y="732642"/>
                </a:lnTo>
                <a:cubicBezTo>
                  <a:pt x="1108129" y="731915"/>
                  <a:pt x="1108129" y="731188"/>
                  <a:pt x="1107765" y="730461"/>
                </a:cubicBezTo>
                <a:lnTo>
                  <a:pt x="1086279" y="662473"/>
                </a:lnTo>
                <a:lnTo>
                  <a:pt x="1089557" y="597757"/>
                </a:lnTo>
                <a:lnTo>
                  <a:pt x="1247603" y="472324"/>
                </a:lnTo>
                <a:cubicBezTo>
                  <a:pt x="1248331" y="471961"/>
                  <a:pt x="1248695" y="471234"/>
                  <a:pt x="1249060" y="470870"/>
                </a:cubicBezTo>
                <a:lnTo>
                  <a:pt x="1387805" y="265815"/>
                </a:lnTo>
                <a:cubicBezTo>
                  <a:pt x="1389262" y="263634"/>
                  <a:pt x="1389626" y="260725"/>
                  <a:pt x="1388169" y="258180"/>
                </a:cubicBezTo>
                <a:cubicBezTo>
                  <a:pt x="1386713" y="255635"/>
                  <a:pt x="1384528" y="254181"/>
                  <a:pt x="1381614" y="254181"/>
                </a:cubicBezTo>
                <a:lnTo>
                  <a:pt x="1183146" y="252000"/>
                </a:lnTo>
                <a:lnTo>
                  <a:pt x="1242869" y="219278"/>
                </a:lnTo>
                <a:cubicBezTo>
                  <a:pt x="1245054" y="218187"/>
                  <a:pt x="1246510" y="215642"/>
                  <a:pt x="1246510" y="213461"/>
                </a:cubicBezTo>
                <a:cubicBezTo>
                  <a:pt x="1246510" y="210916"/>
                  <a:pt x="1245418" y="208371"/>
                  <a:pt x="1243597" y="207280"/>
                </a:cubicBezTo>
                <a:lnTo>
                  <a:pt x="1130707" y="127658"/>
                </a:lnTo>
                <a:cubicBezTo>
                  <a:pt x="1129615" y="126931"/>
                  <a:pt x="1128158" y="126204"/>
                  <a:pt x="1126337" y="126204"/>
                </a:cubicBezTo>
                <a:lnTo>
                  <a:pt x="867418" y="126204"/>
                </a:lnTo>
                <a:cubicBezTo>
                  <a:pt x="867418" y="126204"/>
                  <a:pt x="867054" y="126204"/>
                  <a:pt x="867054" y="126204"/>
                </a:cubicBezTo>
                <a:cubicBezTo>
                  <a:pt x="866326" y="126204"/>
                  <a:pt x="865961" y="126204"/>
                  <a:pt x="865233" y="126567"/>
                </a:cubicBezTo>
                <a:cubicBezTo>
                  <a:pt x="864869" y="126567"/>
                  <a:pt x="864869" y="126567"/>
                  <a:pt x="864505" y="126931"/>
                </a:cubicBezTo>
                <a:cubicBezTo>
                  <a:pt x="863776" y="127294"/>
                  <a:pt x="863048" y="127658"/>
                  <a:pt x="862684" y="128385"/>
                </a:cubicBezTo>
                <a:cubicBezTo>
                  <a:pt x="862684" y="128385"/>
                  <a:pt x="862684" y="128385"/>
                  <a:pt x="862684" y="128385"/>
                </a:cubicBezTo>
                <a:lnTo>
                  <a:pt x="745060" y="247273"/>
                </a:lnTo>
                <a:lnTo>
                  <a:pt x="691528" y="160380"/>
                </a:lnTo>
                <a:cubicBezTo>
                  <a:pt x="690071" y="158198"/>
                  <a:pt x="687886" y="156744"/>
                  <a:pt x="685337" y="156744"/>
                </a:cubicBezTo>
                <a:lnTo>
                  <a:pt x="524742" y="156744"/>
                </a:lnTo>
                <a:lnTo>
                  <a:pt x="524742" y="122204"/>
                </a:lnTo>
                <a:cubicBezTo>
                  <a:pt x="524742" y="120023"/>
                  <a:pt x="523649" y="117842"/>
                  <a:pt x="521829" y="116387"/>
                </a:cubicBezTo>
                <a:lnTo>
                  <a:pt x="430788" y="49126"/>
                </a:lnTo>
                <a:cubicBezTo>
                  <a:pt x="429696" y="48399"/>
                  <a:pt x="428239" y="47672"/>
                  <a:pt x="426783" y="47672"/>
                </a:cubicBezTo>
                <a:lnTo>
                  <a:pt x="275655" y="40401"/>
                </a:lnTo>
                <a:lnTo>
                  <a:pt x="211563" y="1135"/>
                </a:lnTo>
                <a:cubicBezTo>
                  <a:pt x="208286" y="-1047"/>
                  <a:pt x="203916" y="44"/>
                  <a:pt x="201731" y="3316"/>
                </a:cubicBezTo>
                <a:lnTo>
                  <a:pt x="121615" y="119659"/>
                </a:lnTo>
                <a:cubicBezTo>
                  <a:pt x="120887" y="120750"/>
                  <a:pt x="120158" y="122204"/>
                  <a:pt x="120158" y="123659"/>
                </a:cubicBezTo>
                <a:lnTo>
                  <a:pt x="120158" y="206190"/>
                </a:lnTo>
                <a:lnTo>
                  <a:pt x="5812" y="229458"/>
                </a:lnTo>
                <a:cubicBezTo>
                  <a:pt x="3262" y="229822"/>
                  <a:pt x="1078" y="231640"/>
                  <a:pt x="349" y="234185"/>
                </a:cubicBezTo>
                <a:cubicBezTo>
                  <a:pt x="-379" y="236730"/>
                  <a:pt x="-3" y="239275"/>
                  <a:pt x="1806" y="241093"/>
                </a:cubicBezTo>
                <a:lnTo>
                  <a:pt x="78280" y="331986"/>
                </a:lnTo>
                <a:cubicBezTo>
                  <a:pt x="79736" y="333803"/>
                  <a:pt x="81557" y="334531"/>
                  <a:pt x="83742" y="334531"/>
                </a:cubicBezTo>
                <a:lnTo>
                  <a:pt x="167499" y="334531"/>
                </a:lnTo>
                <a:cubicBezTo>
                  <a:pt x="167499" y="334531"/>
                  <a:pt x="167499" y="334531"/>
                  <a:pt x="167499" y="334531"/>
                </a:cubicBezTo>
                <a:cubicBezTo>
                  <a:pt x="167863" y="334531"/>
                  <a:pt x="167863" y="334531"/>
                  <a:pt x="168228" y="334531"/>
                </a:cubicBezTo>
                <a:cubicBezTo>
                  <a:pt x="168956" y="334531"/>
                  <a:pt x="169320" y="334531"/>
                  <a:pt x="170049" y="334167"/>
                </a:cubicBezTo>
                <a:cubicBezTo>
                  <a:pt x="170049" y="334167"/>
                  <a:pt x="170049" y="334167"/>
                  <a:pt x="170049" y="334167"/>
                </a:cubicBezTo>
                <a:cubicBezTo>
                  <a:pt x="170049" y="334167"/>
                  <a:pt x="170049" y="334167"/>
                  <a:pt x="170413" y="334167"/>
                </a:cubicBezTo>
                <a:cubicBezTo>
                  <a:pt x="171141" y="333803"/>
                  <a:pt x="171505" y="333803"/>
                  <a:pt x="172233" y="333076"/>
                </a:cubicBezTo>
                <a:lnTo>
                  <a:pt x="262910" y="263998"/>
                </a:lnTo>
                <a:lnTo>
                  <a:pt x="403476" y="170560"/>
                </a:lnTo>
                <a:lnTo>
                  <a:pt x="495973" y="170560"/>
                </a:lnTo>
                <a:lnTo>
                  <a:pt x="316806" y="302900"/>
                </a:lnTo>
                <a:cubicBezTo>
                  <a:pt x="314985" y="304354"/>
                  <a:pt x="313892" y="306172"/>
                  <a:pt x="313892" y="308353"/>
                </a:cubicBezTo>
                <a:lnTo>
                  <a:pt x="310251" y="398156"/>
                </a:lnTo>
                <a:cubicBezTo>
                  <a:pt x="310251" y="398519"/>
                  <a:pt x="310251" y="398883"/>
                  <a:pt x="310615" y="399246"/>
                </a:cubicBezTo>
                <a:cubicBezTo>
                  <a:pt x="310615" y="399610"/>
                  <a:pt x="310615" y="400337"/>
                  <a:pt x="310615" y="400701"/>
                </a:cubicBezTo>
                <a:cubicBezTo>
                  <a:pt x="310615" y="400701"/>
                  <a:pt x="310615" y="400701"/>
                  <a:pt x="310615" y="400701"/>
                </a:cubicBezTo>
                <a:cubicBezTo>
                  <a:pt x="310615" y="401064"/>
                  <a:pt x="310979" y="401428"/>
                  <a:pt x="311343" y="401791"/>
                </a:cubicBezTo>
                <a:cubicBezTo>
                  <a:pt x="311707" y="402155"/>
                  <a:pt x="311707" y="402882"/>
                  <a:pt x="312072" y="403246"/>
                </a:cubicBezTo>
                <a:cubicBezTo>
                  <a:pt x="312072" y="403246"/>
                  <a:pt x="312072" y="403246"/>
                  <a:pt x="312072" y="403246"/>
                </a:cubicBezTo>
                <a:cubicBezTo>
                  <a:pt x="312436" y="403609"/>
                  <a:pt x="312800" y="403609"/>
                  <a:pt x="312800" y="403973"/>
                </a:cubicBezTo>
                <a:cubicBezTo>
                  <a:pt x="313164" y="404336"/>
                  <a:pt x="313528" y="404700"/>
                  <a:pt x="314257" y="405064"/>
                </a:cubicBezTo>
                <a:cubicBezTo>
                  <a:pt x="314621" y="405064"/>
                  <a:pt x="314985" y="405427"/>
                  <a:pt x="315349" y="405427"/>
                </a:cubicBezTo>
                <a:cubicBezTo>
                  <a:pt x="315713" y="405427"/>
                  <a:pt x="316441" y="405791"/>
                  <a:pt x="316806" y="405791"/>
                </a:cubicBezTo>
                <a:cubicBezTo>
                  <a:pt x="316806" y="405791"/>
                  <a:pt x="317170" y="405791"/>
                  <a:pt x="317170" y="405791"/>
                </a:cubicBezTo>
                <a:lnTo>
                  <a:pt x="413673" y="405791"/>
                </a:lnTo>
                <a:lnTo>
                  <a:pt x="537124" y="470143"/>
                </a:lnTo>
                <a:lnTo>
                  <a:pt x="586649" y="628660"/>
                </a:lnTo>
                <a:lnTo>
                  <a:pt x="514545" y="822808"/>
                </a:lnTo>
                <a:cubicBezTo>
                  <a:pt x="514545" y="822808"/>
                  <a:pt x="514545" y="822808"/>
                  <a:pt x="514545" y="822808"/>
                </a:cubicBezTo>
                <a:cubicBezTo>
                  <a:pt x="514545" y="822808"/>
                  <a:pt x="514545" y="822808"/>
                  <a:pt x="514545" y="822808"/>
                </a:cubicBezTo>
                <a:cubicBezTo>
                  <a:pt x="514545" y="823172"/>
                  <a:pt x="514545" y="823172"/>
                  <a:pt x="514545" y="823535"/>
                </a:cubicBezTo>
                <a:cubicBezTo>
                  <a:pt x="514545" y="823899"/>
                  <a:pt x="514181" y="824626"/>
                  <a:pt x="514181" y="824989"/>
                </a:cubicBezTo>
                <a:lnTo>
                  <a:pt x="510540" y="978053"/>
                </a:lnTo>
                <a:cubicBezTo>
                  <a:pt x="510540" y="979871"/>
                  <a:pt x="511268" y="981689"/>
                  <a:pt x="512725" y="983143"/>
                </a:cubicBezTo>
                <a:lnTo>
                  <a:pt x="666037" y="1143479"/>
                </a:lnTo>
                <a:cubicBezTo>
                  <a:pt x="667494" y="1144933"/>
                  <a:pt x="669314" y="1145660"/>
                  <a:pt x="671135" y="1145660"/>
                </a:cubicBezTo>
                <a:cubicBezTo>
                  <a:pt x="671863" y="1145660"/>
                  <a:pt x="672592" y="1145660"/>
                  <a:pt x="673320" y="1145296"/>
                </a:cubicBezTo>
                <a:cubicBezTo>
                  <a:pt x="675869" y="1144569"/>
                  <a:pt x="678054" y="1142388"/>
                  <a:pt x="678418" y="1139843"/>
                </a:cubicBezTo>
                <a:cubicBezTo>
                  <a:pt x="679146" y="1135480"/>
                  <a:pt x="699540" y="1034407"/>
                  <a:pt x="702089" y="1020228"/>
                </a:cubicBezTo>
                <a:cubicBezTo>
                  <a:pt x="707551" y="1011138"/>
                  <a:pt x="763268" y="963510"/>
                  <a:pt x="813886" y="922427"/>
                </a:cubicBezTo>
                <a:lnTo>
                  <a:pt x="981401" y="808629"/>
                </a:lnTo>
                <a:lnTo>
                  <a:pt x="1013083" y="828625"/>
                </a:lnTo>
                <a:lnTo>
                  <a:pt x="995967" y="899885"/>
                </a:lnTo>
                <a:cubicBezTo>
                  <a:pt x="995967" y="900249"/>
                  <a:pt x="995967" y="900249"/>
                  <a:pt x="995967" y="900612"/>
                </a:cubicBezTo>
                <a:cubicBezTo>
                  <a:pt x="995967" y="901339"/>
                  <a:pt x="995967" y="901703"/>
                  <a:pt x="995967" y="902430"/>
                </a:cubicBezTo>
                <a:cubicBezTo>
                  <a:pt x="995967" y="902794"/>
                  <a:pt x="995967" y="903157"/>
                  <a:pt x="996331" y="903885"/>
                </a:cubicBezTo>
                <a:cubicBezTo>
                  <a:pt x="996331" y="904248"/>
                  <a:pt x="996331" y="904248"/>
                  <a:pt x="996331" y="904612"/>
                </a:cubicBezTo>
                <a:cubicBezTo>
                  <a:pt x="996331" y="904975"/>
                  <a:pt x="996696" y="905339"/>
                  <a:pt x="997060" y="905702"/>
                </a:cubicBezTo>
                <a:cubicBezTo>
                  <a:pt x="997060" y="905702"/>
                  <a:pt x="997060" y="906066"/>
                  <a:pt x="997060" y="906066"/>
                </a:cubicBezTo>
                <a:lnTo>
                  <a:pt x="1022551" y="942423"/>
                </a:lnTo>
                <a:cubicBezTo>
                  <a:pt x="1022915" y="942787"/>
                  <a:pt x="1023279" y="943514"/>
                  <a:pt x="1023643" y="943877"/>
                </a:cubicBezTo>
                <a:lnTo>
                  <a:pt x="1114684" y="1023863"/>
                </a:lnTo>
                <a:cubicBezTo>
                  <a:pt x="1116869" y="1027135"/>
                  <a:pt x="1120146" y="1027499"/>
                  <a:pt x="1123060" y="1026045"/>
                </a:cubicBezTo>
                <a:close/>
                <a:moveTo>
                  <a:pt x="810973" y="907884"/>
                </a:moveTo>
                <a:lnTo>
                  <a:pt x="616511" y="647930"/>
                </a:lnTo>
                <a:lnTo>
                  <a:pt x="965742" y="802448"/>
                </a:lnTo>
                <a:lnTo>
                  <a:pt x="810973" y="907884"/>
                </a:lnTo>
                <a:close/>
                <a:moveTo>
                  <a:pt x="865597" y="145837"/>
                </a:moveTo>
                <a:lnTo>
                  <a:pt x="1058967" y="559945"/>
                </a:lnTo>
                <a:lnTo>
                  <a:pt x="753800" y="258544"/>
                </a:lnTo>
                <a:lnTo>
                  <a:pt x="865597" y="145837"/>
                </a:lnTo>
                <a:close/>
                <a:moveTo>
                  <a:pt x="882349" y="147654"/>
                </a:moveTo>
                <a:lnTo>
                  <a:pt x="1147459" y="263270"/>
                </a:lnTo>
                <a:lnTo>
                  <a:pt x="1080453" y="571216"/>
                </a:lnTo>
                <a:lnTo>
                  <a:pt x="882349" y="147654"/>
                </a:lnTo>
                <a:close/>
                <a:moveTo>
                  <a:pt x="746516" y="271633"/>
                </a:moveTo>
                <a:lnTo>
                  <a:pt x="1066615" y="587577"/>
                </a:lnTo>
                <a:lnTo>
                  <a:pt x="605586" y="621753"/>
                </a:lnTo>
                <a:lnTo>
                  <a:pt x="746516" y="271633"/>
                </a:lnTo>
                <a:close/>
                <a:moveTo>
                  <a:pt x="977395" y="791904"/>
                </a:moveTo>
                <a:lnTo>
                  <a:pt x="623794" y="635205"/>
                </a:lnTo>
                <a:lnTo>
                  <a:pt x="1070620" y="601756"/>
                </a:lnTo>
                <a:lnTo>
                  <a:pt x="977395" y="791904"/>
                </a:lnTo>
                <a:close/>
                <a:moveTo>
                  <a:pt x="1368141" y="268360"/>
                </a:moveTo>
                <a:lnTo>
                  <a:pt x="1237770" y="461417"/>
                </a:lnTo>
                <a:lnTo>
                  <a:pt x="1094291" y="575579"/>
                </a:lnTo>
                <a:lnTo>
                  <a:pt x="1161661" y="266543"/>
                </a:lnTo>
                <a:lnTo>
                  <a:pt x="1368141" y="268360"/>
                </a:lnTo>
                <a:close/>
                <a:moveTo>
                  <a:pt x="1225753" y="212007"/>
                </a:moveTo>
                <a:lnTo>
                  <a:pt x="1155106" y="250909"/>
                </a:lnTo>
                <a:lnTo>
                  <a:pt x="902378" y="140747"/>
                </a:lnTo>
                <a:lnTo>
                  <a:pt x="1124152" y="140747"/>
                </a:lnTo>
                <a:lnTo>
                  <a:pt x="1225753" y="212007"/>
                </a:lnTo>
                <a:close/>
                <a:moveTo>
                  <a:pt x="209742" y="17496"/>
                </a:moveTo>
                <a:lnTo>
                  <a:pt x="265823" y="51671"/>
                </a:lnTo>
                <a:lnTo>
                  <a:pt x="252349" y="248728"/>
                </a:lnTo>
                <a:lnTo>
                  <a:pt x="135089" y="207644"/>
                </a:lnTo>
                <a:lnTo>
                  <a:pt x="135089" y="126567"/>
                </a:lnTo>
                <a:lnTo>
                  <a:pt x="209742" y="17496"/>
                </a:lnTo>
                <a:close/>
                <a:moveTo>
                  <a:pt x="171141" y="315988"/>
                </a:moveTo>
                <a:lnTo>
                  <a:pt x="139459" y="224368"/>
                </a:lnTo>
                <a:lnTo>
                  <a:pt x="243609" y="261089"/>
                </a:lnTo>
                <a:lnTo>
                  <a:pt x="171141" y="315988"/>
                </a:lnTo>
                <a:close/>
                <a:moveTo>
                  <a:pt x="20378" y="241456"/>
                </a:moveTo>
                <a:lnTo>
                  <a:pt x="122343" y="220732"/>
                </a:lnTo>
                <a:lnTo>
                  <a:pt x="156939" y="320351"/>
                </a:lnTo>
                <a:lnTo>
                  <a:pt x="86655" y="320351"/>
                </a:lnTo>
                <a:lnTo>
                  <a:pt x="20378" y="241456"/>
                </a:lnTo>
                <a:close/>
                <a:moveTo>
                  <a:pt x="400927" y="156744"/>
                </a:moveTo>
                <a:cubicBezTo>
                  <a:pt x="399470" y="156744"/>
                  <a:pt x="398014" y="157107"/>
                  <a:pt x="396921" y="157835"/>
                </a:cubicBezTo>
                <a:lnTo>
                  <a:pt x="266916" y="244365"/>
                </a:lnTo>
                <a:lnTo>
                  <a:pt x="280025" y="54944"/>
                </a:lnTo>
                <a:lnTo>
                  <a:pt x="423869" y="61851"/>
                </a:lnTo>
                <a:lnTo>
                  <a:pt x="510175" y="125840"/>
                </a:lnTo>
                <a:lnTo>
                  <a:pt x="510175" y="156744"/>
                </a:lnTo>
                <a:lnTo>
                  <a:pt x="400927" y="156744"/>
                </a:lnTo>
                <a:lnTo>
                  <a:pt x="400927" y="156744"/>
                </a:lnTo>
                <a:close/>
                <a:moveTo>
                  <a:pt x="520008" y="171287"/>
                </a:moveTo>
                <a:lnTo>
                  <a:pt x="681331" y="171287"/>
                </a:lnTo>
                <a:lnTo>
                  <a:pt x="732678" y="254545"/>
                </a:lnTo>
                <a:lnTo>
                  <a:pt x="324817" y="389066"/>
                </a:lnTo>
                <a:lnTo>
                  <a:pt x="327730" y="313080"/>
                </a:lnTo>
                <a:lnTo>
                  <a:pt x="520008" y="171287"/>
                </a:lnTo>
                <a:close/>
                <a:moveTo>
                  <a:pt x="550233" y="463962"/>
                </a:moveTo>
                <a:cubicBezTo>
                  <a:pt x="549505" y="462144"/>
                  <a:pt x="548412" y="460690"/>
                  <a:pt x="546592" y="459599"/>
                </a:cubicBezTo>
                <a:lnTo>
                  <a:pt x="419135" y="392702"/>
                </a:lnTo>
                <a:cubicBezTo>
                  <a:pt x="418043" y="391975"/>
                  <a:pt x="416950" y="391975"/>
                  <a:pt x="415858" y="391975"/>
                </a:cubicBezTo>
                <a:lnTo>
                  <a:pt x="362690" y="391975"/>
                </a:lnTo>
                <a:lnTo>
                  <a:pt x="731222" y="270542"/>
                </a:lnTo>
                <a:lnTo>
                  <a:pt x="595025" y="608300"/>
                </a:lnTo>
                <a:lnTo>
                  <a:pt x="550233" y="463962"/>
                </a:lnTo>
                <a:close/>
                <a:moveTo>
                  <a:pt x="596482" y="645021"/>
                </a:moveTo>
                <a:lnTo>
                  <a:pt x="790216" y="903885"/>
                </a:lnTo>
                <a:lnTo>
                  <a:pt x="530933" y="822081"/>
                </a:lnTo>
                <a:lnTo>
                  <a:pt x="596482" y="645021"/>
                </a:lnTo>
                <a:close/>
                <a:moveTo>
                  <a:pt x="687158" y="1018410"/>
                </a:moveTo>
                <a:cubicBezTo>
                  <a:pt x="685701" y="1026772"/>
                  <a:pt x="672227" y="1094760"/>
                  <a:pt x="666401" y="1124573"/>
                </a:cubicBezTo>
                <a:lnTo>
                  <a:pt x="525106" y="976599"/>
                </a:lnTo>
                <a:lnTo>
                  <a:pt x="528384" y="836260"/>
                </a:lnTo>
                <a:lnTo>
                  <a:pt x="794222" y="920245"/>
                </a:lnTo>
                <a:cubicBezTo>
                  <a:pt x="724667" y="976963"/>
                  <a:pt x="688615" y="1009684"/>
                  <a:pt x="687158" y="1018410"/>
                </a:cubicBezTo>
                <a:close/>
                <a:moveTo>
                  <a:pt x="990141" y="798449"/>
                </a:moveTo>
                <a:lnTo>
                  <a:pt x="1073534" y="628660"/>
                </a:lnTo>
                <a:lnTo>
                  <a:pt x="1071713" y="662473"/>
                </a:lnTo>
                <a:cubicBezTo>
                  <a:pt x="1071713" y="663200"/>
                  <a:pt x="1071713" y="664291"/>
                  <a:pt x="1072077" y="665018"/>
                </a:cubicBezTo>
                <a:lnTo>
                  <a:pt x="1093562" y="733006"/>
                </a:lnTo>
                <a:lnTo>
                  <a:pt x="1093562" y="816991"/>
                </a:lnTo>
                <a:lnTo>
                  <a:pt x="1056054" y="875162"/>
                </a:lnTo>
                <a:lnTo>
                  <a:pt x="1012719" y="891523"/>
                </a:lnTo>
                <a:lnTo>
                  <a:pt x="1027649" y="828262"/>
                </a:lnTo>
                <a:cubicBezTo>
                  <a:pt x="1028378" y="825353"/>
                  <a:pt x="1026921" y="822081"/>
                  <a:pt x="1024372" y="820263"/>
                </a:cubicBezTo>
                <a:lnTo>
                  <a:pt x="990141" y="798449"/>
                </a:lnTo>
                <a:close/>
                <a:moveTo>
                  <a:pt x="1013811" y="906793"/>
                </a:moveTo>
                <a:lnTo>
                  <a:pt x="1061516" y="888978"/>
                </a:lnTo>
                <a:lnTo>
                  <a:pt x="1202083" y="906066"/>
                </a:lnTo>
                <a:lnTo>
                  <a:pt x="1195892" y="967873"/>
                </a:lnTo>
                <a:lnTo>
                  <a:pt x="1119782" y="1010775"/>
                </a:lnTo>
                <a:lnTo>
                  <a:pt x="1033476" y="934788"/>
                </a:lnTo>
                <a:lnTo>
                  <a:pt x="1013811" y="906793"/>
                </a:lnTo>
                <a:close/>
              </a:path>
            </a:pathLst>
          </a:custGeom>
          <a:solidFill>
            <a:schemeClr val="bg2"/>
          </a:solidFill>
          <a:ln w="9513" cap="flat">
            <a:noFill/>
            <a:prstDash val="solid"/>
            <a:miter/>
          </a:ln>
        </p:spPr>
        <p:txBody>
          <a:bodyPr rtlCol="0" anchor="ctr"/>
          <a:lstStyle/>
          <a:p>
            <a:endParaRPr sz="900"/>
          </a:p>
        </p:txBody>
      </p:sp>
    </p:spTree>
    <p:extLst>
      <p:ext uri="{BB962C8B-B14F-4D97-AF65-F5344CB8AC3E}">
        <p14:creationId xmlns:p14="http://schemas.microsoft.com/office/powerpoint/2010/main" val="335360699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4_Blank_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2AA9F5-21D4-3B46-993F-37A20FD3EA32}"/>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900"/>
          </a:p>
        </p:txBody>
      </p:sp>
      <p:sp>
        <p:nvSpPr>
          <p:cNvPr id="9" name="Picture Placeholder 8">
            <a:extLst>
              <a:ext uri="{FF2B5EF4-FFF2-40B4-BE49-F238E27FC236}">
                <a16:creationId xmlns:a16="http://schemas.microsoft.com/office/drawing/2014/main" id="{EE00B439-F278-4DEE-9BC8-64B21FA9505C}"/>
              </a:ext>
            </a:extLst>
          </p:cNvPr>
          <p:cNvSpPr>
            <a:spLocks noGrp="1"/>
          </p:cNvSpPr>
          <p:nvPr>
            <p:ph type="pic" sz="quarter" idx="18" hasCustomPrompt="1"/>
          </p:nvPr>
        </p:nvSpPr>
        <p:spPr>
          <a:xfrm>
            <a:off x="1606309" y="2563942"/>
            <a:ext cx="1260246" cy="1260000"/>
          </a:xfrm>
          <a:prstGeom prst="ellipse">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12" name="Picture Placeholder 11">
            <a:extLst>
              <a:ext uri="{FF2B5EF4-FFF2-40B4-BE49-F238E27FC236}">
                <a16:creationId xmlns:a16="http://schemas.microsoft.com/office/drawing/2014/main" id="{90FC7542-1ACD-4C93-AE23-796FCEF8104B}"/>
              </a:ext>
            </a:extLst>
          </p:cNvPr>
          <p:cNvSpPr>
            <a:spLocks noGrp="1"/>
          </p:cNvSpPr>
          <p:nvPr>
            <p:ph type="pic" sz="quarter" idx="19" hasCustomPrompt="1"/>
          </p:nvPr>
        </p:nvSpPr>
        <p:spPr>
          <a:xfrm>
            <a:off x="6847339" y="2563942"/>
            <a:ext cx="1260246" cy="1260000"/>
          </a:xfrm>
          <a:prstGeom prst="ellipse">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
        <p:nvSpPr>
          <p:cNvPr id="5" name="Freeform 4">
            <a:extLst>
              <a:ext uri="{FF2B5EF4-FFF2-40B4-BE49-F238E27FC236}">
                <a16:creationId xmlns:a16="http://schemas.microsoft.com/office/drawing/2014/main" id="{41AA6552-46DB-E340-8FBC-982D198F44AD}"/>
              </a:ext>
            </a:extLst>
          </p:cNvPr>
          <p:cNvSpPr/>
          <p:nvPr userDrawn="1"/>
        </p:nvSpPr>
        <p:spPr>
          <a:xfrm>
            <a:off x="-18837" y="347852"/>
            <a:ext cx="292700" cy="146201"/>
          </a:xfrm>
          <a:custGeom>
            <a:avLst/>
            <a:gdLst>
              <a:gd name="connsiteX0" fmla="*/ 89834 w 209287"/>
              <a:gd name="connsiteY0" fmla="*/ 109072 h 104557"/>
              <a:gd name="connsiteX1" fmla="*/ 95296 w 209287"/>
              <a:gd name="connsiteY1" fmla="*/ 111617 h 104557"/>
              <a:gd name="connsiteX2" fmla="*/ 96389 w 209287"/>
              <a:gd name="connsiteY2" fmla="*/ 111617 h 104557"/>
              <a:gd name="connsiteX3" fmla="*/ 208187 w 209287"/>
              <a:gd name="connsiteY3" fmla="*/ 92347 h 104557"/>
              <a:gd name="connsiteX4" fmla="*/ 213649 w 209287"/>
              <a:gd name="connsiteY4" fmla="*/ 87621 h 104557"/>
              <a:gd name="connsiteX5" fmla="*/ 212192 w 209287"/>
              <a:gd name="connsiteY5" fmla="*/ 80349 h 104557"/>
              <a:gd name="connsiteX6" fmla="*/ 144094 w 209287"/>
              <a:gd name="connsiteY6" fmla="*/ 2545 h 104557"/>
              <a:gd name="connsiteX7" fmla="*/ 138632 w 209287"/>
              <a:gd name="connsiteY7" fmla="*/ 0 h 104557"/>
              <a:gd name="connsiteX8" fmla="*/ 7169 w 209287"/>
              <a:gd name="connsiteY8" fmla="*/ 0 h 104557"/>
              <a:gd name="connsiteX9" fmla="*/ 615 w 209287"/>
              <a:gd name="connsiteY9" fmla="*/ 4363 h 104557"/>
              <a:gd name="connsiteX10" fmla="*/ 1707 w 209287"/>
              <a:gd name="connsiteY10" fmla="*/ 12361 h 104557"/>
              <a:gd name="connsiteX11" fmla="*/ 89834 w 209287"/>
              <a:gd name="connsiteY11" fmla="*/ 109072 h 104557"/>
              <a:gd name="connsiteX12" fmla="*/ 135719 w 209287"/>
              <a:gd name="connsiteY12" fmla="*/ 14179 h 104557"/>
              <a:gd name="connsiteX13" fmla="*/ 192892 w 209287"/>
              <a:gd name="connsiteY13" fmla="*/ 79622 h 104557"/>
              <a:gd name="connsiteX14" fmla="*/ 97846 w 209287"/>
              <a:gd name="connsiteY14" fmla="*/ 95983 h 104557"/>
              <a:gd name="connsiteX15" fmla="*/ 23921 w 209287"/>
              <a:gd name="connsiteY15" fmla="*/ 14179 h 104557"/>
              <a:gd name="connsiteX16" fmla="*/ 135719 w 209287"/>
              <a:gd name="connsiteY16" fmla="*/ 14179 h 104557"/>
              <a:gd name="connsiteX17" fmla="*/ 135719 w 209287"/>
              <a:gd name="connsiteY17" fmla="*/ 14179 h 10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9287" h="104557">
                <a:moveTo>
                  <a:pt x="89834" y="109072"/>
                </a:moveTo>
                <a:cubicBezTo>
                  <a:pt x="91291" y="110526"/>
                  <a:pt x="93112" y="111617"/>
                  <a:pt x="95296" y="111617"/>
                </a:cubicBezTo>
                <a:cubicBezTo>
                  <a:pt x="95661" y="111617"/>
                  <a:pt x="96025" y="111617"/>
                  <a:pt x="96389" y="111617"/>
                </a:cubicBezTo>
                <a:lnTo>
                  <a:pt x="208187" y="92347"/>
                </a:lnTo>
                <a:cubicBezTo>
                  <a:pt x="210736" y="91984"/>
                  <a:pt x="212921" y="90166"/>
                  <a:pt x="213649" y="87621"/>
                </a:cubicBezTo>
                <a:cubicBezTo>
                  <a:pt x="214377" y="85076"/>
                  <a:pt x="214013" y="82531"/>
                  <a:pt x="212192" y="80349"/>
                </a:cubicBezTo>
                <a:lnTo>
                  <a:pt x="144094" y="2545"/>
                </a:lnTo>
                <a:cubicBezTo>
                  <a:pt x="142638" y="1091"/>
                  <a:pt x="140817" y="0"/>
                  <a:pt x="138632" y="0"/>
                </a:cubicBezTo>
                <a:lnTo>
                  <a:pt x="7169" y="0"/>
                </a:lnTo>
                <a:cubicBezTo>
                  <a:pt x="4256" y="0"/>
                  <a:pt x="1707" y="1818"/>
                  <a:pt x="615" y="4363"/>
                </a:cubicBezTo>
                <a:cubicBezTo>
                  <a:pt x="-478" y="6908"/>
                  <a:pt x="-114" y="10180"/>
                  <a:pt x="1707" y="12361"/>
                </a:cubicBezTo>
                <a:lnTo>
                  <a:pt x="89834" y="109072"/>
                </a:lnTo>
                <a:close/>
                <a:moveTo>
                  <a:pt x="135719" y="14179"/>
                </a:moveTo>
                <a:lnTo>
                  <a:pt x="192892" y="79622"/>
                </a:lnTo>
                <a:lnTo>
                  <a:pt x="97846" y="95983"/>
                </a:lnTo>
                <a:lnTo>
                  <a:pt x="23921" y="14179"/>
                </a:lnTo>
                <a:lnTo>
                  <a:pt x="135719" y="14179"/>
                </a:lnTo>
                <a:lnTo>
                  <a:pt x="135719" y="14179"/>
                </a:lnTo>
                <a:close/>
              </a:path>
            </a:pathLst>
          </a:custGeom>
          <a:solidFill>
            <a:schemeClr val="accent3">
              <a:lumMod val="75000"/>
            </a:schemeClr>
          </a:solidFill>
          <a:ln w="9513" cap="flat">
            <a:noFill/>
            <a:prstDash val="solid"/>
            <a:miter/>
          </a:ln>
        </p:spPr>
        <p:txBody>
          <a:bodyPr rtlCol="0" anchor="ctr"/>
          <a:lstStyle/>
          <a:p>
            <a:endParaRPr sz="900"/>
          </a:p>
        </p:txBody>
      </p:sp>
      <p:sp>
        <p:nvSpPr>
          <p:cNvPr id="7" name="Freeform 6">
            <a:extLst>
              <a:ext uri="{FF2B5EF4-FFF2-40B4-BE49-F238E27FC236}">
                <a16:creationId xmlns:a16="http://schemas.microsoft.com/office/drawing/2014/main" id="{14325457-630B-BC43-B17D-A7B3CBB0FA37}"/>
              </a:ext>
            </a:extLst>
          </p:cNvPr>
          <p:cNvSpPr/>
          <p:nvPr userDrawn="1"/>
        </p:nvSpPr>
        <p:spPr>
          <a:xfrm>
            <a:off x="368355" y="383597"/>
            <a:ext cx="133045" cy="212655"/>
          </a:xfrm>
          <a:custGeom>
            <a:avLst/>
            <a:gdLst>
              <a:gd name="connsiteX0" fmla="*/ 3803 w 95130"/>
              <a:gd name="connsiteY0" fmla="*/ 151860 h 152083"/>
              <a:gd name="connsiteX1" fmla="*/ 7081 w 95130"/>
              <a:gd name="connsiteY1" fmla="*/ 152587 h 152083"/>
              <a:gd name="connsiteX2" fmla="*/ 11815 w 95130"/>
              <a:gd name="connsiteY2" fmla="*/ 150769 h 152083"/>
              <a:gd name="connsiteX3" fmla="*/ 95572 w 95130"/>
              <a:gd name="connsiteY3" fmla="*/ 81690 h 152083"/>
              <a:gd name="connsiteX4" fmla="*/ 98121 w 95130"/>
              <a:gd name="connsiteY4" fmla="*/ 76237 h 152083"/>
              <a:gd name="connsiteX5" fmla="*/ 95572 w 95130"/>
              <a:gd name="connsiteY5" fmla="*/ 70783 h 152083"/>
              <a:gd name="connsiteX6" fmla="*/ 11815 w 95130"/>
              <a:gd name="connsiteY6" fmla="*/ 1704 h 152083"/>
              <a:gd name="connsiteX7" fmla="*/ 4168 w 95130"/>
              <a:gd name="connsiteY7" fmla="*/ 614 h 152083"/>
              <a:gd name="connsiteX8" fmla="*/ 162 w 95130"/>
              <a:gd name="connsiteY8" fmla="*/ 7158 h 152083"/>
              <a:gd name="connsiteX9" fmla="*/ 162 w 95130"/>
              <a:gd name="connsiteY9" fmla="*/ 145679 h 152083"/>
              <a:gd name="connsiteX10" fmla="*/ 3803 w 95130"/>
              <a:gd name="connsiteY10" fmla="*/ 151860 h 152083"/>
              <a:gd name="connsiteX11" fmla="*/ 14000 w 95130"/>
              <a:gd name="connsiteY11" fmla="*/ 22428 h 152083"/>
              <a:gd name="connsiteX12" fmla="*/ 79185 w 95130"/>
              <a:gd name="connsiteY12" fmla="*/ 76237 h 152083"/>
              <a:gd name="connsiteX13" fmla="*/ 14000 w 95130"/>
              <a:gd name="connsiteY13" fmla="*/ 129682 h 152083"/>
              <a:gd name="connsiteX14" fmla="*/ 14000 w 95130"/>
              <a:gd name="connsiteY14" fmla="*/ 22428 h 152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130" h="152083">
                <a:moveTo>
                  <a:pt x="3803" y="151860"/>
                </a:moveTo>
                <a:cubicBezTo>
                  <a:pt x="4896" y="152223"/>
                  <a:pt x="5988" y="152587"/>
                  <a:pt x="7081" y="152587"/>
                </a:cubicBezTo>
                <a:cubicBezTo>
                  <a:pt x="8902" y="152587"/>
                  <a:pt x="10358" y="151860"/>
                  <a:pt x="11815" y="150769"/>
                </a:cubicBezTo>
                <a:lnTo>
                  <a:pt x="95572" y="81690"/>
                </a:lnTo>
                <a:cubicBezTo>
                  <a:pt x="97393" y="80236"/>
                  <a:pt x="98121" y="78418"/>
                  <a:pt x="98121" y="76237"/>
                </a:cubicBezTo>
                <a:cubicBezTo>
                  <a:pt x="98121" y="74055"/>
                  <a:pt x="97029" y="71874"/>
                  <a:pt x="95572" y="70783"/>
                </a:cubicBezTo>
                <a:lnTo>
                  <a:pt x="11815" y="1704"/>
                </a:lnTo>
                <a:cubicBezTo>
                  <a:pt x="9630" y="-114"/>
                  <a:pt x="6717" y="-477"/>
                  <a:pt x="4168" y="614"/>
                </a:cubicBezTo>
                <a:cubicBezTo>
                  <a:pt x="1618" y="1704"/>
                  <a:pt x="162" y="4249"/>
                  <a:pt x="162" y="7158"/>
                </a:cubicBezTo>
                <a:lnTo>
                  <a:pt x="162" y="145679"/>
                </a:lnTo>
                <a:cubicBezTo>
                  <a:pt x="-566" y="148224"/>
                  <a:pt x="1254" y="150769"/>
                  <a:pt x="3803" y="151860"/>
                </a:cubicBezTo>
                <a:close/>
                <a:moveTo>
                  <a:pt x="14000" y="22428"/>
                </a:moveTo>
                <a:lnTo>
                  <a:pt x="79185" y="76237"/>
                </a:lnTo>
                <a:lnTo>
                  <a:pt x="14000" y="129682"/>
                </a:lnTo>
                <a:lnTo>
                  <a:pt x="14000" y="22428"/>
                </a:lnTo>
                <a:close/>
              </a:path>
            </a:pathLst>
          </a:custGeom>
          <a:solidFill>
            <a:schemeClr val="accent3">
              <a:lumMod val="75000"/>
            </a:schemeClr>
          </a:solidFill>
          <a:ln w="9513" cap="flat">
            <a:noFill/>
            <a:prstDash val="solid"/>
            <a:miter/>
          </a:ln>
        </p:spPr>
        <p:txBody>
          <a:bodyPr rtlCol="0" anchor="ctr"/>
          <a:lstStyle/>
          <a:p>
            <a:endParaRPr sz="900"/>
          </a:p>
        </p:txBody>
      </p:sp>
      <p:sp>
        <p:nvSpPr>
          <p:cNvPr id="8" name="Freeform 7">
            <a:extLst>
              <a:ext uri="{FF2B5EF4-FFF2-40B4-BE49-F238E27FC236}">
                <a16:creationId xmlns:a16="http://schemas.microsoft.com/office/drawing/2014/main" id="{0F092F60-D36E-584F-8849-96247B50858E}"/>
              </a:ext>
            </a:extLst>
          </p:cNvPr>
          <p:cNvSpPr/>
          <p:nvPr userDrawn="1"/>
        </p:nvSpPr>
        <p:spPr>
          <a:xfrm>
            <a:off x="-1397373" y="1059078"/>
            <a:ext cx="1942463" cy="1594917"/>
          </a:xfrm>
          <a:custGeom>
            <a:avLst/>
            <a:gdLst>
              <a:gd name="connsiteX0" fmla="*/ 1123060 w 1388905"/>
              <a:gd name="connsiteY0" fmla="*/ 1026045 h 1140623"/>
              <a:gd name="connsiteX1" fmla="*/ 1206817 w 1388905"/>
              <a:gd name="connsiteY1" fmla="*/ 978780 h 1140623"/>
              <a:gd name="connsiteX2" fmla="*/ 1210458 w 1388905"/>
              <a:gd name="connsiteY2" fmla="*/ 973327 h 1140623"/>
              <a:gd name="connsiteX3" fmla="*/ 1217742 w 1388905"/>
              <a:gd name="connsiteY3" fmla="*/ 900612 h 1140623"/>
              <a:gd name="connsiteX4" fmla="*/ 1211187 w 1388905"/>
              <a:gd name="connsiteY4" fmla="*/ 892614 h 1140623"/>
              <a:gd name="connsiteX5" fmla="*/ 1073170 w 1388905"/>
              <a:gd name="connsiteY5" fmla="*/ 875889 h 1140623"/>
              <a:gd name="connsiteX6" fmla="*/ 1107037 w 1388905"/>
              <a:gd name="connsiteY6" fmla="*/ 823899 h 1140623"/>
              <a:gd name="connsiteX7" fmla="*/ 1108129 w 1388905"/>
              <a:gd name="connsiteY7" fmla="*/ 819899 h 1140623"/>
              <a:gd name="connsiteX8" fmla="*/ 1108129 w 1388905"/>
              <a:gd name="connsiteY8" fmla="*/ 732642 h 1140623"/>
              <a:gd name="connsiteX9" fmla="*/ 1107765 w 1388905"/>
              <a:gd name="connsiteY9" fmla="*/ 730461 h 1140623"/>
              <a:gd name="connsiteX10" fmla="*/ 1086279 w 1388905"/>
              <a:gd name="connsiteY10" fmla="*/ 662473 h 1140623"/>
              <a:gd name="connsiteX11" fmla="*/ 1089557 w 1388905"/>
              <a:gd name="connsiteY11" fmla="*/ 597757 h 1140623"/>
              <a:gd name="connsiteX12" fmla="*/ 1247603 w 1388905"/>
              <a:gd name="connsiteY12" fmla="*/ 472324 h 1140623"/>
              <a:gd name="connsiteX13" fmla="*/ 1249060 w 1388905"/>
              <a:gd name="connsiteY13" fmla="*/ 470870 h 1140623"/>
              <a:gd name="connsiteX14" fmla="*/ 1387805 w 1388905"/>
              <a:gd name="connsiteY14" fmla="*/ 265815 h 1140623"/>
              <a:gd name="connsiteX15" fmla="*/ 1388169 w 1388905"/>
              <a:gd name="connsiteY15" fmla="*/ 258180 h 1140623"/>
              <a:gd name="connsiteX16" fmla="*/ 1381614 w 1388905"/>
              <a:gd name="connsiteY16" fmla="*/ 254181 h 1140623"/>
              <a:gd name="connsiteX17" fmla="*/ 1183146 w 1388905"/>
              <a:gd name="connsiteY17" fmla="*/ 252000 h 1140623"/>
              <a:gd name="connsiteX18" fmla="*/ 1242869 w 1388905"/>
              <a:gd name="connsiteY18" fmla="*/ 219278 h 1140623"/>
              <a:gd name="connsiteX19" fmla="*/ 1246510 w 1388905"/>
              <a:gd name="connsiteY19" fmla="*/ 213461 h 1140623"/>
              <a:gd name="connsiteX20" fmla="*/ 1243597 w 1388905"/>
              <a:gd name="connsiteY20" fmla="*/ 207280 h 1140623"/>
              <a:gd name="connsiteX21" fmla="*/ 1130707 w 1388905"/>
              <a:gd name="connsiteY21" fmla="*/ 127658 h 1140623"/>
              <a:gd name="connsiteX22" fmla="*/ 1126337 w 1388905"/>
              <a:gd name="connsiteY22" fmla="*/ 126204 h 1140623"/>
              <a:gd name="connsiteX23" fmla="*/ 867418 w 1388905"/>
              <a:gd name="connsiteY23" fmla="*/ 126204 h 1140623"/>
              <a:gd name="connsiteX24" fmla="*/ 867054 w 1388905"/>
              <a:gd name="connsiteY24" fmla="*/ 126204 h 1140623"/>
              <a:gd name="connsiteX25" fmla="*/ 865233 w 1388905"/>
              <a:gd name="connsiteY25" fmla="*/ 126567 h 1140623"/>
              <a:gd name="connsiteX26" fmla="*/ 864505 w 1388905"/>
              <a:gd name="connsiteY26" fmla="*/ 126931 h 1140623"/>
              <a:gd name="connsiteX27" fmla="*/ 862684 w 1388905"/>
              <a:gd name="connsiteY27" fmla="*/ 128385 h 1140623"/>
              <a:gd name="connsiteX28" fmla="*/ 862684 w 1388905"/>
              <a:gd name="connsiteY28" fmla="*/ 128385 h 1140623"/>
              <a:gd name="connsiteX29" fmla="*/ 745060 w 1388905"/>
              <a:gd name="connsiteY29" fmla="*/ 247273 h 1140623"/>
              <a:gd name="connsiteX30" fmla="*/ 691528 w 1388905"/>
              <a:gd name="connsiteY30" fmla="*/ 160380 h 1140623"/>
              <a:gd name="connsiteX31" fmla="*/ 685337 w 1388905"/>
              <a:gd name="connsiteY31" fmla="*/ 156744 h 1140623"/>
              <a:gd name="connsiteX32" fmla="*/ 524742 w 1388905"/>
              <a:gd name="connsiteY32" fmla="*/ 156744 h 1140623"/>
              <a:gd name="connsiteX33" fmla="*/ 524742 w 1388905"/>
              <a:gd name="connsiteY33" fmla="*/ 122204 h 1140623"/>
              <a:gd name="connsiteX34" fmla="*/ 521829 w 1388905"/>
              <a:gd name="connsiteY34" fmla="*/ 116387 h 1140623"/>
              <a:gd name="connsiteX35" fmla="*/ 430788 w 1388905"/>
              <a:gd name="connsiteY35" fmla="*/ 49126 h 1140623"/>
              <a:gd name="connsiteX36" fmla="*/ 426783 w 1388905"/>
              <a:gd name="connsiteY36" fmla="*/ 47672 h 1140623"/>
              <a:gd name="connsiteX37" fmla="*/ 275655 w 1388905"/>
              <a:gd name="connsiteY37" fmla="*/ 40401 h 1140623"/>
              <a:gd name="connsiteX38" fmla="*/ 211563 w 1388905"/>
              <a:gd name="connsiteY38" fmla="*/ 1135 h 1140623"/>
              <a:gd name="connsiteX39" fmla="*/ 201731 w 1388905"/>
              <a:gd name="connsiteY39" fmla="*/ 3316 h 1140623"/>
              <a:gd name="connsiteX40" fmla="*/ 121615 w 1388905"/>
              <a:gd name="connsiteY40" fmla="*/ 119659 h 1140623"/>
              <a:gd name="connsiteX41" fmla="*/ 120158 w 1388905"/>
              <a:gd name="connsiteY41" fmla="*/ 123659 h 1140623"/>
              <a:gd name="connsiteX42" fmla="*/ 120158 w 1388905"/>
              <a:gd name="connsiteY42" fmla="*/ 206190 h 1140623"/>
              <a:gd name="connsiteX43" fmla="*/ 5812 w 1388905"/>
              <a:gd name="connsiteY43" fmla="*/ 229458 h 1140623"/>
              <a:gd name="connsiteX44" fmla="*/ 349 w 1388905"/>
              <a:gd name="connsiteY44" fmla="*/ 234185 h 1140623"/>
              <a:gd name="connsiteX45" fmla="*/ 1806 w 1388905"/>
              <a:gd name="connsiteY45" fmla="*/ 241093 h 1140623"/>
              <a:gd name="connsiteX46" fmla="*/ 78280 w 1388905"/>
              <a:gd name="connsiteY46" fmla="*/ 331986 h 1140623"/>
              <a:gd name="connsiteX47" fmla="*/ 83742 w 1388905"/>
              <a:gd name="connsiteY47" fmla="*/ 334531 h 1140623"/>
              <a:gd name="connsiteX48" fmla="*/ 167499 w 1388905"/>
              <a:gd name="connsiteY48" fmla="*/ 334531 h 1140623"/>
              <a:gd name="connsiteX49" fmla="*/ 167499 w 1388905"/>
              <a:gd name="connsiteY49" fmla="*/ 334531 h 1140623"/>
              <a:gd name="connsiteX50" fmla="*/ 168228 w 1388905"/>
              <a:gd name="connsiteY50" fmla="*/ 334531 h 1140623"/>
              <a:gd name="connsiteX51" fmla="*/ 170049 w 1388905"/>
              <a:gd name="connsiteY51" fmla="*/ 334167 h 1140623"/>
              <a:gd name="connsiteX52" fmla="*/ 170049 w 1388905"/>
              <a:gd name="connsiteY52" fmla="*/ 334167 h 1140623"/>
              <a:gd name="connsiteX53" fmla="*/ 170413 w 1388905"/>
              <a:gd name="connsiteY53" fmla="*/ 334167 h 1140623"/>
              <a:gd name="connsiteX54" fmla="*/ 172233 w 1388905"/>
              <a:gd name="connsiteY54" fmla="*/ 333076 h 1140623"/>
              <a:gd name="connsiteX55" fmla="*/ 262910 w 1388905"/>
              <a:gd name="connsiteY55" fmla="*/ 263998 h 1140623"/>
              <a:gd name="connsiteX56" fmla="*/ 403476 w 1388905"/>
              <a:gd name="connsiteY56" fmla="*/ 170560 h 1140623"/>
              <a:gd name="connsiteX57" fmla="*/ 495973 w 1388905"/>
              <a:gd name="connsiteY57" fmla="*/ 170560 h 1140623"/>
              <a:gd name="connsiteX58" fmla="*/ 316806 w 1388905"/>
              <a:gd name="connsiteY58" fmla="*/ 302900 h 1140623"/>
              <a:gd name="connsiteX59" fmla="*/ 313892 w 1388905"/>
              <a:gd name="connsiteY59" fmla="*/ 308353 h 1140623"/>
              <a:gd name="connsiteX60" fmla="*/ 310251 w 1388905"/>
              <a:gd name="connsiteY60" fmla="*/ 398156 h 1140623"/>
              <a:gd name="connsiteX61" fmla="*/ 310615 w 1388905"/>
              <a:gd name="connsiteY61" fmla="*/ 399246 h 1140623"/>
              <a:gd name="connsiteX62" fmla="*/ 310615 w 1388905"/>
              <a:gd name="connsiteY62" fmla="*/ 400701 h 1140623"/>
              <a:gd name="connsiteX63" fmla="*/ 310615 w 1388905"/>
              <a:gd name="connsiteY63" fmla="*/ 400701 h 1140623"/>
              <a:gd name="connsiteX64" fmla="*/ 311343 w 1388905"/>
              <a:gd name="connsiteY64" fmla="*/ 401791 h 1140623"/>
              <a:gd name="connsiteX65" fmla="*/ 312072 w 1388905"/>
              <a:gd name="connsiteY65" fmla="*/ 403246 h 1140623"/>
              <a:gd name="connsiteX66" fmla="*/ 312072 w 1388905"/>
              <a:gd name="connsiteY66" fmla="*/ 403246 h 1140623"/>
              <a:gd name="connsiteX67" fmla="*/ 312800 w 1388905"/>
              <a:gd name="connsiteY67" fmla="*/ 403973 h 1140623"/>
              <a:gd name="connsiteX68" fmla="*/ 314257 w 1388905"/>
              <a:gd name="connsiteY68" fmla="*/ 405064 h 1140623"/>
              <a:gd name="connsiteX69" fmla="*/ 315349 w 1388905"/>
              <a:gd name="connsiteY69" fmla="*/ 405427 h 1140623"/>
              <a:gd name="connsiteX70" fmla="*/ 316806 w 1388905"/>
              <a:gd name="connsiteY70" fmla="*/ 405791 h 1140623"/>
              <a:gd name="connsiteX71" fmla="*/ 317170 w 1388905"/>
              <a:gd name="connsiteY71" fmla="*/ 405791 h 1140623"/>
              <a:gd name="connsiteX72" fmla="*/ 413673 w 1388905"/>
              <a:gd name="connsiteY72" fmla="*/ 405791 h 1140623"/>
              <a:gd name="connsiteX73" fmla="*/ 537124 w 1388905"/>
              <a:gd name="connsiteY73" fmla="*/ 470143 h 1140623"/>
              <a:gd name="connsiteX74" fmla="*/ 586649 w 1388905"/>
              <a:gd name="connsiteY74" fmla="*/ 628660 h 1140623"/>
              <a:gd name="connsiteX75" fmla="*/ 514545 w 1388905"/>
              <a:gd name="connsiteY75" fmla="*/ 822808 h 1140623"/>
              <a:gd name="connsiteX76" fmla="*/ 514545 w 1388905"/>
              <a:gd name="connsiteY76" fmla="*/ 822808 h 1140623"/>
              <a:gd name="connsiteX77" fmla="*/ 514545 w 1388905"/>
              <a:gd name="connsiteY77" fmla="*/ 822808 h 1140623"/>
              <a:gd name="connsiteX78" fmla="*/ 514545 w 1388905"/>
              <a:gd name="connsiteY78" fmla="*/ 823535 h 1140623"/>
              <a:gd name="connsiteX79" fmla="*/ 514181 w 1388905"/>
              <a:gd name="connsiteY79" fmla="*/ 824989 h 1140623"/>
              <a:gd name="connsiteX80" fmla="*/ 510540 w 1388905"/>
              <a:gd name="connsiteY80" fmla="*/ 978053 h 1140623"/>
              <a:gd name="connsiteX81" fmla="*/ 512725 w 1388905"/>
              <a:gd name="connsiteY81" fmla="*/ 983143 h 1140623"/>
              <a:gd name="connsiteX82" fmla="*/ 666037 w 1388905"/>
              <a:gd name="connsiteY82" fmla="*/ 1143479 h 1140623"/>
              <a:gd name="connsiteX83" fmla="*/ 671135 w 1388905"/>
              <a:gd name="connsiteY83" fmla="*/ 1145660 h 1140623"/>
              <a:gd name="connsiteX84" fmla="*/ 673320 w 1388905"/>
              <a:gd name="connsiteY84" fmla="*/ 1145296 h 1140623"/>
              <a:gd name="connsiteX85" fmla="*/ 678418 w 1388905"/>
              <a:gd name="connsiteY85" fmla="*/ 1139843 h 1140623"/>
              <a:gd name="connsiteX86" fmla="*/ 702089 w 1388905"/>
              <a:gd name="connsiteY86" fmla="*/ 1020228 h 1140623"/>
              <a:gd name="connsiteX87" fmla="*/ 813886 w 1388905"/>
              <a:gd name="connsiteY87" fmla="*/ 922427 h 1140623"/>
              <a:gd name="connsiteX88" fmla="*/ 981401 w 1388905"/>
              <a:gd name="connsiteY88" fmla="*/ 808629 h 1140623"/>
              <a:gd name="connsiteX89" fmla="*/ 1013083 w 1388905"/>
              <a:gd name="connsiteY89" fmla="*/ 828625 h 1140623"/>
              <a:gd name="connsiteX90" fmla="*/ 995967 w 1388905"/>
              <a:gd name="connsiteY90" fmla="*/ 899885 h 1140623"/>
              <a:gd name="connsiteX91" fmla="*/ 995967 w 1388905"/>
              <a:gd name="connsiteY91" fmla="*/ 900612 h 1140623"/>
              <a:gd name="connsiteX92" fmla="*/ 995967 w 1388905"/>
              <a:gd name="connsiteY92" fmla="*/ 902430 h 1140623"/>
              <a:gd name="connsiteX93" fmla="*/ 996331 w 1388905"/>
              <a:gd name="connsiteY93" fmla="*/ 903885 h 1140623"/>
              <a:gd name="connsiteX94" fmla="*/ 996331 w 1388905"/>
              <a:gd name="connsiteY94" fmla="*/ 904612 h 1140623"/>
              <a:gd name="connsiteX95" fmla="*/ 997060 w 1388905"/>
              <a:gd name="connsiteY95" fmla="*/ 905702 h 1140623"/>
              <a:gd name="connsiteX96" fmla="*/ 997060 w 1388905"/>
              <a:gd name="connsiteY96" fmla="*/ 906066 h 1140623"/>
              <a:gd name="connsiteX97" fmla="*/ 1022551 w 1388905"/>
              <a:gd name="connsiteY97" fmla="*/ 942423 h 1140623"/>
              <a:gd name="connsiteX98" fmla="*/ 1023643 w 1388905"/>
              <a:gd name="connsiteY98" fmla="*/ 943877 h 1140623"/>
              <a:gd name="connsiteX99" fmla="*/ 1114684 w 1388905"/>
              <a:gd name="connsiteY99" fmla="*/ 1023863 h 1140623"/>
              <a:gd name="connsiteX100" fmla="*/ 1123060 w 1388905"/>
              <a:gd name="connsiteY100" fmla="*/ 1026045 h 1140623"/>
              <a:gd name="connsiteX101" fmla="*/ 810973 w 1388905"/>
              <a:gd name="connsiteY101" fmla="*/ 907884 h 1140623"/>
              <a:gd name="connsiteX102" fmla="*/ 616511 w 1388905"/>
              <a:gd name="connsiteY102" fmla="*/ 647930 h 1140623"/>
              <a:gd name="connsiteX103" fmla="*/ 965742 w 1388905"/>
              <a:gd name="connsiteY103" fmla="*/ 802448 h 1140623"/>
              <a:gd name="connsiteX104" fmla="*/ 810973 w 1388905"/>
              <a:gd name="connsiteY104" fmla="*/ 907884 h 1140623"/>
              <a:gd name="connsiteX105" fmla="*/ 865597 w 1388905"/>
              <a:gd name="connsiteY105" fmla="*/ 145837 h 1140623"/>
              <a:gd name="connsiteX106" fmla="*/ 1058967 w 1388905"/>
              <a:gd name="connsiteY106" fmla="*/ 559945 h 1140623"/>
              <a:gd name="connsiteX107" fmla="*/ 753800 w 1388905"/>
              <a:gd name="connsiteY107" fmla="*/ 258544 h 1140623"/>
              <a:gd name="connsiteX108" fmla="*/ 865597 w 1388905"/>
              <a:gd name="connsiteY108" fmla="*/ 145837 h 1140623"/>
              <a:gd name="connsiteX109" fmla="*/ 882349 w 1388905"/>
              <a:gd name="connsiteY109" fmla="*/ 147654 h 1140623"/>
              <a:gd name="connsiteX110" fmla="*/ 1147459 w 1388905"/>
              <a:gd name="connsiteY110" fmla="*/ 263270 h 1140623"/>
              <a:gd name="connsiteX111" fmla="*/ 1080453 w 1388905"/>
              <a:gd name="connsiteY111" fmla="*/ 571216 h 1140623"/>
              <a:gd name="connsiteX112" fmla="*/ 882349 w 1388905"/>
              <a:gd name="connsiteY112" fmla="*/ 147654 h 1140623"/>
              <a:gd name="connsiteX113" fmla="*/ 746516 w 1388905"/>
              <a:gd name="connsiteY113" fmla="*/ 271633 h 1140623"/>
              <a:gd name="connsiteX114" fmla="*/ 1066615 w 1388905"/>
              <a:gd name="connsiteY114" fmla="*/ 587577 h 1140623"/>
              <a:gd name="connsiteX115" fmla="*/ 605586 w 1388905"/>
              <a:gd name="connsiteY115" fmla="*/ 621753 h 1140623"/>
              <a:gd name="connsiteX116" fmla="*/ 746516 w 1388905"/>
              <a:gd name="connsiteY116" fmla="*/ 271633 h 1140623"/>
              <a:gd name="connsiteX117" fmla="*/ 977395 w 1388905"/>
              <a:gd name="connsiteY117" fmla="*/ 791904 h 1140623"/>
              <a:gd name="connsiteX118" fmla="*/ 623794 w 1388905"/>
              <a:gd name="connsiteY118" fmla="*/ 635205 h 1140623"/>
              <a:gd name="connsiteX119" fmla="*/ 1070620 w 1388905"/>
              <a:gd name="connsiteY119" fmla="*/ 601756 h 1140623"/>
              <a:gd name="connsiteX120" fmla="*/ 977395 w 1388905"/>
              <a:gd name="connsiteY120" fmla="*/ 791904 h 1140623"/>
              <a:gd name="connsiteX121" fmla="*/ 1368141 w 1388905"/>
              <a:gd name="connsiteY121" fmla="*/ 268360 h 1140623"/>
              <a:gd name="connsiteX122" fmla="*/ 1237770 w 1388905"/>
              <a:gd name="connsiteY122" fmla="*/ 461417 h 1140623"/>
              <a:gd name="connsiteX123" fmla="*/ 1094291 w 1388905"/>
              <a:gd name="connsiteY123" fmla="*/ 575579 h 1140623"/>
              <a:gd name="connsiteX124" fmla="*/ 1161661 w 1388905"/>
              <a:gd name="connsiteY124" fmla="*/ 266543 h 1140623"/>
              <a:gd name="connsiteX125" fmla="*/ 1368141 w 1388905"/>
              <a:gd name="connsiteY125" fmla="*/ 268360 h 1140623"/>
              <a:gd name="connsiteX126" fmla="*/ 1225753 w 1388905"/>
              <a:gd name="connsiteY126" fmla="*/ 212007 h 1140623"/>
              <a:gd name="connsiteX127" fmla="*/ 1155106 w 1388905"/>
              <a:gd name="connsiteY127" fmla="*/ 250909 h 1140623"/>
              <a:gd name="connsiteX128" fmla="*/ 902378 w 1388905"/>
              <a:gd name="connsiteY128" fmla="*/ 140747 h 1140623"/>
              <a:gd name="connsiteX129" fmla="*/ 1124152 w 1388905"/>
              <a:gd name="connsiteY129" fmla="*/ 140747 h 1140623"/>
              <a:gd name="connsiteX130" fmla="*/ 1225753 w 1388905"/>
              <a:gd name="connsiteY130" fmla="*/ 212007 h 1140623"/>
              <a:gd name="connsiteX131" fmla="*/ 209742 w 1388905"/>
              <a:gd name="connsiteY131" fmla="*/ 17496 h 1140623"/>
              <a:gd name="connsiteX132" fmla="*/ 265823 w 1388905"/>
              <a:gd name="connsiteY132" fmla="*/ 51671 h 1140623"/>
              <a:gd name="connsiteX133" fmla="*/ 252349 w 1388905"/>
              <a:gd name="connsiteY133" fmla="*/ 248728 h 1140623"/>
              <a:gd name="connsiteX134" fmla="*/ 135089 w 1388905"/>
              <a:gd name="connsiteY134" fmla="*/ 207644 h 1140623"/>
              <a:gd name="connsiteX135" fmla="*/ 135089 w 1388905"/>
              <a:gd name="connsiteY135" fmla="*/ 126567 h 1140623"/>
              <a:gd name="connsiteX136" fmla="*/ 209742 w 1388905"/>
              <a:gd name="connsiteY136" fmla="*/ 17496 h 1140623"/>
              <a:gd name="connsiteX137" fmla="*/ 171141 w 1388905"/>
              <a:gd name="connsiteY137" fmla="*/ 315988 h 1140623"/>
              <a:gd name="connsiteX138" fmla="*/ 139459 w 1388905"/>
              <a:gd name="connsiteY138" fmla="*/ 224368 h 1140623"/>
              <a:gd name="connsiteX139" fmla="*/ 243609 w 1388905"/>
              <a:gd name="connsiteY139" fmla="*/ 261089 h 1140623"/>
              <a:gd name="connsiteX140" fmla="*/ 171141 w 1388905"/>
              <a:gd name="connsiteY140" fmla="*/ 315988 h 1140623"/>
              <a:gd name="connsiteX141" fmla="*/ 20378 w 1388905"/>
              <a:gd name="connsiteY141" fmla="*/ 241456 h 1140623"/>
              <a:gd name="connsiteX142" fmla="*/ 122343 w 1388905"/>
              <a:gd name="connsiteY142" fmla="*/ 220732 h 1140623"/>
              <a:gd name="connsiteX143" fmla="*/ 156939 w 1388905"/>
              <a:gd name="connsiteY143" fmla="*/ 320351 h 1140623"/>
              <a:gd name="connsiteX144" fmla="*/ 86655 w 1388905"/>
              <a:gd name="connsiteY144" fmla="*/ 320351 h 1140623"/>
              <a:gd name="connsiteX145" fmla="*/ 20378 w 1388905"/>
              <a:gd name="connsiteY145" fmla="*/ 241456 h 1140623"/>
              <a:gd name="connsiteX146" fmla="*/ 400927 w 1388905"/>
              <a:gd name="connsiteY146" fmla="*/ 156744 h 1140623"/>
              <a:gd name="connsiteX147" fmla="*/ 396921 w 1388905"/>
              <a:gd name="connsiteY147" fmla="*/ 157835 h 1140623"/>
              <a:gd name="connsiteX148" fmla="*/ 266916 w 1388905"/>
              <a:gd name="connsiteY148" fmla="*/ 244365 h 1140623"/>
              <a:gd name="connsiteX149" fmla="*/ 280025 w 1388905"/>
              <a:gd name="connsiteY149" fmla="*/ 54944 h 1140623"/>
              <a:gd name="connsiteX150" fmla="*/ 423869 w 1388905"/>
              <a:gd name="connsiteY150" fmla="*/ 61851 h 1140623"/>
              <a:gd name="connsiteX151" fmla="*/ 510175 w 1388905"/>
              <a:gd name="connsiteY151" fmla="*/ 125840 h 1140623"/>
              <a:gd name="connsiteX152" fmla="*/ 510175 w 1388905"/>
              <a:gd name="connsiteY152" fmla="*/ 156744 h 1140623"/>
              <a:gd name="connsiteX153" fmla="*/ 400927 w 1388905"/>
              <a:gd name="connsiteY153" fmla="*/ 156744 h 1140623"/>
              <a:gd name="connsiteX154" fmla="*/ 400927 w 1388905"/>
              <a:gd name="connsiteY154" fmla="*/ 156744 h 1140623"/>
              <a:gd name="connsiteX155" fmla="*/ 520008 w 1388905"/>
              <a:gd name="connsiteY155" fmla="*/ 171287 h 1140623"/>
              <a:gd name="connsiteX156" fmla="*/ 681331 w 1388905"/>
              <a:gd name="connsiteY156" fmla="*/ 171287 h 1140623"/>
              <a:gd name="connsiteX157" fmla="*/ 732678 w 1388905"/>
              <a:gd name="connsiteY157" fmla="*/ 254545 h 1140623"/>
              <a:gd name="connsiteX158" fmla="*/ 324817 w 1388905"/>
              <a:gd name="connsiteY158" fmla="*/ 389066 h 1140623"/>
              <a:gd name="connsiteX159" fmla="*/ 327730 w 1388905"/>
              <a:gd name="connsiteY159" fmla="*/ 313080 h 1140623"/>
              <a:gd name="connsiteX160" fmla="*/ 520008 w 1388905"/>
              <a:gd name="connsiteY160" fmla="*/ 171287 h 1140623"/>
              <a:gd name="connsiteX161" fmla="*/ 550233 w 1388905"/>
              <a:gd name="connsiteY161" fmla="*/ 463962 h 1140623"/>
              <a:gd name="connsiteX162" fmla="*/ 546592 w 1388905"/>
              <a:gd name="connsiteY162" fmla="*/ 459599 h 1140623"/>
              <a:gd name="connsiteX163" fmla="*/ 419135 w 1388905"/>
              <a:gd name="connsiteY163" fmla="*/ 392702 h 1140623"/>
              <a:gd name="connsiteX164" fmla="*/ 415858 w 1388905"/>
              <a:gd name="connsiteY164" fmla="*/ 391975 h 1140623"/>
              <a:gd name="connsiteX165" fmla="*/ 362690 w 1388905"/>
              <a:gd name="connsiteY165" fmla="*/ 391975 h 1140623"/>
              <a:gd name="connsiteX166" fmla="*/ 731222 w 1388905"/>
              <a:gd name="connsiteY166" fmla="*/ 270542 h 1140623"/>
              <a:gd name="connsiteX167" fmla="*/ 595025 w 1388905"/>
              <a:gd name="connsiteY167" fmla="*/ 608300 h 1140623"/>
              <a:gd name="connsiteX168" fmla="*/ 550233 w 1388905"/>
              <a:gd name="connsiteY168" fmla="*/ 463962 h 1140623"/>
              <a:gd name="connsiteX169" fmla="*/ 596482 w 1388905"/>
              <a:gd name="connsiteY169" fmla="*/ 645021 h 1140623"/>
              <a:gd name="connsiteX170" fmla="*/ 790216 w 1388905"/>
              <a:gd name="connsiteY170" fmla="*/ 903885 h 1140623"/>
              <a:gd name="connsiteX171" fmla="*/ 530933 w 1388905"/>
              <a:gd name="connsiteY171" fmla="*/ 822081 h 1140623"/>
              <a:gd name="connsiteX172" fmla="*/ 596482 w 1388905"/>
              <a:gd name="connsiteY172" fmla="*/ 645021 h 1140623"/>
              <a:gd name="connsiteX173" fmla="*/ 687158 w 1388905"/>
              <a:gd name="connsiteY173" fmla="*/ 1018410 h 1140623"/>
              <a:gd name="connsiteX174" fmla="*/ 666401 w 1388905"/>
              <a:gd name="connsiteY174" fmla="*/ 1124573 h 1140623"/>
              <a:gd name="connsiteX175" fmla="*/ 525106 w 1388905"/>
              <a:gd name="connsiteY175" fmla="*/ 976599 h 1140623"/>
              <a:gd name="connsiteX176" fmla="*/ 528384 w 1388905"/>
              <a:gd name="connsiteY176" fmla="*/ 836260 h 1140623"/>
              <a:gd name="connsiteX177" fmla="*/ 794222 w 1388905"/>
              <a:gd name="connsiteY177" fmla="*/ 920245 h 1140623"/>
              <a:gd name="connsiteX178" fmla="*/ 687158 w 1388905"/>
              <a:gd name="connsiteY178" fmla="*/ 1018410 h 1140623"/>
              <a:gd name="connsiteX179" fmla="*/ 990141 w 1388905"/>
              <a:gd name="connsiteY179" fmla="*/ 798449 h 1140623"/>
              <a:gd name="connsiteX180" fmla="*/ 1073534 w 1388905"/>
              <a:gd name="connsiteY180" fmla="*/ 628660 h 1140623"/>
              <a:gd name="connsiteX181" fmla="*/ 1071713 w 1388905"/>
              <a:gd name="connsiteY181" fmla="*/ 662473 h 1140623"/>
              <a:gd name="connsiteX182" fmla="*/ 1072077 w 1388905"/>
              <a:gd name="connsiteY182" fmla="*/ 665018 h 1140623"/>
              <a:gd name="connsiteX183" fmla="*/ 1093562 w 1388905"/>
              <a:gd name="connsiteY183" fmla="*/ 733006 h 1140623"/>
              <a:gd name="connsiteX184" fmla="*/ 1093562 w 1388905"/>
              <a:gd name="connsiteY184" fmla="*/ 816991 h 1140623"/>
              <a:gd name="connsiteX185" fmla="*/ 1056054 w 1388905"/>
              <a:gd name="connsiteY185" fmla="*/ 875162 h 1140623"/>
              <a:gd name="connsiteX186" fmla="*/ 1012719 w 1388905"/>
              <a:gd name="connsiteY186" fmla="*/ 891523 h 1140623"/>
              <a:gd name="connsiteX187" fmla="*/ 1027649 w 1388905"/>
              <a:gd name="connsiteY187" fmla="*/ 828262 h 1140623"/>
              <a:gd name="connsiteX188" fmla="*/ 1024372 w 1388905"/>
              <a:gd name="connsiteY188" fmla="*/ 820263 h 1140623"/>
              <a:gd name="connsiteX189" fmla="*/ 990141 w 1388905"/>
              <a:gd name="connsiteY189" fmla="*/ 798449 h 1140623"/>
              <a:gd name="connsiteX190" fmla="*/ 1013811 w 1388905"/>
              <a:gd name="connsiteY190" fmla="*/ 906793 h 1140623"/>
              <a:gd name="connsiteX191" fmla="*/ 1061516 w 1388905"/>
              <a:gd name="connsiteY191" fmla="*/ 888978 h 1140623"/>
              <a:gd name="connsiteX192" fmla="*/ 1202083 w 1388905"/>
              <a:gd name="connsiteY192" fmla="*/ 906066 h 1140623"/>
              <a:gd name="connsiteX193" fmla="*/ 1195892 w 1388905"/>
              <a:gd name="connsiteY193" fmla="*/ 967873 h 1140623"/>
              <a:gd name="connsiteX194" fmla="*/ 1119782 w 1388905"/>
              <a:gd name="connsiteY194" fmla="*/ 1010775 h 1140623"/>
              <a:gd name="connsiteX195" fmla="*/ 1033476 w 1388905"/>
              <a:gd name="connsiteY195" fmla="*/ 934788 h 1140623"/>
              <a:gd name="connsiteX196" fmla="*/ 1013811 w 1388905"/>
              <a:gd name="connsiteY196" fmla="*/ 906793 h 114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1388905" h="1140623">
                <a:moveTo>
                  <a:pt x="1123060" y="1026045"/>
                </a:moveTo>
                <a:lnTo>
                  <a:pt x="1206817" y="978780"/>
                </a:lnTo>
                <a:cubicBezTo>
                  <a:pt x="1209002" y="977690"/>
                  <a:pt x="1210094" y="975508"/>
                  <a:pt x="1210458" y="973327"/>
                </a:cubicBezTo>
                <a:lnTo>
                  <a:pt x="1217742" y="900612"/>
                </a:lnTo>
                <a:cubicBezTo>
                  <a:pt x="1218106" y="896613"/>
                  <a:pt x="1215193" y="892977"/>
                  <a:pt x="1211187" y="892614"/>
                </a:cubicBezTo>
                <a:lnTo>
                  <a:pt x="1073170" y="875889"/>
                </a:lnTo>
                <a:lnTo>
                  <a:pt x="1107037" y="823899"/>
                </a:lnTo>
                <a:cubicBezTo>
                  <a:pt x="1107765" y="822808"/>
                  <a:pt x="1108129" y="821354"/>
                  <a:pt x="1108129" y="819899"/>
                </a:cubicBezTo>
                <a:lnTo>
                  <a:pt x="1108129" y="732642"/>
                </a:lnTo>
                <a:cubicBezTo>
                  <a:pt x="1108129" y="731915"/>
                  <a:pt x="1108129" y="731188"/>
                  <a:pt x="1107765" y="730461"/>
                </a:cubicBezTo>
                <a:lnTo>
                  <a:pt x="1086279" y="662473"/>
                </a:lnTo>
                <a:lnTo>
                  <a:pt x="1089557" y="597757"/>
                </a:lnTo>
                <a:lnTo>
                  <a:pt x="1247603" y="472324"/>
                </a:lnTo>
                <a:cubicBezTo>
                  <a:pt x="1248331" y="471961"/>
                  <a:pt x="1248695" y="471234"/>
                  <a:pt x="1249060" y="470870"/>
                </a:cubicBezTo>
                <a:lnTo>
                  <a:pt x="1387805" y="265815"/>
                </a:lnTo>
                <a:cubicBezTo>
                  <a:pt x="1389262" y="263634"/>
                  <a:pt x="1389626" y="260725"/>
                  <a:pt x="1388169" y="258180"/>
                </a:cubicBezTo>
                <a:cubicBezTo>
                  <a:pt x="1386713" y="255635"/>
                  <a:pt x="1384528" y="254181"/>
                  <a:pt x="1381614" y="254181"/>
                </a:cubicBezTo>
                <a:lnTo>
                  <a:pt x="1183146" y="252000"/>
                </a:lnTo>
                <a:lnTo>
                  <a:pt x="1242869" y="219278"/>
                </a:lnTo>
                <a:cubicBezTo>
                  <a:pt x="1245054" y="218187"/>
                  <a:pt x="1246510" y="215642"/>
                  <a:pt x="1246510" y="213461"/>
                </a:cubicBezTo>
                <a:cubicBezTo>
                  <a:pt x="1246510" y="210916"/>
                  <a:pt x="1245418" y="208371"/>
                  <a:pt x="1243597" y="207280"/>
                </a:cubicBezTo>
                <a:lnTo>
                  <a:pt x="1130707" y="127658"/>
                </a:lnTo>
                <a:cubicBezTo>
                  <a:pt x="1129615" y="126931"/>
                  <a:pt x="1128158" y="126204"/>
                  <a:pt x="1126337" y="126204"/>
                </a:cubicBezTo>
                <a:lnTo>
                  <a:pt x="867418" y="126204"/>
                </a:lnTo>
                <a:cubicBezTo>
                  <a:pt x="867418" y="126204"/>
                  <a:pt x="867054" y="126204"/>
                  <a:pt x="867054" y="126204"/>
                </a:cubicBezTo>
                <a:cubicBezTo>
                  <a:pt x="866326" y="126204"/>
                  <a:pt x="865961" y="126204"/>
                  <a:pt x="865233" y="126567"/>
                </a:cubicBezTo>
                <a:cubicBezTo>
                  <a:pt x="864869" y="126567"/>
                  <a:pt x="864869" y="126567"/>
                  <a:pt x="864505" y="126931"/>
                </a:cubicBezTo>
                <a:cubicBezTo>
                  <a:pt x="863776" y="127294"/>
                  <a:pt x="863048" y="127658"/>
                  <a:pt x="862684" y="128385"/>
                </a:cubicBezTo>
                <a:cubicBezTo>
                  <a:pt x="862684" y="128385"/>
                  <a:pt x="862684" y="128385"/>
                  <a:pt x="862684" y="128385"/>
                </a:cubicBezTo>
                <a:lnTo>
                  <a:pt x="745060" y="247273"/>
                </a:lnTo>
                <a:lnTo>
                  <a:pt x="691528" y="160380"/>
                </a:lnTo>
                <a:cubicBezTo>
                  <a:pt x="690071" y="158198"/>
                  <a:pt x="687886" y="156744"/>
                  <a:pt x="685337" y="156744"/>
                </a:cubicBezTo>
                <a:lnTo>
                  <a:pt x="524742" y="156744"/>
                </a:lnTo>
                <a:lnTo>
                  <a:pt x="524742" y="122204"/>
                </a:lnTo>
                <a:cubicBezTo>
                  <a:pt x="524742" y="120023"/>
                  <a:pt x="523649" y="117842"/>
                  <a:pt x="521829" y="116387"/>
                </a:cubicBezTo>
                <a:lnTo>
                  <a:pt x="430788" y="49126"/>
                </a:lnTo>
                <a:cubicBezTo>
                  <a:pt x="429696" y="48399"/>
                  <a:pt x="428239" y="47672"/>
                  <a:pt x="426783" y="47672"/>
                </a:cubicBezTo>
                <a:lnTo>
                  <a:pt x="275655" y="40401"/>
                </a:lnTo>
                <a:lnTo>
                  <a:pt x="211563" y="1135"/>
                </a:lnTo>
                <a:cubicBezTo>
                  <a:pt x="208286" y="-1047"/>
                  <a:pt x="203916" y="44"/>
                  <a:pt x="201731" y="3316"/>
                </a:cubicBezTo>
                <a:lnTo>
                  <a:pt x="121615" y="119659"/>
                </a:lnTo>
                <a:cubicBezTo>
                  <a:pt x="120887" y="120750"/>
                  <a:pt x="120158" y="122204"/>
                  <a:pt x="120158" y="123659"/>
                </a:cubicBezTo>
                <a:lnTo>
                  <a:pt x="120158" y="206190"/>
                </a:lnTo>
                <a:lnTo>
                  <a:pt x="5812" y="229458"/>
                </a:lnTo>
                <a:cubicBezTo>
                  <a:pt x="3262" y="229822"/>
                  <a:pt x="1078" y="231640"/>
                  <a:pt x="349" y="234185"/>
                </a:cubicBezTo>
                <a:cubicBezTo>
                  <a:pt x="-379" y="236730"/>
                  <a:pt x="-3" y="239275"/>
                  <a:pt x="1806" y="241093"/>
                </a:cubicBezTo>
                <a:lnTo>
                  <a:pt x="78280" y="331986"/>
                </a:lnTo>
                <a:cubicBezTo>
                  <a:pt x="79736" y="333803"/>
                  <a:pt x="81557" y="334531"/>
                  <a:pt x="83742" y="334531"/>
                </a:cubicBezTo>
                <a:lnTo>
                  <a:pt x="167499" y="334531"/>
                </a:lnTo>
                <a:cubicBezTo>
                  <a:pt x="167499" y="334531"/>
                  <a:pt x="167499" y="334531"/>
                  <a:pt x="167499" y="334531"/>
                </a:cubicBezTo>
                <a:cubicBezTo>
                  <a:pt x="167863" y="334531"/>
                  <a:pt x="167863" y="334531"/>
                  <a:pt x="168228" y="334531"/>
                </a:cubicBezTo>
                <a:cubicBezTo>
                  <a:pt x="168956" y="334531"/>
                  <a:pt x="169320" y="334531"/>
                  <a:pt x="170049" y="334167"/>
                </a:cubicBezTo>
                <a:cubicBezTo>
                  <a:pt x="170049" y="334167"/>
                  <a:pt x="170049" y="334167"/>
                  <a:pt x="170049" y="334167"/>
                </a:cubicBezTo>
                <a:cubicBezTo>
                  <a:pt x="170049" y="334167"/>
                  <a:pt x="170049" y="334167"/>
                  <a:pt x="170413" y="334167"/>
                </a:cubicBezTo>
                <a:cubicBezTo>
                  <a:pt x="171141" y="333803"/>
                  <a:pt x="171505" y="333803"/>
                  <a:pt x="172233" y="333076"/>
                </a:cubicBezTo>
                <a:lnTo>
                  <a:pt x="262910" y="263998"/>
                </a:lnTo>
                <a:lnTo>
                  <a:pt x="403476" y="170560"/>
                </a:lnTo>
                <a:lnTo>
                  <a:pt x="495973" y="170560"/>
                </a:lnTo>
                <a:lnTo>
                  <a:pt x="316806" y="302900"/>
                </a:lnTo>
                <a:cubicBezTo>
                  <a:pt x="314985" y="304354"/>
                  <a:pt x="313892" y="306172"/>
                  <a:pt x="313892" y="308353"/>
                </a:cubicBezTo>
                <a:lnTo>
                  <a:pt x="310251" y="398156"/>
                </a:lnTo>
                <a:cubicBezTo>
                  <a:pt x="310251" y="398519"/>
                  <a:pt x="310251" y="398883"/>
                  <a:pt x="310615" y="399246"/>
                </a:cubicBezTo>
                <a:cubicBezTo>
                  <a:pt x="310615" y="399610"/>
                  <a:pt x="310615" y="400337"/>
                  <a:pt x="310615" y="400701"/>
                </a:cubicBezTo>
                <a:cubicBezTo>
                  <a:pt x="310615" y="400701"/>
                  <a:pt x="310615" y="400701"/>
                  <a:pt x="310615" y="400701"/>
                </a:cubicBezTo>
                <a:cubicBezTo>
                  <a:pt x="310615" y="401064"/>
                  <a:pt x="310979" y="401428"/>
                  <a:pt x="311343" y="401791"/>
                </a:cubicBezTo>
                <a:cubicBezTo>
                  <a:pt x="311707" y="402155"/>
                  <a:pt x="311707" y="402882"/>
                  <a:pt x="312072" y="403246"/>
                </a:cubicBezTo>
                <a:cubicBezTo>
                  <a:pt x="312072" y="403246"/>
                  <a:pt x="312072" y="403246"/>
                  <a:pt x="312072" y="403246"/>
                </a:cubicBezTo>
                <a:cubicBezTo>
                  <a:pt x="312436" y="403609"/>
                  <a:pt x="312800" y="403609"/>
                  <a:pt x="312800" y="403973"/>
                </a:cubicBezTo>
                <a:cubicBezTo>
                  <a:pt x="313164" y="404336"/>
                  <a:pt x="313528" y="404700"/>
                  <a:pt x="314257" y="405064"/>
                </a:cubicBezTo>
                <a:cubicBezTo>
                  <a:pt x="314621" y="405064"/>
                  <a:pt x="314985" y="405427"/>
                  <a:pt x="315349" y="405427"/>
                </a:cubicBezTo>
                <a:cubicBezTo>
                  <a:pt x="315713" y="405427"/>
                  <a:pt x="316441" y="405791"/>
                  <a:pt x="316806" y="405791"/>
                </a:cubicBezTo>
                <a:cubicBezTo>
                  <a:pt x="316806" y="405791"/>
                  <a:pt x="317170" y="405791"/>
                  <a:pt x="317170" y="405791"/>
                </a:cubicBezTo>
                <a:lnTo>
                  <a:pt x="413673" y="405791"/>
                </a:lnTo>
                <a:lnTo>
                  <a:pt x="537124" y="470143"/>
                </a:lnTo>
                <a:lnTo>
                  <a:pt x="586649" y="628660"/>
                </a:lnTo>
                <a:lnTo>
                  <a:pt x="514545" y="822808"/>
                </a:lnTo>
                <a:cubicBezTo>
                  <a:pt x="514545" y="822808"/>
                  <a:pt x="514545" y="822808"/>
                  <a:pt x="514545" y="822808"/>
                </a:cubicBezTo>
                <a:cubicBezTo>
                  <a:pt x="514545" y="822808"/>
                  <a:pt x="514545" y="822808"/>
                  <a:pt x="514545" y="822808"/>
                </a:cubicBezTo>
                <a:cubicBezTo>
                  <a:pt x="514545" y="823172"/>
                  <a:pt x="514545" y="823172"/>
                  <a:pt x="514545" y="823535"/>
                </a:cubicBezTo>
                <a:cubicBezTo>
                  <a:pt x="514545" y="823899"/>
                  <a:pt x="514181" y="824626"/>
                  <a:pt x="514181" y="824989"/>
                </a:cubicBezTo>
                <a:lnTo>
                  <a:pt x="510540" y="978053"/>
                </a:lnTo>
                <a:cubicBezTo>
                  <a:pt x="510540" y="979871"/>
                  <a:pt x="511268" y="981689"/>
                  <a:pt x="512725" y="983143"/>
                </a:cubicBezTo>
                <a:lnTo>
                  <a:pt x="666037" y="1143479"/>
                </a:lnTo>
                <a:cubicBezTo>
                  <a:pt x="667494" y="1144933"/>
                  <a:pt x="669314" y="1145660"/>
                  <a:pt x="671135" y="1145660"/>
                </a:cubicBezTo>
                <a:cubicBezTo>
                  <a:pt x="671863" y="1145660"/>
                  <a:pt x="672592" y="1145660"/>
                  <a:pt x="673320" y="1145296"/>
                </a:cubicBezTo>
                <a:cubicBezTo>
                  <a:pt x="675869" y="1144569"/>
                  <a:pt x="678054" y="1142388"/>
                  <a:pt x="678418" y="1139843"/>
                </a:cubicBezTo>
                <a:cubicBezTo>
                  <a:pt x="679146" y="1135480"/>
                  <a:pt x="699540" y="1034407"/>
                  <a:pt x="702089" y="1020228"/>
                </a:cubicBezTo>
                <a:cubicBezTo>
                  <a:pt x="707551" y="1011138"/>
                  <a:pt x="763268" y="963510"/>
                  <a:pt x="813886" y="922427"/>
                </a:cubicBezTo>
                <a:lnTo>
                  <a:pt x="981401" y="808629"/>
                </a:lnTo>
                <a:lnTo>
                  <a:pt x="1013083" y="828625"/>
                </a:lnTo>
                <a:lnTo>
                  <a:pt x="995967" y="899885"/>
                </a:lnTo>
                <a:cubicBezTo>
                  <a:pt x="995967" y="900249"/>
                  <a:pt x="995967" y="900249"/>
                  <a:pt x="995967" y="900612"/>
                </a:cubicBezTo>
                <a:cubicBezTo>
                  <a:pt x="995967" y="901339"/>
                  <a:pt x="995967" y="901703"/>
                  <a:pt x="995967" y="902430"/>
                </a:cubicBezTo>
                <a:cubicBezTo>
                  <a:pt x="995967" y="902794"/>
                  <a:pt x="995967" y="903157"/>
                  <a:pt x="996331" y="903885"/>
                </a:cubicBezTo>
                <a:cubicBezTo>
                  <a:pt x="996331" y="904248"/>
                  <a:pt x="996331" y="904248"/>
                  <a:pt x="996331" y="904612"/>
                </a:cubicBezTo>
                <a:cubicBezTo>
                  <a:pt x="996331" y="904975"/>
                  <a:pt x="996696" y="905339"/>
                  <a:pt x="997060" y="905702"/>
                </a:cubicBezTo>
                <a:cubicBezTo>
                  <a:pt x="997060" y="905702"/>
                  <a:pt x="997060" y="906066"/>
                  <a:pt x="997060" y="906066"/>
                </a:cubicBezTo>
                <a:lnTo>
                  <a:pt x="1022551" y="942423"/>
                </a:lnTo>
                <a:cubicBezTo>
                  <a:pt x="1022915" y="942787"/>
                  <a:pt x="1023279" y="943514"/>
                  <a:pt x="1023643" y="943877"/>
                </a:cubicBezTo>
                <a:lnTo>
                  <a:pt x="1114684" y="1023863"/>
                </a:lnTo>
                <a:cubicBezTo>
                  <a:pt x="1116869" y="1027135"/>
                  <a:pt x="1120146" y="1027499"/>
                  <a:pt x="1123060" y="1026045"/>
                </a:cubicBezTo>
                <a:close/>
                <a:moveTo>
                  <a:pt x="810973" y="907884"/>
                </a:moveTo>
                <a:lnTo>
                  <a:pt x="616511" y="647930"/>
                </a:lnTo>
                <a:lnTo>
                  <a:pt x="965742" y="802448"/>
                </a:lnTo>
                <a:lnTo>
                  <a:pt x="810973" y="907884"/>
                </a:lnTo>
                <a:close/>
                <a:moveTo>
                  <a:pt x="865597" y="145837"/>
                </a:moveTo>
                <a:lnTo>
                  <a:pt x="1058967" y="559945"/>
                </a:lnTo>
                <a:lnTo>
                  <a:pt x="753800" y="258544"/>
                </a:lnTo>
                <a:lnTo>
                  <a:pt x="865597" y="145837"/>
                </a:lnTo>
                <a:close/>
                <a:moveTo>
                  <a:pt x="882349" y="147654"/>
                </a:moveTo>
                <a:lnTo>
                  <a:pt x="1147459" y="263270"/>
                </a:lnTo>
                <a:lnTo>
                  <a:pt x="1080453" y="571216"/>
                </a:lnTo>
                <a:lnTo>
                  <a:pt x="882349" y="147654"/>
                </a:lnTo>
                <a:close/>
                <a:moveTo>
                  <a:pt x="746516" y="271633"/>
                </a:moveTo>
                <a:lnTo>
                  <a:pt x="1066615" y="587577"/>
                </a:lnTo>
                <a:lnTo>
                  <a:pt x="605586" y="621753"/>
                </a:lnTo>
                <a:lnTo>
                  <a:pt x="746516" y="271633"/>
                </a:lnTo>
                <a:close/>
                <a:moveTo>
                  <a:pt x="977395" y="791904"/>
                </a:moveTo>
                <a:lnTo>
                  <a:pt x="623794" y="635205"/>
                </a:lnTo>
                <a:lnTo>
                  <a:pt x="1070620" y="601756"/>
                </a:lnTo>
                <a:lnTo>
                  <a:pt x="977395" y="791904"/>
                </a:lnTo>
                <a:close/>
                <a:moveTo>
                  <a:pt x="1368141" y="268360"/>
                </a:moveTo>
                <a:lnTo>
                  <a:pt x="1237770" y="461417"/>
                </a:lnTo>
                <a:lnTo>
                  <a:pt x="1094291" y="575579"/>
                </a:lnTo>
                <a:lnTo>
                  <a:pt x="1161661" y="266543"/>
                </a:lnTo>
                <a:lnTo>
                  <a:pt x="1368141" y="268360"/>
                </a:lnTo>
                <a:close/>
                <a:moveTo>
                  <a:pt x="1225753" y="212007"/>
                </a:moveTo>
                <a:lnTo>
                  <a:pt x="1155106" y="250909"/>
                </a:lnTo>
                <a:lnTo>
                  <a:pt x="902378" y="140747"/>
                </a:lnTo>
                <a:lnTo>
                  <a:pt x="1124152" y="140747"/>
                </a:lnTo>
                <a:lnTo>
                  <a:pt x="1225753" y="212007"/>
                </a:lnTo>
                <a:close/>
                <a:moveTo>
                  <a:pt x="209742" y="17496"/>
                </a:moveTo>
                <a:lnTo>
                  <a:pt x="265823" y="51671"/>
                </a:lnTo>
                <a:lnTo>
                  <a:pt x="252349" y="248728"/>
                </a:lnTo>
                <a:lnTo>
                  <a:pt x="135089" y="207644"/>
                </a:lnTo>
                <a:lnTo>
                  <a:pt x="135089" y="126567"/>
                </a:lnTo>
                <a:lnTo>
                  <a:pt x="209742" y="17496"/>
                </a:lnTo>
                <a:close/>
                <a:moveTo>
                  <a:pt x="171141" y="315988"/>
                </a:moveTo>
                <a:lnTo>
                  <a:pt x="139459" y="224368"/>
                </a:lnTo>
                <a:lnTo>
                  <a:pt x="243609" y="261089"/>
                </a:lnTo>
                <a:lnTo>
                  <a:pt x="171141" y="315988"/>
                </a:lnTo>
                <a:close/>
                <a:moveTo>
                  <a:pt x="20378" y="241456"/>
                </a:moveTo>
                <a:lnTo>
                  <a:pt x="122343" y="220732"/>
                </a:lnTo>
                <a:lnTo>
                  <a:pt x="156939" y="320351"/>
                </a:lnTo>
                <a:lnTo>
                  <a:pt x="86655" y="320351"/>
                </a:lnTo>
                <a:lnTo>
                  <a:pt x="20378" y="241456"/>
                </a:lnTo>
                <a:close/>
                <a:moveTo>
                  <a:pt x="400927" y="156744"/>
                </a:moveTo>
                <a:cubicBezTo>
                  <a:pt x="399470" y="156744"/>
                  <a:pt x="398014" y="157107"/>
                  <a:pt x="396921" y="157835"/>
                </a:cubicBezTo>
                <a:lnTo>
                  <a:pt x="266916" y="244365"/>
                </a:lnTo>
                <a:lnTo>
                  <a:pt x="280025" y="54944"/>
                </a:lnTo>
                <a:lnTo>
                  <a:pt x="423869" y="61851"/>
                </a:lnTo>
                <a:lnTo>
                  <a:pt x="510175" y="125840"/>
                </a:lnTo>
                <a:lnTo>
                  <a:pt x="510175" y="156744"/>
                </a:lnTo>
                <a:lnTo>
                  <a:pt x="400927" y="156744"/>
                </a:lnTo>
                <a:lnTo>
                  <a:pt x="400927" y="156744"/>
                </a:lnTo>
                <a:close/>
                <a:moveTo>
                  <a:pt x="520008" y="171287"/>
                </a:moveTo>
                <a:lnTo>
                  <a:pt x="681331" y="171287"/>
                </a:lnTo>
                <a:lnTo>
                  <a:pt x="732678" y="254545"/>
                </a:lnTo>
                <a:lnTo>
                  <a:pt x="324817" y="389066"/>
                </a:lnTo>
                <a:lnTo>
                  <a:pt x="327730" y="313080"/>
                </a:lnTo>
                <a:lnTo>
                  <a:pt x="520008" y="171287"/>
                </a:lnTo>
                <a:close/>
                <a:moveTo>
                  <a:pt x="550233" y="463962"/>
                </a:moveTo>
                <a:cubicBezTo>
                  <a:pt x="549505" y="462144"/>
                  <a:pt x="548412" y="460690"/>
                  <a:pt x="546592" y="459599"/>
                </a:cubicBezTo>
                <a:lnTo>
                  <a:pt x="419135" y="392702"/>
                </a:lnTo>
                <a:cubicBezTo>
                  <a:pt x="418043" y="391975"/>
                  <a:pt x="416950" y="391975"/>
                  <a:pt x="415858" y="391975"/>
                </a:cubicBezTo>
                <a:lnTo>
                  <a:pt x="362690" y="391975"/>
                </a:lnTo>
                <a:lnTo>
                  <a:pt x="731222" y="270542"/>
                </a:lnTo>
                <a:lnTo>
                  <a:pt x="595025" y="608300"/>
                </a:lnTo>
                <a:lnTo>
                  <a:pt x="550233" y="463962"/>
                </a:lnTo>
                <a:close/>
                <a:moveTo>
                  <a:pt x="596482" y="645021"/>
                </a:moveTo>
                <a:lnTo>
                  <a:pt x="790216" y="903885"/>
                </a:lnTo>
                <a:lnTo>
                  <a:pt x="530933" y="822081"/>
                </a:lnTo>
                <a:lnTo>
                  <a:pt x="596482" y="645021"/>
                </a:lnTo>
                <a:close/>
                <a:moveTo>
                  <a:pt x="687158" y="1018410"/>
                </a:moveTo>
                <a:cubicBezTo>
                  <a:pt x="685701" y="1026772"/>
                  <a:pt x="672227" y="1094760"/>
                  <a:pt x="666401" y="1124573"/>
                </a:cubicBezTo>
                <a:lnTo>
                  <a:pt x="525106" y="976599"/>
                </a:lnTo>
                <a:lnTo>
                  <a:pt x="528384" y="836260"/>
                </a:lnTo>
                <a:lnTo>
                  <a:pt x="794222" y="920245"/>
                </a:lnTo>
                <a:cubicBezTo>
                  <a:pt x="724667" y="976963"/>
                  <a:pt x="688615" y="1009684"/>
                  <a:pt x="687158" y="1018410"/>
                </a:cubicBezTo>
                <a:close/>
                <a:moveTo>
                  <a:pt x="990141" y="798449"/>
                </a:moveTo>
                <a:lnTo>
                  <a:pt x="1073534" y="628660"/>
                </a:lnTo>
                <a:lnTo>
                  <a:pt x="1071713" y="662473"/>
                </a:lnTo>
                <a:cubicBezTo>
                  <a:pt x="1071713" y="663200"/>
                  <a:pt x="1071713" y="664291"/>
                  <a:pt x="1072077" y="665018"/>
                </a:cubicBezTo>
                <a:lnTo>
                  <a:pt x="1093562" y="733006"/>
                </a:lnTo>
                <a:lnTo>
                  <a:pt x="1093562" y="816991"/>
                </a:lnTo>
                <a:lnTo>
                  <a:pt x="1056054" y="875162"/>
                </a:lnTo>
                <a:lnTo>
                  <a:pt x="1012719" y="891523"/>
                </a:lnTo>
                <a:lnTo>
                  <a:pt x="1027649" y="828262"/>
                </a:lnTo>
                <a:cubicBezTo>
                  <a:pt x="1028378" y="825353"/>
                  <a:pt x="1026921" y="822081"/>
                  <a:pt x="1024372" y="820263"/>
                </a:cubicBezTo>
                <a:lnTo>
                  <a:pt x="990141" y="798449"/>
                </a:lnTo>
                <a:close/>
                <a:moveTo>
                  <a:pt x="1013811" y="906793"/>
                </a:moveTo>
                <a:lnTo>
                  <a:pt x="1061516" y="888978"/>
                </a:lnTo>
                <a:lnTo>
                  <a:pt x="1202083" y="906066"/>
                </a:lnTo>
                <a:lnTo>
                  <a:pt x="1195892" y="967873"/>
                </a:lnTo>
                <a:lnTo>
                  <a:pt x="1119782" y="1010775"/>
                </a:lnTo>
                <a:lnTo>
                  <a:pt x="1033476" y="934788"/>
                </a:lnTo>
                <a:lnTo>
                  <a:pt x="1013811" y="906793"/>
                </a:lnTo>
                <a:close/>
              </a:path>
            </a:pathLst>
          </a:custGeom>
          <a:solidFill>
            <a:schemeClr val="accent3">
              <a:lumMod val="75000"/>
            </a:schemeClr>
          </a:solidFill>
          <a:ln w="9513" cap="flat">
            <a:noFill/>
            <a:prstDash val="solid"/>
            <a:miter/>
          </a:ln>
        </p:spPr>
        <p:txBody>
          <a:bodyPr rtlCol="0" anchor="ctr"/>
          <a:lstStyle/>
          <a:p>
            <a:endParaRPr sz="900"/>
          </a:p>
        </p:txBody>
      </p:sp>
      <p:sp>
        <p:nvSpPr>
          <p:cNvPr id="10" name="Freeform 9">
            <a:extLst>
              <a:ext uri="{FF2B5EF4-FFF2-40B4-BE49-F238E27FC236}">
                <a16:creationId xmlns:a16="http://schemas.microsoft.com/office/drawing/2014/main" id="{463E6908-9F86-6A4C-92E5-C7510811913B}"/>
              </a:ext>
            </a:extLst>
          </p:cNvPr>
          <p:cNvSpPr/>
          <p:nvPr userDrawn="1"/>
        </p:nvSpPr>
        <p:spPr>
          <a:xfrm>
            <a:off x="276399" y="3321221"/>
            <a:ext cx="252786" cy="159491"/>
          </a:xfrm>
          <a:custGeom>
            <a:avLst/>
            <a:gdLst>
              <a:gd name="connsiteX0" fmla="*/ 6919 w 180747"/>
              <a:gd name="connsiteY0" fmla="*/ 123344 h 114062"/>
              <a:gd name="connsiteX1" fmla="*/ 7647 w 180747"/>
              <a:gd name="connsiteY1" fmla="*/ 123344 h 114062"/>
              <a:gd name="connsiteX2" fmla="*/ 175526 w 180747"/>
              <a:gd name="connsiteY2" fmla="*/ 105165 h 114062"/>
              <a:gd name="connsiteX3" fmla="*/ 181717 w 180747"/>
              <a:gd name="connsiteY3" fmla="*/ 100075 h 114062"/>
              <a:gd name="connsiteX4" fmla="*/ 179532 w 180747"/>
              <a:gd name="connsiteY4" fmla="*/ 92440 h 114062"/>
              <a:gd name="connsiteX5" fmla="*/ 77566 w 180747"/>
              <a:gd name="connsiteY5" fmla="*/ 1911 h 114062"/>
              <a:gd name="connsiteX6" fmla="*/ 71740 w 180747"/>
              <a:gd name="connsiteY6" fmla="*/ 93 h 114062"/>
              <a:gd name="connsiteX7" fmla="*/ 66642 w 180747"/>
              <a:gd name="connsiteY7" fmla="*/ 3365 h 114062"/>
              <a:gd name="connsiteX8" fmla="*/ 1092 w 180747"/>
              <a:gd name="connsiteY8" fmla="*/ 112073 h 114062"/>
              <a:gd name="connsiteX9" fmla="*/ 1092 w 180747"/>
              <a:gd name="connsiteY9" fmla="*/ 119708 h 114062"/>
              <a:gd name="connsiteX10" fmla="*/ 6919 w 180747"/>
              <a:gd name="connsiteY10" fmla="*/ 123344 h 114062"/>
              <a:gd name="connsiteX11" fmla="*/ 74289 w 180747"/>
              <a:gd name="connsiteY11" fmla="*/ 18635 h 114062"/>
              <a:gd name="connsiteX12" fmla="*/ 157682 w 180747"/>
              <a:gd name="connsiteY12" fmla="*/ 92440 h 114062"/>
              <a:gd name="connsiteX13" fmla="*/ 21121 w 180747"/>
              <a:gd name="connsiteY13" fmla="*/ 107346 h 114062"/>
              <a:gd name="connsiteX14" fmla="*/ 74289 w 180747"/>
              <a:gd name="connsiteY14" fmla="*/ 18635 h 11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747" h="114062">
                <a:moveTo>
                  <a:pt x="6919" y="123344"/>
                </a:moveTo>
                <a:cubicBezTo>
                  <a:pt x="7283" y="123344"/>
                  <a:pt x="7283" y="123344"/>
                  <a:pt x="7647" y="123344"/>
                </a:cubicBezTo>
                <a:lnTo>
                  <a:pt x="175526" y="105165"/>
                </a:lnTo>
                <a:cubicBezTo>
                  <a:pt x="178439" y="104801"/>
                  <a:pt x="180988" y="102983"/>
                  <a:pt x="181717" y="100075"/>
                </a:cubicBezTo>
                <a:cubicBezTo>
                  <a:pt x="182445" y="97166"/>
                  <a:pt x="181717" y="94258"/>
                  <a:pt x="179532" y="92440"/>
                </a:cubicBezTo>
                <a:lnTo>
                  <a:pt x="77566" y="1911"/>
                </a:lnTo>
                <a:cubicBezTo>
                  <a:pt x="76110" y="456"/>
                  <a:pt x="73925" y="-271"/>
                  <a:pt x="71740" y="93"/>
                </a:cubicBezTo>
                <a:cubicBezTo>
                  <a:pt x="69555" y="456"/>
                  <a:pt x="67734" y="1547"/>
                  <a:pt x="66642" y="3365"/>
                </a:cubicBezTo>
                <a:lnTo>
                  <a:pt x="1092" y="112073"/>
                </a:lnTo>
                <a:cubicBezTo>
                  <a:pt x="-364" y="114618"/>
                  <a:pt x="-364" y="117526"/>
                  <a:pt x="1092" y="119708"/>
                </a:cubicBezTo>
                <a:cubicBezTo>
                  <a:pt x="2185" y="121889"/>
                  <a:pt x="4370" y="123344"/>
                  <a:pt x="6919" y="123344"/>
                </a:cubicBezTo>
                <a:close/>
                <a:moveTo>
                  <a:pt x="74289" y="18635"/>
                </a:moveTo>
                <a:lnTo>
                  <a:pt x="157682" y="92440"/>
                </a:lnTo>
                <a:lnTo>
                  <a:pt x="21121" y="107346"/>
                </a:lnTo>
                <a:lnTo>
                  <a:pt x="74289" y="18635"/>
                </a:lnTo>
                <a:close/>
              </a:path>
            </a:pathLst>
          </a:custGeom>
          <a:solidFill>
            <a:schemeClr val="accent3">
              <a:lumMod val="75000"/>
            </a:schemeClr>
          </a:solidFill>
          <a:ln w="9513" cap="flat">
            <a:noFill/>
            <a:prstDash val="solid"/>
            <a:miter/>
          </a:ln>
        </p:spPr>
        <p:txBody>
          <a:bodyPr rtlCol="0" anchor="ctr"/>
          <a:lstStyle/>
          <a:p>
            <a:endParaRPr sz="900"/>
          </a:p>
        </p:txBody>
      </p:sp>
      <p:sp>
        <p:nvSpPr>
          <p:cNvPr id="11" name="Freeform 10">
            <a:extLst>
              <a:ext uri="{FF2B5EF4-FFF2-40B4-BE49-F238E27FC236}">
                <a16:creationId xmlns:a16="http://schemas.microsoft.com/office/drawing/2014/main" id="{73EAF71B-1C46-F147-BF68-3DD180614A2F}"/>
              </a:ext>
            </a:extLst>
          </p:cNvPr>
          <p:cNvSpPr/>
          <p:nvPr userDrawn="1"/>
        </p:nvSpPr>
        <p:spPr>
          <a:xfrm rot="3600000">
            <a:off x="10505795" y="-17648"/>
            <a:ext cx="1942084" cy="1595228"/>
          </a:xfrm>
          <a:custGeom>
            <a:avLst/>
            <a:gdLst>
              <a:gd name="connsiteX0" fmla="*/ 1123060 w 1388905"/>
              <a:gd name="connsiteY0" fmla="*/ 1026045 h 1140623"/>
              <a:gd name="connsiteX1" fmla="*/ 1206817 w 1388905"/>
              <a:gd name="connsiteY1" fmla="*/ 978780 h 1140623"/>
              <a:gd name="connsiteX2" fmla="*/ 1210458 w 1388905"/>
              <a:gd name="connsiteY2" fmla="*/ 973327 h 1140623"/>
              <a:gd name="connsiteX3" fmla="*/ 1217742 w 1388905"/>
              <a:gd name="connsiteY3" fmla="*/ 900612 h 1140623"/>
              <a:gd name="connsiteX4" fmla="*/ 1211187 w 1388905"/>
              <a:gd name="connsiteY4" fmla="*/ 892614 h 1140623"/>
              <a:gd name="connsiteX5" fmla="*/ 1073170 w 1388905"/>
              <a:gd name="connsiteY5" fmla="*/ 875889 h 1140623"/>
              <a:gd name="connsiteX6" fmla="*/ 1107037 w 1388905"/>
              <a:gd name="connsiteY6" fmla="*/ 823899 h 1140623"/>
              <a:gd name="connsiteX7" fmla="*/ 1108129 w 1388905"/>
              <a:gd name="connsiteY7" fmla="*/ 819899 h 1140623"/>
              <a:gd name="connsiteX8" fmla="*/ 1108129 w 1388905"/>
              <a:gd name="connsiteY8" fmla="*/ 732642 h 1140623"/>
              <a:gd name="connsiteX9" fmla="*/ 1107765 w 1388905"/>
              <a:gd name="connsiteY9" fmla="*/ 730461 h 1140623"/>
              <a:gd name="connsiteX10" fmla="*/ 1086279 w 1388905"/>
              <a:gd name="connsiteY10" fmla="*/ 662473 h 1140623"/>
              <a:gd name="connsiteX11" fmla="*/ 1089557 w 1388905"/>
              <a:gd name="connsiteY11" fmla="*/ 597757 h 1140623"/>
              <a:gd name="connsiteX12" fmla="*/ 1247603 w 1388905"/>
              <a:gd name="connsiteY12" fmla="*/ 472324 h 1140623"/>
              <a:gd name="connsiteX13" fmla="*/ 1249060 w 1388905"/>
              <a:gd name="connsiteY13" fmla="*/ 470870 h 1140623"/>
              <a:gd name="connsiteX14" fmla="*/ 1387805 w 1388905"/>
              <a:gd name="connsiteY14" fmla="*/ 265815 h 1140623"/>
              <a:gd name="connsiteX15" fmla="*/ 1388169 w 1388905"/>
              <a:gd name="connsiteY15" fmla="*/ 258180 h 1140623"/>
              <a:gd name="connsiteX16" fmla="*/ 1381614 w 1388905"/>
              <a:gd name="connsiteY16" fmla="*/ 254181 h 1140623"/>
              <a:gd name="connsiteX17" fmla="*/ 1183146 w 1388905"/>
              <a:gd name="connsiteY17" fmla="*/ 252000 h 1140623"/>
              <a:gd name="connsiteX18" fmla="*/ 1242869 w 1388905"/>
              <a:gd name="connsiteY18" fmla="*/ 219278 h 1140623"/>
              <a:gd name="connsiteX19" fmla="*/ 1246510 w 1388905"/>
              <a:gd name="connsiteY19" fmla="*/ 213461 h 1140623"/>
              <a:gd name="connsiteX20" fmla="*/ 1243597 w 1388905"/>
              <a:gd name="connsiteY20" fmla="*/ 207280 h 1140623"/>
              <a:gd name="connsiteX21" fmla="*/ 1130707 w 1388905"/>
              <a:gd name="connsiteY21" fmla="*/ 127658 h 1140623"/>
              <a:gd name="connsiteX22" fmla="*/ 1126337 w 1388905"/>
              <a:gd name="connsiteY22" fmla="*/ 126204 h 1140623"/>
              <a:gd name="connsiteX23" fmla="*/ 867418 w 1388905"/>
              <a:gd name="connsiteY23" fmla="*/ 126204 h 1140623"/>
              <a:gd name="connsiteX24" fmla="*/ 867054 w 1388905"/>
              <a:gd name="connsiteY24" fmla="*/ 126204 h 1140623"/>
              <a:gd name="connsiteX25" fmla="*/ 865233 w 1388905"/>
              <a:gd name="connsiteY25" fmla="*/ 126567 h 1140623"/>
              <a:gd name="connsiteX26" fmla="*/ 864505 w 1388905"/>
              <a:gd name="connsiteY26" fmla="*/ 126931 h 1140623"/>
              <a:gd name="connsiteX27" fmla="*/ 862684 w 1388905"/>
              <a:gd name="connsiteY27" fmla="*/ 128385 h 1140623"/>
              <a:gd name="connsiteX28" fmla="*/ 862684 w 1388905"/>
              <a:gd name="connsiteY28" fmla="*/ 128385 h 1140623"/>
              <a:gd name="connsiteX29" fmla="*/ 745060 w 1388905"/>
              <a:gd name="connsiteY29" fmla="*/ 247273 h 1140623"/>
              <a:gd name="connsiteX30" fmla="*/ 691528 w 1388905"/>
              <a:gd name="connsiteY30" fmla="*/ 160380 h 1140623"/>
              <a:gd name="connsiteX31" fmla="*/ 685337 w 1388905"/>
              <a:gd name="connsiteY31" fmla="*/ 156744 h 1140623"/>
              <a:gd name="connsiteX32" fmla="*/ 524742 w 1388905"/>
              <a:gd name="connsiteY32" fmla="*/ 156744 h 1140623"/>
              <a:gd name="connsiteX33" fmla="*/ 524742 w 1388905"/>
              <a:gd name="connsiteY33" fmla="*/ 122204 h 1140623"/>
              <a:gd name="connsiteX34" fmla="*/ 521829 w 1388905"/>
              <a:gd name="connsiteY34" fmla="*/ 116387 h 1140623"/>
              <a:gd name="connsiteX35" fmla="*/ 430788 w 1388905"/>
              <a:gd name="connsiteY35" fmla="*/ 49126 h 1140623"/>
              <a:gd name="connsiteX36" fmla="*/ 426783 w 1388905"/>
              <a:gd name="connsiteY36" fmla="*/ 47672 h 1140623"/>
              <a:gd name="connsiteX37" fmla="*/ 275655 w 1388905"/>
              <a:gd name="connsiteY37" fmla="*/ 40401 h 1140623"/>
              <a:gd name="connsiteX38" fmla="*/ 211563 w 1388905"/>
              <a:gd name="connsiteY38" fmla="*/ 1135 h 1140623"/>
              <a:gd name="connsiteX39" fmla="*/ 201731 w 1388905"/>
              <a:gd name="connsiteY39" fmla="*/ 3316 h 1140623"/>
              <a:gd name="connsiteX40" fmla="*/ 121615 w 1388905"/>
              <a:gd name="connsiteY40" fmla="*/ 119659 h 1140623"/>
              <a:gd name="connsiteX41" fmla="*/ 120158 w 1388905"/>
              <a:gd name="connsiteY41" fmla="*/ 123659 h 1140623"/>
              <a:gd name="connsiteX42" fmla="*/ 120158 w 1388905"/>
              <a:gd name="connsiteY42" fmla="*/ 206190 h 1140623"/>
              <a:gd name="connsiteX43" fmla="*/ 5812 w 1388905"/>
              <a:gd name="connsiteY43" fmla="*/ 229458 h 1140623"/>
              <a:gd name="connsiteX44" fmla="*/ 349 w 1388905"/>
              <a:gd name="connsiteY44" fmla="*/ 234185 h 1140623"/>
              <a:gd name="connsiteX45" fmla="*/ 1806 w 1388905"/>
              <a:gd name="connsiteY45" fmla="*/ 241093 h 1140623"/>
              <a:gd name="connsiteX46" fmla="*/ 78280 w 1388905"/>
              <a:gd name="connsiteY46" fmla="*/ 331986 h 1140623"/>
              <a:gd name="connsiteX47" fmla="*/ 83742 w 1388905"/>
              <a:gd name="connsiteY47" fmla="*/ 334531 h 1140623"/>
              <a:gd name="connsiteX48" fmla="*/ 167499 w 1388905"/>
              <a:gd name="connsiteY48" fmla="*/ 334531 h 1140623"/>
              <a:gd name="connsiteX49" fmla="*/ 167499 w 1388905"/>
              <a:gd name="connsiteY49" fmla="*/ 334531 h 1140623"/>
              <a:gd name="connsiteX50" fmla="*/ 168228 w 1388905"/>
              <a:gd name="connsiteY50" fmla="*/ 334531 h 1140623"/>
              <a:gd name="connsiteX51" fmla="*/ 170049 w 1388905"/>
              <a:gd name="connsiteY51" fmla="*/ 334167 h 1140623"/>
              <a:gd name="connsiteX52" fmla="*/ 170049 w 1388905"/>
              <a:gd name="connsiteY52" fmla="*/ 334167 h 1140623"/>
              <a:gd name="connsiteX53" fmla="*/ 170413 w 1388905"/>
              <a:gd name="connsiteY53" fmla="*/ 334167 h 1140623"/>
              <a:gd name="connsiteX54" fmla="*/ 172233 w 1388905"/>
              <a:gd name="connsiteY54" fmla="*/ 333076 h 1140623"/>
              <a:gd name="connsiteX55" fmla="*/ 262910 w 1388905"/>
              <a:gd name="connsiteY55" fmla="*/ 263998 h 1140623"/>
              <a:gd name="connsiteX56" fmla="*/ 403476 w 1388905"/>
              <a:gd name="connsiteY56" fmla="*/ 170560 h 1140623"/>
              <a:gd name="connsiteX57" fmla="*/ 495973 w 1388905"/>
              <a:gd name="connsiteY57" fmla="*/ 170560 h 1140623"/>
              <a:gd name="connsiteX58" fmla="*/ 316806 w 1388905"/>
              <a:gd name="connsiteY58" fmla="*/ 302900 h 1140623"/>
              <a:gd name="connsiteX59" fmla="*/ 313892 w 1388905"/>
              <a:gd name="connsiteY59" fmla="*/ 308353 h 1140623"/>
              <a:gd name="connsiteX60" fmla="*/ 310251 w 1388905"/>
              <a:gd name="connsiteY60" fmla="*/ 398156 h 1140623"/>
              <a:gd name="connsiteX61" fmla="*/ 310615 w 1388905"/>
              <a:gd name="connsiteY61" fmla="*/ 399246 h 1140623"/>
              <a:gd name="connsiteX62" fmla="*/ 310615 w 1388905"/>
              <a:gd name="connsiteY62" fmla="*/ 400701 h 1140623"/>
              <a:gd name="connsiteX63" fmla="*/ 310615 w 1388905"/>
              <a:gd name="connsiteY63" fmla="*/ 400701 h 1140623"/>
              <a:gd name="connsiteX64" fmla="*/ 311343 w 1388905"/>
              <a:gd name="connsiteY64" fmla="*/ 401791 h 1140623"/>
              <a:gd name="connsiteX65" fmla="*/ 312072 w 1388905"/>
              <a:gd name="connsiteY65" fmla="*/ 403246 h 1140623"/>
              <a:gd name="connsiteX66" fmla="*/ 312072 w 1388905"/>
              <a:gd name="connsiteY66" fmla="*/ 403246 h 1140623"/>
              <a:gd name="connsiteX67" fmla="*/ 312800 w 1388905"/>
              <a:gd name="connsiteY67" fmla="*/ 403973 h 1140623"/>
              <a:gd name="connsiteX68" fmla="*/ 314257 w 1388905"/>
              <a:gd name="connsiteY68" fmla="*/ 405064 h 1140623"/>
              <a:gd name="connsiteX69" fmla="*/ 315349 w 1388905"/>
              <a:gd name="connsiteY69" fmla="*/ 405427 h 1140623"/>
              <a:gd name="connsiteX70" fmla="*/ 316806 w 1388905"/>
              <a:gd name="connsiteY70" fmla="*/ 405791 h 1140623"/>
              <a:gd name="connsiteX71" fmla="*/ 317170 w 1388905"/>
              <a:gd name="connsiteY71" fmla="*/ 405791 h 1140623"/>
              <a:gd name="connsiteX72" fmla="*/ 413673 w 1388905"/>
              <a:gd name="connsiteY72" fmla="*/ 405791 h 1140623"/>
              <a:gd name="connsiteX73" fmla="*/ 537124 w 1388905"/>
              <a:gd name="connsiteY73" fmla="*/ 470143 h 1140623"/>
              <a:gd name="connsiteX74" fmla="*/ 586649 w 1388905"/>
              <a:gd name="connsiteY74" fmla="*/ 628660 h 1140623"/>
              <a:gd name="connsiteX75" fmla="*/ 514545 w 1388905"/>
              <a:gd name="connsiteY75" fmla="*/ 822808 h 1140623"/>
              <a:gd name="connsiteX76" fmla="*/ 514545 w 1388905"/>
              <a:gd name="connsiteY76" fmla="*/ 822808 h 1140623"/>
              <a:gd name="connsiteX77" fmla="*/ 514545 w 1388905"/>
              <a:gd name="connsiteY77" fmla="*/ 822808 h 1140623"/>
              <a:gd name="connsiteX78" fmla="*/ 514545 w 1388905"/>
              <a:gd name="connsiteY78" fmla="*/ 823535 h 1140623"/>
              <a:gd name="connsiteX79" fmla="*/ 514181 w 1388905"/>
              <a:gd name="connsiteY79" fmla="*/ 824989 h 1140623"/>
              <a:gd name="connsiteX80" fmla="*/ 510540 w 1388905"/>
              <a:gd name="connsiteY80" fmla="*/ 978053 h 1140623"/>
              <a:gd name="connsiteX81" fmla="*/ 512725 w 1388905"/>
              <a:gd name="connsiteY81" fmla="*/ 983143 h 1140623"/>
              <a:gd name="connsiteX82" fmla="*/ 666037 w 1388905"/>
              <a:gd name="connsiteY82" fmla="*/ 1143479 h 1140623"/>
              <a:gd name="connsiteX83" fmla="*/ 671135 w 1388905"/>
              <a:gd name="connsiteY83" fmla="*/ 1145660 h 1140623"/>
              <a:gd name="connsiteX84" fmla="*/ 673320 w 1388905"/>
              <a:gd name="connsiteY84" fmla="*/ 1145296 h 1140623"/>
              <a:gd name="connsiteX85" fmla="*/ 678418 w 1388905"/>
              <a:gd name="connsiteY85" fmla="*/ 1139843 h 1140623"/>
              <a:gd name="connsiteX86" fmla="*/ 702089 w 1388905"/>
              <a:gd name="connsiteY86" fmla="*/ 1020228 h 1140623"/>
              <a:gd name="connsiteX87" fmla="*/ 813886 w 1388905"/>
              <a:gd name="connsiteY87" fmla="*/ 922427 h 1140623"/>
              <a:gd name="connsiteX88" fmla="*/ 981401 w 1388905"/>
              <a:gd name="connsiteY88" fmla="*/ 808629 h 1140623"/>
              <a:gd name="connsiteX89" fmla="*/ 1013083 w 1388905"/>
              <a:gd name="connsiteY89" fmla="*/ 828625 h 1140623"/>
              <a:gd name="connsiteX90" fmla="*/ 995967 w 1388905"/>
              <a:gd name="connsiteY90" fmla="*/ 899885 h 1140623"/>
              <a:gd name="connsiteX91" fmla="*/ 995967 w 1388905"/>
              <a:gd name="connsiteY91" fmla="*/ 900612 h 1140623"/>
              <a:gd name="connsiteX92" fmla="*/ 995967 w 1388905"/>
              <a:gd name="connsiteY92" fmla="*/ 902430 h 1140623"/>
              <a:gd name="connsiteX93" fmla="*/ 996331 w 1388905"/>
              <a:gd name="connsiteY93" fmla="*/ 903885 h 1140623"/>
              <a:gd name="connsiteX94" fmla="*/ 996331 w 1388905"/>
              <a:gd name="connsiteY94" fmla="*/ 904612 h 1140623"/>
              <a:gd name="connsiteX95" fmla="*/ 997060 w 1388905"/>
              <a:gd name="connsiteY95" fmla="*/ 905702 h 1140623"/>
              <a:gd name="connsiteX96" fmla="*/ 997060 w 1388905"/>
              <a:gd name="connsiteY96" fmla="*/ 906066 h 1140623"/>
              <a:gd name="connsiteX97" fmla="*/ 1022551 w 1388905"/>
              <a:gd name="connsiteY97" fmla="*/ 942423 h 1140623"/>
              <a:gd name="connsiteX98" fmla="*/ 1023643 w 1388905"/>
              <a:gd name="connsiteY98" fmla="*/ 943877 h 1140623"/>
              <a:gd name="connsiteX99" fmla="*/ 1114684 w 1388905"/>
              <a:gd name="connsiteY99" fmla="*/ 1023863 h 1140623"/>
              <a:gd name="connsiteX100" fmla="*/ 1123060 w 1388905"/>
              <a:gd name="connsiteY100" fmla="*/ 1026045 h 1140623"/>
              <a:gd name="connsiteX101" fmla="*/ 810973 w 1388905"/>
              <a:gd name="connsiteY101" fmla="*/ 907884 h 1140623"/>
              <a:gd name="connsiteX102" fmla="*/ 616511 w 1388905"/>
              <a:gd name="connsiteY102" fmla="*/ 647930 h 1140623"/>
              <a:gd name="connsiteX103" fmla="*/ 965742 w 1388905"/>
              <a:gd name="connsiteY103" fmla="*/ 802448 h 1140623"/>
              <a:gd name="connsiteX104" fmla="*/ 810973 w 1388905"/>
              <a:gd name="connsiteY104" fmla="*/ 907884 h 1140623"/>
              <a:gd name="connsiteX105" fmla="*/ 865597 w 1388905"/>
              <a:gd name="connsiteY105" fmla="*/ 145837 h 1140623"/>
              <a:gd name="connsiteX106" fmla="*/ 1058967 w 1388905"/>
              <a:gd name="connsiteY106" fmla="*/ 559945 h 1140623"/>
              <a:gd name="connsiteX107" fmla="*/ 753800 w 1388905"/>
              <a:gd name="connsiteY107" fmla="*/ 258544 h 1140623"/>
              <a:gd name="connsiteX108" fmla="*/ 865597 w 1388905"/>
              <a:gd name="connsiteY108" fmla="*/ 145837 h 1140623"/>
              <a:gd name="connsiteX109" fmla="*/ 882349 w 1388905"/>
              <a:gd name="connsiteY109" fmla="*/ 147654 h 1140623"/>
              <a:gd name="connsiteX110" fmla="*/ 1147459 w 1388905"/>
              <a:gd name="connsiteY110" fmla="*/ 263270 h 1140623"/>
              <a:gd name="connsiteX111" fmla="*/ 1080453 w 1388905"/>
              <a:gd name="connsiteY111" fmla="*/ 571216 h 1140623"/>
              <a:gd name="connsiteX112" fmla="*/ 882349 w 1388905"/>
              <a:gd name="connsiteY112" fmla="*/ 147654 h 1140623"/>
              <a:gd name="connsiteX113" fmla="*/ 746516 w 1388905"/>
              <a:gd name="connsiteY113" fmla="*/ 271633 h 1140623"/>
              <a:gd name="connsiteX114" fmla="*/ 1066615 w 1388905"/>
              <a:gd name="connsiteY114" fmla="*/ 587577 h 1140623"/>
              <a:gd name="connsiteX115" fmla="*/ 605586 w 1388905"/>
              <a:gd name="connsiteY115" fmla="*/ 621753 h 1140623"/>
              <a:gd name="connsiteX116" fmla="*/ 746516 w 1388905"/>
              <a:gd name="connsiteY116" fmla="*/ 271633 h 1140623"/>
              <a:gd name="connsiteX117" fmla="*/ 977395 w 1388905"/>
              <a:gd name="connsiteY117" fmla="*/ 791904 h 1140623"/>
              <a:gd name="connsiteX118" fmla="*/ 623794 w 1388905"/>
              <a:gd name="connsiteY118" fmla="*/ 635205 h 1140623"/>
              <a:gd name="connsiteX119" fmla="*/ 1070620 w 1388905"/>
              <a:gd name="connsiteY119" fmla="*/ 601756 h 1140623"/>
              <a:gd name="connsiteX120" fmla="*/ 977395 w 1388905"/>
              <a:gd name="connsiteY120" fmla="*/ 791904 h 1140623"/>
              <a:gd name="connsiteX121" fmla="*/ 1368141 w 1388905"/>
              <a:gd name="connsiteY121" fmla="*/ 268360 h 1140623"/>
              <a:gd name="connsiteX122" fmla="*/ 1237770 w 1388905"/>
              <a:gd name="connsiteY122" fmla="*/ 461417 h 1140623"/>
              <a:gd name="connsiteX123" fmla="*/ 1094291 w 1388905"/>
              <a:gd name="connsiteY123" fmla="*/ 575579 h 1140623"/>
              <a:gd name="connsiteX124" fmla="*/ 1161661 w 1388905"/>
              <a:gd name="connsiteY124" fmla="*/ 266543 h 1140623"/>
              <a:gd name="connsiteX125" fmla="*/ 1368141 w 1388905"/>
              <a:gd name="connsiteY125" fmla="*/ 268360 h 1140623"/>
              <a:gd name="connsiteX126" fmla="*/ 1225753 w 1388905"/>
              <a:gd name="connsiteY126" fmla="*/ 212007 h 1140623"/>
              <a:gd name="connsiteX127" fmla="*/ 1155106 w 1388905"/>
              <a:gd name="connsiteY127" fmla="*/ 250909 h 1140623"/>
              <a:gd name="connsiteX128" fmla="*/ 902378 w 1388905"/>
              <a:gd name="connsiteY128" fmla="*/ 140747 h 1140623"/>
              <a:gd name="connsiteX129" fmla="*/ 1124152 w 1388905"/>
              <a:gd name="connsiteY129" fmla="*/ 140747 h 1140623"/>
              <a:gd name="connsiteX130" fmla="*/ 1225753 w 1388905"/>
              <a:gd name="connsiteY130" fmla="*/ 212007 h 1140623"/>
              <a:gd name="connsiteX131" fmla="*/ 209742 w 1388905"/>
              <a:gd name="connsiteY131" fmla="*/ 17496 h 1140623"/>
              <a:gd name="connsiteX132" fmla="*/ 265823 w 1388905"/>
              <a:gd name="connsiteY132" fmla="*/ 51671 h 1140623"/>
              <a:gd name="connsiteX133" fmla="*/ 252349 w 1388905"/>
              <a:gd name="connsiteY133" fmla="*/ 248728 h 1140623"/>
              <a:gd name="connsiteX134" fmla="*/ 135089 w 1388905"/>
              <a:gd name="connsiteY134" fmla="*/ 207644 h 1140623"/>
              <a:gd name="connsiteX135" fmla="*/ 135089 w 1388905"/>
              <a:gd name="connsiteY135" fmla="*/ 126567 h 1140623"/>
              <a:gd name="connsiteX136" fmla="*/ 209742 w 1388905"/>
              <a:gd name="connsiteY136" fmla="*/ 17496 h 1140623"/>
              <a:gd name="connsiteX137" fmla="*/ 171141 w 1388905"/>
              <a:gd name="connsiteY137" fmla="*/ 315988 h 1140623"/>
              <a:gd name="connsiteX138" fmla="*/ 139459 w 1388905"/>
              <a:gd name="connsiteY138" fmla="*/ 224368 h 1140623"/>
              <a:gd name="connsiteX139" fmla="*/ 243609 w 1388905"/>
              <a:gd name="connsiteY139" fmla="*/ 261089 h 1140623"/>
              <a:gd name="connsiteX140" fmla="*/ 171141 w 1388905"/>
              <a:gd name="connsiteY140" fmla="*/ 315988 h 1140623"/>
              <a:gd name="connsiteX141" fmla="*/ 20378 w 1388905"/>
              <a:gd name="connsiteY141" fmla="*/ 241456 h 1140623"/>
              <a:gd name="connsiteX142" fmla="*/ 122343 w 1388905"/>
              <a:gd name="connsiteY142" fmla="*/ 220732 h 1140623"/>
              <a:gd name="connsiteX143" fmla="*/ 156939 w 1388905"/>
              <a:gd name="connsiteY143" fmla="*/ 320351 h 1140623"/>
              <a:gd name="connsiteX144" fmla="*/ 86655 w 1388905"/>
              <a:gd name="connsiteY144" fmla="*/ 320351 h 1140623"/>
              <a:gd name="connsiteX145" fmla="*/ 20378 w 1388905"/>
              <a:gd name="connsiteY145" fmla="*/ 241456 h 1140623"/>
              <a:gd name="connsiteX146" fmla="*/ 400927 w 1388905"/>
              <a:gd name="connsiteY146" fmla="*/ 156744 h 1140623"/>
              <a:gd name="connsiteX147" fmla="*/ 396921 w 1388905"/>
              <a:gd name="connsiteY147" fmla="*/ 157835 h 1140623"/>
              <a:gd name="connsiteX148" fmla="*/ 266916 w 1388905"/>
              <a:gd name="connsiteY148" fmla="*/ 244365 h 1140623"/>
              <a:gd name="connsiteX149" fmla="*/ 280025 w 1388905"/>
              <a:gd name="connsiteY149" fmla="*/ 54944 h 1140623"/>
              <a:gd name="connsiteX150" fmla="*/ 423869 w 1388905"/>
              <a:gd name="connsiteY150" fmla="*/ 61851 h 1140623"/>
              <a:gd name="connsiteX151" fmla="*/ 510175 w 1388905"/>
              <a:gd name="connsiteY151" fmla="*/ 125840 h 1140623"/>
              <a:gd name="connsiteX152" fmla="*/ 510175 w 1388905"/>
              <a:gd name="connsiteY152" fmla="*/ 156744 h 1140623"/>
              <a:gd name="connsiteX153" fmla="*/ 400927 w 1388905"/>
              <a:gd name="connsiteY153" fmla="*/ 156744 h 1140623"/>
              <a:gd name="connsiteX154" fmla="*/ 400927 w 1388905"/>
              <a:gd name="connsiteY154" fmla="*/ 156744 h 1140623"/>
              <a:gd name="connsiteX155" fmla="*/ 520008 w 1388905"/>
              <a:gd name="connsiteY155" fmla="*/ 171287 h 1140623"/>
              <a:gd name="connsiteX156" fmla="*/ 681331 w 1388905"/>
              <a:gd name="connsiteY156" fmla="*/ 171287 h 1140623"/>
              <a:gd name="connsiteX157" fmla="*/ 732678 w 1388905"/>
              <a:gd name="connsiteY157" fmla="*/ 254545 h 1140623"/>
              <a:gd name="connsiteX158" fmla="*/ 324817 w 1388905"/>
              <a:gd name="connsiteY158" fmla="*/ 389066 h 1140623"/>
              <a:gd name="connsiteX159" fmla="*/ 327730 w 1388905"/>
              <a:gd name="connsiteY159" fmla="*/ 313080 h 1140623"/>
              <a:gd name="connsiteX160" fmla="*/ 520008 w 1388905"/>
              <a:gd name="connsiteY160" fmla="*/ 171287 h 1140623"/>
              <a:gd name="connsiteX161" fmla="*/ 550233 w 1388905"/>
              <a:gd name="connsiteY161" fmla="*/ 463962 h 1140623"/>
              <a:gd name="connsiteX162" fmla="*/ 546592 w 1388905"/>
              <a:gd name="connsiteY162" fmla="*/ 459599 h 1140623"/>
              <a:gd name="connsiteX163" fmla="*/ 419135 w 1388905"/>
              <a:gd name="connsiteY163" fmla="*/ 392702 h 1140623"/>
              <a:gd name="connsiteX164" fmla="*/ 415858 w 1388905"/>
              <a:gd name="connsiteY164" fmla="*/ 391975 h 1140623"/>
              <a:gd name="connsiteX165" fmla="*/ 362690 w 1388905"/>
              <a:gd name="connsiteY165" fmla="*/ 391975 h 1140623"/>
              <a:gd name="connsiteX166" fmla="*/ 731222 w 1388905"/>
              <a:gd name="connsiteY166" fmla="*/ 270542 h 1140623"/>
              <a:gd name="connsiteX167" fmla="*/ 595025 w 1388905"/>
              <a:gd name="connsiteY167" fmla="*/ 608300 h 1140623"/>
              <a:gd name="connsiteX168" fmla="*/ 550233 w 1388905"/>
              <a:gd name="connsiteY168" fmla="*/ 463962 h 1140623"/>
              <a:gd name="connsiteX169" fmla="*/ 596482 w 1388905"/>
              <a:gd name="connsiteY169" fmla="*/ 645021 h 1140623"/>
              <a:gd name="connsiteX170" fmla="*/ 790216 w 1388905"/>
              <a:gd name="connsiteY170" fmla="*/ 903885 h 1140623"/>
              <a:gd name="connsiteX171" fmla="*/ 530933 w 1388905"/>
              <a:gd name="connsiteY171" fmla="*/ 822081 h 1140623"/>
              <a:gd name="connsiteX172" fmla="*/ 596482 w 1388905"/>
              <a:gd name="connsiteY172" fmla="*/ 645021 h 1140623"/>
              <a:gd name="connsiteX173" fmla="*/ 687158 w 1388905"/>
              <a:gd name="connsiteY173" fmla="*/ 1018410 h 1140623"/>
              <a:gd name="connsiteX174" fmla="*/ 666401 w 1388905"/>
              <a:gd name="connsiteY174" fmla="*/ 1124573 h 1140623"/>
              <a:gd name="connsiteX175" fmla="*/ 525106 w 1388905"/>
              <a:gd name="connsiteY175" fmla="*/ 976599 h 1140623"/>
              <a:gd name="connsiteX176" fmla="*/ 528384 w 1388905"/>
              <a:gd name="connsiteY176" fmla="*/ 836260 h 1140623"/>
              <a:gd name="connsiteX177" fmla="*/ 794222 w 1388905"/>
              <a:gd name="connsiteY177" fmla="*/ 920245 h 1140623"/>
              <a:gd name="connsiteX178" fmla="*/ 687158 w 1388905"/>
              <a:gd name="connsiteY178" fmla="*/ 1018410 h 1140623"/>
              <a:gd name="connsiteX179" fmla="*/ 990141 w 1388905"/>
              <a:gd name="connsiteY179" fmla="*/ 798449 h 1140623"/>
              <a:gd name="connsiteX180" fmla="*/ 1073534 w 1388905"/>
              <a:gd name="connsiteY180" fmla="*/ 628660 h 1140623"/>
              <a:gd name="connsiteX181" fmla="*/ 1071713 w 1388905"/>
              <a:gd name="connsiteY181" fmla="*/ 662473 h 1140623"/>
              <a:gd name="connsiteX182" fmla="*/ 1072077 w 1388905"/>
              <a:gd name="connsiteY182" fmla="*/ 665018 h 1140623"/>
              <a:gd name="connsiteX183" fmla="*/ 1093562 w 1388905"/>
              <a:gd name="connsiteY183" fmla="*/ 733006 h 1140623"/>
              <a:gd name="connsiteX184" fmla="*/ 1093562 w 1388905"/>
              <a:gd name="connsiteY184" fmla="*/ 816991 h 1140623"/>
              <a:gd name="connsiteX185" fmla="*/ 1056054 w 1388905"/>
              <a:gd name="connsiteY185" fmla="*/ 875162 h 1140623"/>
              <a:gd name="connsiteX186" fmla="*/ 1012719 w 1388905"/>
              <a:gd name="connsiteY186" fmla="*/ 891523 h 1140623"/>
              <a:gd name="connsiteX187" fmla="*/ 1027649 w 1388905"/>
              <a:gd name="connsiteY187" fmla="*/ 828262 h 1140623"/>
              <a:gd name="connsiteX188" fmla="*/ 1024372 w 1388905"/>
              <a:gd name="connsiteY188" fmla="*/ 820263 h 1140623"/>
              <a:gd name="connsiteX189" fmla="*/ 990141 w 1388905"/>
              <a:gd name="connsiteY189" fmla="*/ 798449 h 1140623"/>
              <a:gd name="connsiteX190" fmla="*/ 1013811 w 1388905"/>
              <a:gd name="connsiteY190" fmla="*/ 906793 h 1140623"/>
              <a:gd name="connsiteX191" fmla="*/ 1061516 w 1388905"/>
              <a:gd name="connsiteY191" fmla="*/ 888978 h 1140623"/>
              <a:gd name="connsiteX192" fmla="*/ 1202083 w 1388905"/>
              <a:gd name="connsiteY192" fmla="*/ 906066 h 1140623"/>
              <a:gd name="connsiteX193" fmla="*/ 1195892 w 1388905"/>
              <a:gd name="connsiteY193" fmla="*/ 967873 h 1140623"/>
              <a:gd name="connsiteX194" fmla="*/ 1119782 w 1388905"/>
              <a:gd name="connsiteY194" fmla="*/ 1010775 h 1140623"/>
              <a:gd name="connsiteX195" fmla="*/ 1033476 w 1388905"/>
              <a:gd name="connsiteY195" fmla="*/ 934788 h 1140623"/>
              <a:gd name="connsiteX196" fmla="*/ 1013811 w 1388905"/>
              <a:gd name="connsiteY196" fmla="*/ 906793 h 1140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Lst>
            <a:rect l="l" t="t" r="r" b="b"/>
            <a:pathLst>
              <a:path w="1388905" h="1140623">
                <a:moveTo>
                  <a:pt x="1123060" y="1026045"/>
                </a:moveTo>
                <a:lnTo>
                  <a:pt x="1206817" y="978780"/>
                </a:lnTo>
                <a:cubicBezTo>
                  <a:pt x="1209002" y="977690"/>
                  <a:pt x="1210094" y="975508"/>
                  <a:pt x="1210458" y="973327"/>
                </a:cubicBezTo>
                <a:lnTo>
                  <a:pt x="1217742" y="900612"/>
                </a:lnTo>
                <a:cubicBezTo>
                  <a:pt x="1218106" y="896613"/>
                  <a:pt x="1215193" y="892977"/>
                  <a:pt x="1211187" y="892614"/>
                </a:cubicBezTo>
                <a:lnTo>
                  <a:pt x="1073170" y="875889"/>
                </a:lnTo>
                <a:lnTo>
                  <a:pt x="1107037" y="823899"/>
                </a:lnTo>
                <a:cubicBezTo>
                  <a:pt x="1107765" y="822808"/>
                  <a:pt x="1108129" y="821354"/>
                  <a:pt x="1108129" y="819899"/>
                </a:cubicBezTo>
                <a:lnTo>
                  <a:pt x="1108129" y="732642"/>
                </a:lnTo>
                <a:cubicBezTo>
                  <a:pt x="1108129" y="731915"/>
                  <a:pt x="1108129" y="731188"/>
                  <a:pt x="1107765" y="730461"/>
                </a:cubicBezTo>
                <a:lnTo>
                  <a:pt x="1086279" y="662473"/>
                </a:lnTo>
                <a:lnTo>
                  <a:pt x="1089557" y="597757"/>
                </a:lnTo>
                <a:lnTo>
                  <a:pt x="1247603" y="472324"/>
                </a:lnTo>
                <a:cubicBezTo>
                  <a:pt x="1248331" y="471961"/>
                  <a:pt x="1248695" y="471234"/>
                  <a:pt x="1249060" y="470870"/>
                </a:cubicBezTo>
                <a:lnTo>
                  <a:pt x="1387805" y="265815"/>
                </a:lnTo>
                <a:cubicBezTo>
                  <a:pt x="1389262" y="263634"/>
                  <a:pt x="1389626" y="260725"/>
                  <a:pt x="1388169" y="258180"/>
                </a:cubicBezTo>
                <a:cubicBezTo>
                  <a:pt x="1386713" y="255635"/>
                  <a:pt x="1384528" y="254181"/>
                  <a:pt x="1381614" y="254181"/>
                </a:cubicBezTo>
                <a:lnTo>
                  <a:pt x="1183146" y="252000"/>
                </a:lnTo>
                <a:lnTo>
                  <a:pt x="1242869" y="219278"/>
                </a:lnTo>
                <a:cubicBezTo>
                  <a:pt x="1245054" y="218187"/>
                  <a:pt x="1246510" y="215642"/>
                  <a:pt x="1246510" y="213461"/>
                </a:cubicBezTo>
                <a:cubicBezTo>
                  <a:pt x="1246510" y="210916"/>
                  <a:pt x="1245418" y="208371"/>
                  <a:pt x="1243597" y="207280"/>
                </a:cubicBezTo>
                <a:lnTo>
                  <a:pt x="1130707" y="127658"/>
                </a:lnTo>
                <a:cubicBezTo>
                  <a:pt x="1129615" y="126931"/>
                  <a:pt x="1128158" y="126204"/>
                  <a:pt x="1126337" y="126204"/>
                </a:cubicBezTo>
                <a:lnTo>
                  <a:pt x="867418" y="126204"/>
                </a:lnTo>
                <a:cubicBezTo>
                  <a:pt x="867418" y="126204"/>
                  <a:pt x="867054" y="126204"/>
                  <a:pt x="867054" y="126204"/>
                </a:cubicBezTo>
                <a:cubicBezTo>
                  <a:pt x="866326" y="126204"/>
                  <a:pt x="865961" y="126204"/>
                  <a:pt x="865233" y="126567"/>
                </a:cubicBezTo>
                <a:cubicBezTo>
                  <a:pt x="864869" y="126567"/>
                  <a:pt x="864869" y="126567"/>
                  <a:pt x="864505" y="126931"/>
                </a:cubicBezTo>
                <a:cubicBezTo>
                  <a:pt x="863776" y="127294"/>
                  <a:pt x="863048" y="127658"/>
                  <a:pt x="862684" y="128385"/>
                </a:cubicBezTo>
                <a:cubicBezTo>
                  <a:pt x="862684" y="128385"/>
                  <a:pt x="862684" y="128385"/>
                  <a:pt x="862684" y="128385"/>
                </a:cubicBezTo>
                <a:lnTo>
                  <a:pt x="745060" y="247273"/>
                </a:lnTo>
                <a:lnTo>
                  <a:pt x="691528" y="160380"/>
                </a:lnTo>
                <a:cubicBezTo>
                  <a:pt x="690071" y="158198"/>
                  <a:pt x="687886" y="156744"/>
                  <a:pt x="685337" y="156744"/>
                </a:cubicBezTo>
                <a:lnTo>
                  <a:pt x="524742" y="156744"/>
                </a:lnTo>
                <a:lnTo>
                  <a:pt x="524742" y="122204"/>
                </a:lnTo>
                <a:cubicBezTo>
                  <a:pt x="524742" y="120023"/>
                  <a:pt x="523649" y="117842"/>
                  <a:pt x="521829" y="116387"/>
                </a:cubicBezTo>
                <a:lnTo>
                  <a:pt x="430788" y="49126"/>
                </a:lnTo>
                <a:cubicBezTo>
                  <a:pt x="429696" y="48399"/>
                  <a:pt x="428239" y="47672"/>
                  <a:pt x="426783" y="47672"/>
                </a:cubicBezTo>
                <a:lnTo>
                  <a:pt x="275655" y="40401"/>
                </a:lnTo>
                <a:lnTo>
                  <a:pt x="211563" y="1135"/>
                </a:lnTo>
                <a:cubicBezTo>
                  <a:pt x="208286" y="-1047"/>
                  <a:pt x="203916" y="44"/>
                  <a:pt x="201731" y="3316"/>
                </a:cubicBezTo>
                <a:lnTo>
                  <a:pt x="121615" y="119659"/>
                </a:lnTo>
                <a:cubicBezTo>
                  <a:pt x="120887" y="120750"/>
                  <a:pt x="120158" y="122204"/>
                  <a:pt x="120158" y="123659"/>
                </a:cubicBezTo>
                <a:lnTo>
                  <a:pt x="120158" y="206190"/>
                </a:lnTo>
                <a:lnTo>
                  <a:pt x="5812" y="229458"/>
                </a:lnTo>
                <a:cubicBezTo>
                  <a:pt x="3262" y="229822"/>
                  <a:pt x="1078" y="231640"/>
                  <a:pt x="349" y="234185"/>
                </a:cubicBezTo>
                <a:cubicBezTo>
                  <a:pt x="-379" y="236730"/>
                  <a:pt x="-3" y="239275"/>
                  <a:pt x="1806" y="241093"/>
                </a:cubicBezTo>
                <a:lnTo>
                  <a:pt x="78280" y="331986"/>
                </a:lnTo>
                <a:cubicBezTo>
                  <a:pt x="79736" y="333803"/>
                  <a:pt x="81557" y="334531"/>
                  <a:pt x="83742" y="334531"/>
                </a:cubicBezTo>
                <a:lnTo>
                  <a:pt x="167499" y="334531"/>
                </a:lnTo>
                <a:cubicBezTo>
                  <a:pt x="167499" y="334531"/>
                  <a:pt x="167499" y="334531"/>
                  <a:pt x="167499" y="334531"/>
                </a:cubicBezTo>
                <a:cubicBezTo>
                  <a:pt x="167863" y="334531"/>
                  <a:pt x="167863" y="334531"/>
                  <a:pt x="168228" y="334531"/>
                </a:cubicBezTo>
                <a:cubicBezTo>
                  <a:pt x="168956" y="334531"/>
                  <a:pt x="169320" y="334531"/>
                  <a:pt x="170049" y="334167"/>
                </a:cubicBezTo>
                <a:cubicBezTo>
                  <a:pt x="170049" y="334167"/>
                  <a:pt x="170049" y="334167"/>
                  <a:pt x="170049" y="334167"/>
                </a:cubicBezTo>
                <a:cubicBezTo>
                  <a:pt x="170049" y="334167"/>
                  <a:pt x="170049" y="334167"/>
                  <a:pt x="170413" y="334167"/>
                </a:cubicBezTo>
                <a:cubicBezTo>
                  <a:pt x="171141" y="333803"/>
                  <a:pt x="171505" y="333803"/>
                  <a:pt x="172233" y="333076"/>
                </a:cubicBezTo>
                <a:lnTo>
                  <a:pt x="262910" y="263998"/>
                </a:lnTo>
                <a:lnTo>
                  <a:pt x="403476" y="170560"/>
                </a:lnTo>
                <a:lnTo>
                  <a:pt x="495973" y="170560"/>
                </a:lnTo>
                <a:lnTo>
                  <a:pt x="316806" y="302900"/>
                </a:lnTo>
                <a:cubicBezTo>
                  <a:pt x="314985" y="304354"/>
                  <a:pt x="313892" y="306172"/>
                  <a:pt x="313892" y="308353"/>
                </a:cubicBezTo>
                <a:lnTo>
                  <a:pt x="310251" y="398156"/>
                </a:lnTo>
                <a:cubicBezTo>
                  <a:pt x="310251" y="398519"/>
                  <a:pt x="310251" y="398883"/>
                  <a:pt x="310615" y="399246"/>
                </a:cubicBezTo>
                <a:cubicBezTo>
                  <a:pt x="310615" y="399610"/>
                  <a:pt x="310615" y="400337"/>
                  <a:pt x="310615" y="400701"/>
                </a:cubicBezTo>
                <a:cubicBezTo>
                  <a:pt x="310615" y="400701"/>
                  <a:pt x="310615" y="400701"/>
                  <a:pt x="310615" y="400701"/>
                </a:cubicBezTo>
                <a:cubicBezTo>
                  <a:pt x="310615" y="401064"/>
                  <a:pt x="310979" y="401428"/>
                  <a:pt x="311343" y="401791"/>
                </a:cubicBezTo>
                <a:cubicBezTo>
                  <a:pt x="311707" y="402155"/>
                  <a:pt x="311707" y="402882"/>
                  <a:pt x="312072" y="403246"/>
                </a:cubicBezTo>
                <a:cubicBezTo>
                  <a:pt x="312072" y="403246"/>
                  <a:pt x="312072" y="403246"/>
                  <a:pt x="312072" y="403246"/>
                </a:cubicBezTo>
                <a:cubicBezTo>
                  <a:pt x="312436" y="403609"/>
                  <a:pt x="312800" y="403609"/>
                  <a:pt x="312800" y="403973"/>
                </a:cubicBezTo>
                <a:cubicBezTo>
                  <a:pt x="313164" y="404336"/>
                  <a:pt x="313528" y="404700"/>
                  <a:pt x="314257" y="405064"/>
                </a:cubicBezTo>
                <a:cubicBezTo>
                  <a:pt x="314621" y="405064"/>
                  <a:pt x="314985" y="405427"/>
                  <a:pt x="315349" y="405427"/>
                </a:cubicBezTo>
                <a:cubicBezTo>
                  <a:pt x="315713" y="405427"/>
                  <a:pt x="316441" y="405791"/>
                  <a:pt x="316806" y="405791"/>
                </a:cubicBezTo>
                <a:cubicBezTo>
                  <a:pt x="316806" y="405791"/>
                  <a:pt x="317170" y="405791"/>
                  <a:pt x="317170" y="405791"/>
                </a:cubicBezTo>
                <a:lnTo>
                  <a:pt x="413673" y="405791"/>
                </a:lnTo>
                <a:lnTo>
                  <a:pt x="537124" y="470143"/>
                </a:lnTo>
                <a:lnTo>
                  <a:pt x="586649" y="628660"/>
                </a:lnTo>
                <a:lnTo>
                  <a:pt x="514545" y="822808"/>
                </a:lnTo>
                <a:cubicBezTo>
                  <a:pt x="514545" y="822808"/>
                  <a:pt x="514545" y="822808"/>
                  <a:pt x="514545" y="822808"/>
                </a:cubicBezTo>
                <a:cubicBezTo>
                  <a:pt x="514545" y="822808"/>
                  <a:pt x="514545" y="822808"/>
                  <a:pt x="514545" y="822808"/>
                </a:cubicBezTo>
                <a:cubicBezTo>
                  <a:pt x="514545" y="823172"/>
                  <a:pt x="514545" y="823172"/>
                  <a:pt x="514545" y="823535"/>
                </a:cubicBezTo>
                <a:cubicBezTo>
                  <a:pt x="514545" y="823899"/>
                  <a:pt x="514181" y="824626"/>
                  <a:pt x="514181" y="824989"/>
                </a:cubicBezTo>
                <a:lnTo>
                  <a:pt x="510540" y="978053"/>
                </a:lnTo>
                <a:cubicBezTo>
                  <a:pt x="510540" y="979871"/>
                  <a:pt x="511268" y="981689"/>
                  <a:pt x="512725" y="983143"/>
                </a:cubicBezTo>
                <a:lnTo>
                  <a:pt x="666037" y="1143479"/>
                </a:lnTo>
                <a:cubicBezTo>
                  <a:pt x="667494" y="1144933"/>
                  <a:pt x="669314" y="1145660"/>
                  <a:pt x="671135" y="1145660"/>
                </a:cubicBezTo>
                <a:cubicBezTo>
                  <a:pt x="671863" y="1145660"/>
                  <a:pt x="672592" y="1145660"/>
                  <a:pt x="673320" y="1145296"/>
                </a:cubicBezTo>
                <a:cubicBezTo>
                  <a:pt x="675869" y="1144569"/>
                  <a:pt x="678054" y="1142388"/>
                  <a:pt x="678418" y="1139843"/>
                </a:cubicBezTo>
                <a:cubicBezTo>
                  <a:pt x="679146" y="1135480"/>
                  <a:pt x="699540" y="1034407"/>
                  <a:pt x="702089" y="1020228"/>
                </a:cubicBezTo>
                <a:cubicBezTo>
                  <a:pt x="707551" y="1011138"/>
                  <a:pt x="763268" y="963510"/>
                  <a:pt x="813886" y="922427"/>
                </a:cubicBezTo>
                <a:lnTo>
                  <a:pt x="981401" y="808629"/>
                </a:lnTo>
                <a:lnTo>
                  <a:pt x="1013083" y="828625"/>
                </a:lnTo>
                <a:lnTo>
                  <a:pt x="995967" y="899885"/>
                </a:lnTo>
                <a:cubicBezTo>
                  <a:pt x="995967" y="900249"/>
                  <a:pt x="995967" y="900249"/>
                  <a:pt x="995967" y="900612"/>
                </a:cubicBezTo>
                <a:cubicBezTo>
                  <a:pt x="995967" y="901339"/>
                  <a:pt x="995967" y="901703"/>
                  <a:pt x="995967" y="902430"/>
                </a:cubicBezTo>
                <a:cubicBezTo>
                  <a:pt x="995967" y="902794"/>
                  <a:pt x="995967" y="903157"/>
                  <a:pt x="996331" y="903885"/>
                </a:cubicBezTo>
                <a:cubicBezTo>
                  <a:pt x="996331" y="904248"/>
                  <a:pt x="996331" y="904248"/>
                  <a:pt x="996331" y="904612"/>
                </a:cubicBezTo>
                <a:cubicBezTo>
                  <a:pt x="996331" y="904975"/>
                  <a:pt x="996696" y="905339"/>
                  <a:pt x="997060" y="905702"/>
                </a:cubicBezTo>
                <a:cubicBezTo>
                  <a:pt x="997060" y="905702"/>
                  <a:pt x="997060" y="906066"/>
                  <a:pt x="997060" y="906066"/>
                </a:cubicBezTo>
                <a:lnTo>
                  <a:pt x="1022551" y="942423"/>
                </a:lnTo>
                <a:cubicBezTo>
                  <a:pt x="1022915" y="942787"/>
                  <a:pt x="1023279" y="943514"/>
                  <a:pt x="1023643" y="943877"/>
                </a:cubicBezTo>
                <a:lnTo>
                  <a:pt x="1114684" y="1023863"/>
                </a:lnTo>
                <a:cubicBezTo>
                  <a:pt x="1116869" y="1027135"/>
                  <a:pt x="1120146" y="1027499"/>
                  <a:pt x="1123060" y="1026045"/>
                </a:cubicBezTo>
                <a:close/>
                <a:moveTo>
                  <a:pt x="810973" y="907884"/>
                </a:moveTo>
                <a:lnTo>
                  <a:pt x="616511" y="647930"/>
                </a:lnTo>
                <a:lnTo>
                  <a:pt x="965742" y="802448"/>
                </a:lnTo>
                <a:lnTo>
                  <a:pt x="810973" y="907884"/>
                </a:lnTo>
                <a:close/>
                <a:moveTo>
                  <a:pt x="865597" y="145837"/>
                </a:moveTo>
                <a:lnTo>
                  <a:pt x="1058967" y="559945"/>
                </a:lnTo>
                <a:lnTo>
                  <a:pt x="753800" y="258544"/>
                </a:lnTo>
                <a:lnTo>
                  <a:pt x="865597" y="145837"/>
                </a:lnTo>
                <a:close/>
                <a:moveTo>
                  <a:pt x="882349" y="147654"/>
                </a:moveTo>
                <a:lnTo>
                  <a:pt x="1147459" y="263270"/>
                </a:lnTo>
                <a:lnTo>
                  <a:pt x="1080453" y="571216"/>
                </a:lnTo>
                <a:lnTo>
                  <a:pt x="882349" y="147654"/>
                </a:lnTo>
                <a:close/>
                <a:moveTo>
                  <a:pt x="746516" y="271633"/>
                </a:moveTo>
                <a:lnTo>
                  <a:pt x="1066615" y="587577"/>
                </a:lnTo>
                <a:lnTo>
                  <a:pt x="605586" y="621753"/>
                </a:lnTo>
                <a:lnTo>
                  <a:pt x="746516" y="271633"/>
                </a:lnTo>
                <a:close/>
                <a:moveTo>
                  <a:pt x="977395" y="791904"/>
                </a:moveTo>
                <a:lnTo>
                  <a:pt x="623794" y="635205"/>
                </a:lnTo>
                <a:lnTo>
                  <a:pt x="1070620" y="601756"/>
                </a:lnTo>
                <a:lnTo>
                  <a:pt x="977395" y="791904"/>
                </a:lnTo>
                <a:close/>
                <a:moveTo>
                  <a:pt x="1368141" y="268360"/>
                </a:moveTo>
                <a:lnTo>
                  <a:pt x="1237770" y="461417"/>
                </a:lnTo>
                <a:lnTo>
                  <a:pt x="1094291" y="575579"/>
                </a:lnTo>
                <a:lnTo>
                  <a:pt x="1161661" y="266543"/>
                </a:lnTo>
                <a:lnTo>
                  <a:pt x="1368141" y="268360"/>
                </a:lnTo>
                <a:close/>
                <a:moveTo>
                  <a:pt x="1225753" y="212007"/>
                </a:moveTo>
                <a:lnTo>
                  <a:pt x="1155106" y="250909"/>
                </a:lnTo>
                <a:lnTo>
                  <a:pt x="902378" y="140747"/>
                </a:lnTo>
                <a:lnTo>
                  <a:pt x="1124152" y="140747"/>
                </a:lnTo>
                <a:lnTo>
                  <a:pt x="1225753" y="212007"/>
                </a:lnTo>
                <a:close/>
                <a:moveTo>
                  <a:pt x="209742" y="17496"/>
                </a:moveTo>
                <a:lnTo>
                  <a:pt x="265823" y="51671"/>
                </a:lnTo>
                <a:lnTo>
                  <a:pt x="252349" y="248728"/>
                </a:lnTo>
                <a:lnTo>
                  <a:pt x="135089" y="207644"/>
                </a:lnTo>
                <a:lnTo>
                  <a:pt x="135089" y="126567"/>
                </a:lnTo>
                <a:lnTo>
                  <a:pt x="209742" y="17496"/>
                </a:lnTo>
                <a:close/>
                <a:moveTo>
                  <a:pt x="171141" y="315988"/>
                </a:moveTo>
                <a:lnTo>
                  <a:pt x="139459" y="224368"/>
                </a:lnTo>
                <a:lnTo>
                  <a:pt x="243609" y="261089"/>
                </a:lnTo>
                <a:lnTo>
                  <a:pt x="171141" y="315988"/>
                </a:lnTo>
                <a:close/>
                <a:moveTo>
                  <a:pt x="20378" y="241456"/>
                </a:moveTo>
                <a:lnTo>
                  <a:pt x="122343" y="220732"/>
                </a:lnTo>
                <a:lnTo>
                  <a:pt x="156939" y="320351"/>
                </a:lnTo>
                <a:lnTo>
                  <a:pt x="86655" y="320351"/>
                </a:lnTo>
                <a:lnTo>
                  <a:pt x="20378" y="241456"/>
                </a:lnTo>
                <a:close/>
                <a:moveTo>
                  <a:pt x="400927" y="156744"/>
                </a:moveTo>
                <a:cubicBezTo>
                  <a:pt x="399470" y="156744"/>
                  <a:pt x="398014" y="157107"/>
                  <a:pt x="396921" y="157835"/>
                </a:cubicBezTo>
                <a:lnTo>
                  <a:pt x="266916" y="244365"/>
                </a:lnTo>
                <a:lnTo>
                  <a:pt x="280025" y="54944"/>
                </a:lnTo>
                <a:lnTo>
                  <a:pt x="423869" y="61851"/>
                </a:lnTo>
                <a:lnTo>
                  <a:pt x="510175" y="125840"/>
                </a:lnTo>
                <a:lnTo>
                  <a:pt x="510175" y="156744"/>
                </a:lnTo>
                <a:lnTo>
                  <a:pt x="400927" y="156744"/>
                </a:lnTo>
                <a:lnTo>
                  <a:pt x="400927" y="156744"/>
                </a:lnTo>
                <a:close/>
                <a:moveTo>
                  <a:pt x="520008" y="171287"/>
                </a:moveTo>
                <a:lnTo>
                  <a:pt x="681331" y="171287"/>
                </a:lnTo>
                <a:lnTo>
                  <a:pt x="732678" y="254545"/>
                </a:lnTo>
                <a:lnTo>
                  <a:pt x="324817" y="389066"/>
                </a:lnTo>
                <a:lnTo>
                  <a:pt x="327730" y="313080"/>
                </a:lnTo>
                <a:lnTo>
                  <a:pt x="520008" y="171287"/>
                </a:lnTo>
                <a:close/>
                <a:moveTo>
                  <a:pt x="550233" y="463962"/>
                </a:moveTo>
                <a:cubicBezTo>
                  <a:pt x="549505" y="462144"/>
                  <a:pt x="548412" y="460690"/>
                  <a:pt x="546592" y="459599"/>
                </a:cubicBezTo>
                <a:lnTo>
                  <a:pt x="419135" y="392702"/>
                </a:lnTo>
                <a:cubicBezTo>
                  <a:pt x="418043" y="391975"/>
                  <a:pt x="416950" y="391975"/>
                  <a:pt x="415858" y="391975"/>
                </a:cubicBezTo>
                <a:lnTo>
                  <a:pt x="362690" y="391975"/>
                </a:lnTo>
                <a:lnTo>
                  <a:pt x="731222" y="270542"/>
                </a:lnTo>
                <a:lnTo>
                  <a:pt x="595025" y="608300"/>
                </a:lnTo>
                <a:lnTo>
                  <a:pt x="550233" y="463962"/>
                </a:lnTo>
                <a:close/>
                <a:moveTo>
                  <a:pt x="596482" y="645021"/>
                </a:moveTo>
                <a:lnTo>
                  <a:pt x="790216" y="903885"/>
                </a:lnTo>
                <a:lnTo>
                  <a:pt x="530933" y="822081"/>
                </a:lnTo>
                <a:lnTo>
                  <a:pt x="596482" y="645021"/>
                </a:lnTo>
                <a:close/>
                <a:moveTo>
                  <a:pt x="687158" y="1018410"/>
                </a:moveTo>
                <a:cubicBezTo>
                  <a:pt x="685701" y="1026772"/>
                  <a:pt x="672227" y="1094760"/>
                  <a:pt x="666401" y="1124573"/>
                </a:cubicBezTo>
                <a:lnTo>
                  <a:pt x="525106" y="976599"/>
                </a:lnTo>
                <a:lnTo>
                  <a:pt x="528384" y="836260"/>
                </a:lnTo>
                <a:lnTo>
                  <a:pt x="794222" y="920245"/>
                </a:lnTo>
                <a:cubicBezTo>
                  <a:pt x="724667" y="976963"/>
                  <a:pt x="688615" y="1009684"/>
                  <a:pt x="687158" y="1018410"/>
                </a:cubicBezTo>
                <a:close/>
                <a:moveTo>
                  <a:pt x="990141" y="798449"/>
                </a:moveTo>
                <a:lnTo>
                  <a:pt x="1073534" y="628660"/>
                </a:lnTo>
                <a:lnTo>
                  <a:pt x="1071713" y="662473"/>
                </a:lnTo>
                <a:cubicBezTo>
                  <a:pt x="1071713" y="663200"/>
                  <a:pt x="1071713" y="664291"/>
                  <a:pt x="1072077" y="665018"/>
                </a:cubicBezTo>
                <a:lnTo>
                  <a:pt x="1093562" y="733006"/>
                </a:lnTo>
                <a:lnTo>
                  <a:pt x="1093562" y="816991"/>
                </a:lnTo>
                <a:lnTo>
                  <a:pt x="1056054" y="875162"/>
                </a:lnTo>
                <a:lnTo>
                  <a:pt x="1012719" y="891523"/>
                </a:lnTo>
                <a:lnTo>
                  <a:pt x="1027649" y="828262"/>
                </a:lnTo>
                <a:cubicBezTo>
                  <a:pt x="1028378" y="825353"/>
                  <a:pt x="1026921" y="822081"/>
                  <a:pt x="1024372" y="820263"/>
                </a:cubicBezTo>
                <a:lnTo>
                  <a:pt x="990141" y="798449"/>
                </a:lnTo>
                <a:close/>
                <a:moveTo>
                  <a:pt x="1013811" y="906793"/>
                </a:moveTo>
                <a:lnTo>
                  <a:pt x="1061516" y="888978"/>
                </a:lnTo>
                <a:lnTo>
                  <a:pt x="1202083" y="906066"/>
                </a:lnTo>
                <a:lnTo>
                  <a:pt x="1195892" y="967873"/>
                </a:lnTo>
                <a:lnTo>
                  <a:pt x="1119782" y="1010775"/>
                </a:lnTo>
                <a:lnTo>
                  <a:pt x="1033476" y="934788"/>
                </a:lnTo>
                <a:lnTo>
                  <a:pt x="1013811" y="906793"/>
                </a:lnTo>
                <a:close/>
              </a:path>
            </a:pathLst>
          </a:custGeom>
          <a:solidFill>
            <a:schemeClr val="accent3">
              <a:lumMod val="75000"/>
            </a:schemeClr>
          </a:solidFill>
          <a:ln w="9513" cap="flat">
            <a:noFill/>
            <a:prstDash val="solid"/>
            <a:miter/>
          </a:ln>
        </p:spPr>
        <p:txBody>
          <a:bodyPr rtlCol="0" anchor="ctr"/>
          <a:lstStyle/>
          <a:p>
            <a:endParaRPr sz="900"/>
          </a:p>
        </p:txBody>
      </p:sp>
      <p:sp>
        <p:nvSpPr>
          <p:cNvPr id="13" name="Freeform 12">
            <a:extLst>
              <a:ext uri="{FF2B5EF4-FFF2-40B4-BE49-F238E27FC236}">
                <a16:creationId xmlns:a16="http://schemas.microsoft.com/office/drawing/2014/main" id="{6E49C4A9-BD40-3043-B19B-2D358E7A6154}"/>
              </a:ext>
            </a:extLst>
          </p:cNvPr>
          <p:cNvSpPr/>
          <p:nvPr userDrawn="1"/>
        </p:nvSpPr>
        <p:spPr>
          <a:xfrm>
            <a:off x="11330486" y="5541957"/>
            <a:ext cx="292700" cy="146201"/>
          </a:xfrm>
          <a:custGeom>
            <a:avLst/>
            <a:gdLst>
              <a:gd name="connsiteX0" fmla="*/ 89834 w 209287"/>
              <a:gd name="connsiteY0" fmla="*/ 109072 h 104557"/>
              <a:gd name="connsiteX1" fmla="*/ 95296 w 209287"/>
              <a:gd name="connsiteY1" fmla="*/ 111617 h 104557"/>
              <a:gd name="connsiteX2" fmla="*/ 96389 w 209287"/>
              <a:gd name="connsiteY2" fmla="*/ 111617 h 104557"/>
              <a:gd name="connsiteX3" fmla="*/ 208187 w 209287"/>
              <a:gd name="connsiteY3" fmla="*/ 92347 h 104557"/>
              <a:gd name="connsiteX4" fmla="*/ 213649 w 209287"/>
              <a:gd name="connsiteY4" fmla="*/ 87621 h 104557"/>
              <a:gd name="connsiteX5" fmla="*/ 212192 w 209287"/>
              <a:gd name="connsiteY5" fmla="*/ 80349 h 104557"/>
              <a:gd name="connsiteX6" fmla="*/ 144094 w 209287"/>
              <a:gd name="connsiteY6" fmla="*/ 2545 h 104557"/>
              <a:gd name="connsiteX7" fmla="*/ 138632 w 209287"/>
              <a:gd name="connsiteY7" fmla="*/ 0 h 104557"/>
              <a:gd name="connsiteX8" fmla="*/ 7169 w 209287"/>
              <a:gd name="connsiteY8" fmla="*/ 0 h 104557"/>
              <a:gd name="connsiteX9" fmla="*/ 615 w 209287"/>
              <a:gd name="connsiteY9" fmla="*/ 4363 h 104557"/>
              <a:gd name="connsiteX10" fmla="*/ 1707 w 209287"/>
              <a:gd name="connsiteY10" fmla="*/ 12361 h 104557"/>
              <a:gd name="connsiteX11" fmla="*/ 89834 w 209287"/>
              <a:gd name="connsiteY11" fmla="*/ 109072 h 104557"/>
              <a:gd name="connsiteX12" fmla="*/ 135719 w 209287"/>
              <a:gd name="connsiteY12" fmla="*/ 14179 h 104557"/>
              <a:gd name="connsiteX13" fmla="*/ 192892 w 209287"/>
              <a:gd name="connsiteY13" fmla="*/ 79622 h 104557"/>
              <a:gd name="connsiteX14" fmla="*/ 97846 w 209287"/>
              <a:gd name="connsiteY14" fmla="*/ 95983 h 104557"/>
              <a:gd name="connsiteX15" fmla="*/ 23921 w 209287"/>
              <a:gd name="connsiteY15" fmla="*/ 14179 h 104557"/>
              <a:gd name="connsiteX16" fmla="*/ 135719 w 209287"/>
              <a:gd name="connsiteY16" fmla="*/ 14179 h 104557"/>
              <a:gd name="connsiteX17" fmla="*/ 135719 w 209287"/>
              <a:gd name="connsiteY17" fmla="*/ 14179 h 10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9287" h="104557">
                <a:moveTo>
                  <a:pt x="89834" y="109072"/>
                </a:moveTo>
                <a:cubicBezTo>
                  <a:pt x="91291" y="110526"/>
                  <a:pt x="93112" y="111617"/>
                  <a:pt x="95296" y="111617"/>
                </a:cubicBezTo>
                <a:cubicBezTo>
                  <a:pt x="95661" y="111617"/>
                  <a:pt x="96025" y="111617"/>
                  <a:pt x="96389" y="111617"/>
                </a:cubicBezTo>
                <a:lnTo>
                  <a:pt x="208187" y="92347"/>
                </a:lnTo>
                <a:cubicBezTo>
                  <a:pt x="210736" y="91984"/>
                  <a:pt x="212921" y="90166"/>
                  <a:pt x="213649" y="87621"/>
                </a:cubicBezTo>
                <a:cubicBezTo>
                  <a:pt x="214377" y="85076"/>
                  <a:pt x="214013" y="82531"/>
                  <a:pt x="212192" y="80349"/>
                </a:cubicBezTo>
                <a:lnTo>
                  <a:pt x="144094" y="2545"/>
                </a:lnTo>
                <a:cubicBezTo>
                  <a:pt x="142638" y="1091"/>
                  <a:pt x="140817" y="0"/>
                  <a:pt x="138632" y="0"/>
                </a:cubicBezTo>
                <a:lnTo>
                  <a:pt x="7169" y="0"/>
                </a:lnTo>
                <a:cubicBezTo>
                  <a:pt x="4256" y="0"/>
                  <a:pt x="1707" y="1818"/>
                  <a:pt x="615" y="4363"/>
                </a:cubicBezTo>
                <a:cubicBezTo>
                  <a:pt x="-478" y="6908"/>
                  <a:pt x="-114" y="10180"/>
                  <a:pt x="1707" y="12361"/>
                </a:cubicBezTo>
                <a:lnTo>
                  <a:pt x="89834" y="109072"/>
                </a:lnTo>
                <a:close/>
                <a:moveTo>
                  <a:pt x="135719" y="14179"/>
                </a:moveTo>
                <a:lnTo>
                  <a:pt x="192892" y="79622"/>
                </a:lnTo>
                <a:lnTo>
                  <a:pt x="97846" y="95983"/>
                </a:lnTo>
                <a:lnTo>
                  <a:pt x="23921" y="14179"/>
                </a:lnTo>
                <a:lnTo>
                  <a:pt x="135719" y="14179"/>
                </a:lnTo>
                <a:lnTo>
                  <a:pt x="135719" y="14179"/>
                </a:lnTo>
                <a:close/>
              </a:path>
            </a:pathLst>
          </a:custGeom>
          <a:solidFill>
            <a:schemeClr val="accent3">
              <a:lumMod val="75000"/>
            </a:schemeClr>
          </a:solidFill>
          <a:ln w="9513" cap="flat">
            <a:noFill/>
            <a:prstDash val="solid"/>
            <a:miter/>
          </a:ln>
        </p:spPr>
        <p:txBody>
          <a:bodyPr rtlCol="0" anchor="ctr"/>
          <a:lstStyle/>
          <a:p>
            <a:endParaRPr sz="900"/>
          </a:p>
        </p:txBody>
      </p:sp>
      <p:sp>
        <p:nvSpPr>
          <p:cNvPr id="14" name="Freeform 13">
            <a:extLst>
              <a:ext uri="{FF2B5EF4-FFF2-40B4-BE49-F238E27FC236}">
                <a16:creationId xmlns:a16="http://schemas.microsoft.com/office/drawing/2014/main" id="{54AE0BCA-B41C-7844-A6D9-B4E108C8F767}"/>
              </a:ext>
            </a:extLst>
          </p:cNvPr>
          <p:cNvSpPr/>
          <p:nvPr userDrawn="1"/>
        </p:nvSpPr>
        <p:spPr>
          <a:xfrm>
            <a:off x="11263964" y="6184323"/>
            <a:ext cx="133045" cy="212655"/>
          </a:xfrm>
          <a:custGeom>
            <a:avLst/>
            <a:gdLst>
              <a:gd name="connsiteX0" fmla="*/ 3803 w 95130"/>
              <a:gd name="connsiteY0" fmla="*/ 151860 h 152083"/>
              <a:gd name="connsiteX1" fmla="*/ 7081 w 95130"/>
              <a:gd name="connsiteY1" fmla="*/ 152587 h 152083"/>
              <a:gd name="connsiteX2" fmla="*/ 11815 w 95130"/>
              <a:gd name="connsiteY2" fmla="*/ 150769 h 152083"/>
              <a:gd name="connsiteX3" fmla="*/ 95572 w 95130"/>
              <a:gd name="connsiteY3" fmla="*/ 81690 h 152083"/>
              <a:gd name="connsiteX4" fmla="*/ 98121 w 95130"/>
              <a:gd name="connsiteY4" fmla="*/ 76237 h 152083"/>
              <a:gd name="connsiteX5" fmla="*/ 95572 w 95130"/>
              <a:gd name="connsiteY5" fmla="*/ 70783 h 152083"/>
              <a:gd name="connsiteX6" fmla="*/ 11815 w 95130"/>
              <a:gd name="connsiteY6" fmla="*/ 1704 h 152083"/>
              <a:gd name="connsiteX7" fmla="*/ 4168 w 95130"/>
              <a:gd name="connsiteY7" fmla="*/ 614 h 152083"/>
              <a:gd name="connsiteX8" fmla="*/ 162 w 95130"/>
              <a:gd name="connsiteY8" fmla="*/ 7158 h 152083"/>
              <a:gd name="connsiteX9" fmla="*/ 162 w 95130"/>
              <a:gd name="connsiteY9" fmla="*/ 145679 h 152083"/>
              <a:gd name="connsiteX10" fmla="*/ 3803 w 95130"/>
              <a:gd name="connsiteY10" fmla="*/ 151860 h 152083"/>
              <a:gd name="connsiteX11" fmla="*/ 14000 w 95130"/>
              <a:gd name="connsiteY11" fmla="*/ 22428 h 152083"/>
              <a:gd name="connsiteX12" fmla="*/ 79185 w 95130"/>
              <a:gd name="connsiteY12" fmla="*/ 76237 h 152083"/>
              <a:gd name="connsiteX13" fmla="*/ 14000 w 95130"/>
              <a:gd name="connsiteY13" fmla="*/ 129682 h 152083"/>
              <a:gd name="connsiteX14" fmla="*/ 14000 w 95130"/>
              <a:gd name="connsiteY14" fmla="*/ 22428 h 152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130" h="152083">
                <a:moveTo>
                  <a:pt x="3803" y="151860"/>
                </a:moveTo>
                <a:cubicBezTo>
                  <a:pt x="4896" y="152223"/>
                  <a:pt x="5988" y="152587"/>
                  <a:pt x="7081" y="152587"/>
                </a:cubicBezTo>
                <a:cubicBezTo>
                  <a:pt x="8902" y="152587"/>
                  <a:pt x="10358" y="151860"/>
                  <a:pt x="11815" y="150769"/>
                </a:cubicBezTo>
                <a:lnTo>
                  <a:pt x="95572" y="81690"/>
                </a:lnTo>
                <a:cubicBezTo>
                  <a:pt x="97393" y="80236"/>
                  <a:pt x="98121" y="78418"/>
                  <a:pt x="98121" y="76237"/>
                </a:cubicBezTo>
                <a:cubicBezTo>
                  <a:pt x="98121" y="74055"/>
                  <a:pt x="97029" y="71874"/>
                  <a:pt x="95572" y="70783"/>
                </a:cubicBezTo>
                <a:lnTo>
                  <a:pt x="11815" y="1704"/>
                </a:lnTo>
                <a:cubicBezTo>
                  <a:pt x="9630" y="-114"/>
                  <a:pt x="6717" y="-477"/>
                  <a:pt x="4168" y="614"/>
                </a:cubicBezTo>
                <a:cubicBezTo>
                  <a:pt x="1618" y="1704"/>
                  <a:pt x="162" y="4249"/>
                  <a:pt x="162" y="7158"/>
                </a:cubicBezTo>
                <a:lnTo>
                  <a:pt x="162" y="145679"/>
                </a:lnTo>
                <a:cubicBezTo>
                  <a:pt x="-566" y="148224"/>
                  <a:pt x="1254" y="150769"/>
                  <a:pt x="3803" y="151860"/>
                </a:cubicBezTo>
                <a:close/>
                <a:moveTo>
                  <a:pt x="14000" y="22428"/>
                </a:moveTo>
                <a:lnTo>
                  <a:pt x="79185" y="76237"/>
                </a:lnTo>
                <a:lnTo>
                  <a:pt x="14000" y="129682"/>
                </a:lnTo>
                <a:lnTo>
                  <a:pt x="14000" y="22428"/>
                </a:lnTo>
                <a:close/>
              </a:path>
            </a:pathLst>
          </a:custGeom>
          <a:solidFill>
            <a:schemeClr val="accent3">
              <a:lumMod val="75000"/>
            </a:schemeClr>
          </a:solidFill>
          <a:ln w="9513" cap="flat">
            <a:noFill/>
            <a:prstDash val="solid"/>
            <a:miter/>
          </a:ln>
        </p:spPr>
        <p:txBody>
          <a:bodyPr rtlCol="0" anchor="ctr"/>
          <a:lstStyle/>
          <a:p>
            <a:endParaRPr sz="900"/>
          </a:p>
        </p:txBody>
      </p:sp>
      <p:sp>
        <p:nvSpPr>
          <p:cNvPr id="15" name="Freeform 14">
            <a:extLst>
              <a:ext uri="{FF2B5EF4-FFF2-40B4-BE49-F238E27FC236}">
                <a16:creationId xmlns:a16="http://schemas.microsoft.com/office/drawing/2014/main" id="{44C03534-22A8-F64A-8B17-5C3958A939FD}"/>
              </a:ext>
            </a:extLst>
          </p:cNvPr>
          <p:cNvSpPr/>
          <p:nvPr userDrawn="1"/>
        </p:nvSpPr>
        <p:spPr>
          <a:xfrm>
            <a:off x="2827763" y="6199182"/>
            <a:ext cx="292700" cy="146201"/>
          </a:xfrm>
          <a:custGeom>
            <a:avLst/>
            <a:gdLst>
              <a:gd name="connsiteX0" fmla="*/ 89834 w 209287"/>
              <a:gd name="connsiteY0" fmla="*/ 109072 h 104557"/>
              <a:gd name="connsiteX1" fmla="*/ 95296 w 209287"/>
              <a:gd name="connsiteY1" fmla="*/ 111617 h 104557"/>
              <a:gd name="connsiteX2" fmla="*/ 96389 w 209287"/>
              <a:gd name="connsiteY2" fmla="*/ 111617 h 104557"/>
              <a:gd name="connsiteX3" fmla="*/ 208187 w 209287"/>
              <a:gd name="connsiteY3" fmla="*/ 92347 h 104557"/>
              <a:gd name="connsiteX4" fmla="*/ 213649 w 209287"/>
              <a:gd name="connsiteY4" fmla="*/ 87621 h 104557"/>
              <a:gd name="connsiteX5" fmla="*/ 212192 w 209287"/>
              <a:gd name="connsiteY5" fmla="*/ 80349 h 104557"/>
              <a:gd name="connsiteX6" fmla="*/ 144094 w 209287"/>
              <a:gd name="connsiteY6" fmla="*/ 2545 h 104557"/>
              <a:gd name="connsiteX7" fmla="*/ 138632 w 209287"/>
              <a:gd name="connsiteY7" fmla="*/ 0 h 104557"/>
              <a:gd name="connsiteX8" fmla="*/ 7169 w 209287"/>
              <a:gd name="connsiteY8" fmla="*/ 0 h 104557"/>
              <a:gd name="connsiteX9" fmla="*/ 615 w 209287"/>
              <a:gd name="connsiteY9" fmla="*/ 4363 h 104557"/>
              <a:gd name="connsiteX10" fmla="*/ 1707 w 209287"/>
              <a:gd name="connsiteY10" fmla="*/ 12361 h 104557"/>
              <a:gd name="connsiteX11" fmla="*/ 89834 w 209287"/>
              <a:gd name="connsiteY11" fmla="*/ 109072 h 104557"/>
              <a:gd name="connsiteX12" fmla="*/ 135719 w 209287"/>
              <a:gd name="connsiteY12" fmla="*/ 14179 h 104557"/>
              <a:gd name="connsiteX13" fmla="*/ 192892 w 209287"/>
              <a:gd name="connsiteY13" fmla="*/ 79622 h 104557"/>
              <a:gd name="connsiteX14" fmla="*/ 97846 w 209287"/>
              <a:gd name="connsiteY14" fmla="*/ 95983 h 104557"/>
              <a:gd name="connsiteX15" fmla="*/ 23921 w 209287"/>
              <a:gd name="connsiteY15" fmla="*/ 14179 h 104557"/>
              <a:gd name="connsiteX16" fmla="*/ 135719 w 209287"/>
              <a:gd name="connsiteY16" fmla="*/ 14179 h 104557"/>
              <a:gd name="connsiteX17" fmla="*/ 135719 w 209287"/>
              <a:gd name="connsiteY17" fmla="*/ 14179 h 10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9287" h="104557">
                <a:moveTo>
                  <a:pt x="89834" y="109072"/>
                </a:moveTo>
                <a:cubicBezTo>
                  <a:pt x="91291" y="110526"/>
                  <a:pt x="93112" y="111617"/>
                  <a:pt x="95296" y="111617"/>
                </a:cubicBezTo>
                <a:cubicBezTo>
                  <a:pt x="95661" y="111617"/>
                  <a:pt x="96025" y="111617"/>
                  <a:pt x="96389" y="111617"/>
                </a:cubicBezTo>
                <a:lnTo>
                  <a:pt x="208187" y="92347"/>
                </a:lnTo>
                <a:cubicBezTo>
                  <a:pt x="210736" y="91984"/>
                  <a:pt x="212921" y="90166"/>
                  <a:pt x="213649" y="87621"/>
                </a:cubicBezTo>
                <a:cubicBezTo>
                  <a:pt x="214377" y="85076"/>
                  <a:pt x="214013" y="82531"/>
                  <a:pt x="212192" y="80349"/>
                </a:cubicBezTo>
                <a:lnTo>
                  <a:pt x="144094" y="2545"/>
                </a:lnTo>
                <a:cubicBezTo>
                  <a:pt x="142638" y="1091"/>
                  <a:pt x="140817" y="0"/>
                  <a:pt x="138632" y="0"/>
                </a:cubicBezTo>
                <a:lnTo>
                  <a:pt x="7169" y="0"/>
                </a:lnTo>
                <a:cubicBezTo>
                  <a:pt x="4256" y="0"/>
                  <a:pt x="1707" y="1818"/>
                  <a:pt x="615" y="4363"/>
                </a:cubicBezTo>
                <a:cubicBezTo>
                  <a:pt x="-478" y="6908"/>
                  <a:pt x="-114" y="10180"/>
                  <a:pt x="1707" y="12361"/>
                </a:cubicBezTo>
                <a:lnTo>
                  <a:pt x="89834" y="109072"/>
                </a:lnTo>
                <a:close/>
                <a:moveTo>
                  <a:pt x="135719" y="14179"/>
                </a:moveTo>
                <a:lnTo>
                  <a:pt x="192892" y="79622"/>
                </a:lnTo>
                <a:lnTo>
                  <a:pt x="97846" y="95983"/>
                </a:lnTo>
                <a:lnTo>
                  <a:pt x="23921" y="14179"/>
                </a:lnTo>
                <a:lnTo>
                  <a:pt x="135719" y="14179"/>
                </a:lnTo>
                <a:lnTo>
                  <a:pt x="135719" y="14179"/>
                </a:lnTo>
                <a:close/>
              </a:path>
            </a:pathLst>
          </a:custGeom>
          <a:solidFill>
            <a:schemeClr val="accent3">
              <a:lumMod val="75000"/>
            </a:schemeClr>
          </a:solidFill>
          <a:ln w="9513" cap="flat">
            <a:noFill/>
            <a:prstDash val="solid"/>
            <a:miter/>
          </a:ln>
        </p:spPr>
        <p:txBody>
          <a:bodyPr rtlCol="0" anchor="ctr"/>
          <a:lstStyle/>
          <a:p>
            <a:endParaRPr sz="900"/>
          </a:p>
        </p:txBody>
      </p:sp>
      <p:sp>
        <p:nvSpPr>
          <p:cNvPr id="16" name="Freeform 15">
            <a:extLst>
              <a:ext uri="{FF2B5EF4-FFF2-40B4-BE49-F238E27FC236}">
                <a16:creationId xmlns:a16="http://schemas.microsoft.com/office/drawing/2014/main" id="{8E833F09-CAB4-244E-95B9-B3FEAB8357FC}"/>
              </a:ext>
            </a:extLst>
          </p:cNvPr>
          <p:cNvSpPr/>
          <p:nvPr userDrawn="1"/>
        </p:nvSpPr>
        <p:spPr>
          <a:xfrm>
            <a:off x="2214804" y="6236717"/>
            <a:ext cx="133045" cy="212655"/>
          </a:xfrm>
          <a:custGeom>
            <a:avLst/>
            <a:gdLst>
              <a:gd name="connsiteX0" fmla="*/ 3803 w 95130"/>
              <a:gd name="connsiteY0" fmla="*/ 151860 h 152083"/>
              <a:gd name="connsiteX1" fmla="*/ 7081 w 95130"/>
              <a:gd name="connsiteY1" fmla="*/ 152587 h 152083"/>
              <a:gd name="connsiteX2" fmla="*/ 11815 w 95130"/>
              <a:gd name="connsiteY2" fmla="*/ 150769 h 152083"/>
              <a:gd name="connsiteX3" fmla="*/ 95572 w 95130"/>
              <a:gd name="connsiteY3" fmla="*/ 81690 h 152083"/>
              <a:gd name="connsiteX4" fmla="*/ 98121 w 95130"/>
              <a:gd name="connsiteY4" fmla="*/ 76237 h 152083"/>
              <a:gd name="connsiteX5" fmla="*/ 95572 w 95130"/>
              <a:gd name="connsiteY5" fmla="*/ 70783 h 152083"/>
              <a:gd name="connsiteX6" fmla="*/ 11815 w 95130"/>
              <a:gd name="connsiteY6" fmla="*/ 1704 h 152083"/>
              <a:gd name="connsiteX7" fmla="*/ 4168 w 95130"/>
              <a:gd name="connsiteY7" fmla="*/ 614 h 152083"/>
              <a:gd name="connsiteX8" fmla="*/ 162 w 95130"/>
              <a:gd name="connsiteY8" fmla="*/ 7158 h 152083"/>
              <a:gd name="connsiteX9" fmla="*/ 162 w 95130"/>
              <a:gd name="connsiteY9" fmla="*/ 145679 h 152083"/>
              <a:gd name="connsiteX10" fmla="*/ 3803 w 95130"/>
              <a:gd name="connsiteY10" fmla="*/ 151860 h 152083"/>
              <a:gd name="connsiteX11" fmla="*/ 14000 w 95130"/>
              <a:gd name="connsiteY11" fmla="*/ 22428 h 152083"/>
              <a:gd name="connsiteX12" fmla="*/ 79185 w 95130"/>
              <a:gd name="connsiteY12" fmla="*/ 76237 h 152083"/>
              <a:gd name="connsiteX13" fmla="*/ 14000 w 95130"/>
              <a:gd name="connsiteY13" fmla="*/ 129682 h 152083"/>
              <a:gd name="connsiteX14" fmla="*/ 14000 w 95130"/>
              <a:gd name="connsiteY14" fmla="*/ 22428 h 152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130" h="152083">
                <a:moveTo>
                  <a:pt x="3803" y="151860"/>
                </a:moveTo>
                <a:cubicBezTo>
                  <a:pt x="4896" y="152223"/>
                  <a:pt x="5988" y="152587"/>
                  <a:pt x="7081" y="152587"/>
                </a:cubicBezTo>
                <a:cubicBezTo>
                  <a:pt x="8902" y="152587"/>
                  <a:pt x="10358" y="151860"/>
                  <a:pt x="11815" y="150769"/>
                </a:cubicBezTo>
                <a:lnTo>
                  <a:pt x="95572" y="81690"/>
                </a:lnTo>
                <a:cubicBezTo>
                  <a:pt x="97393" y="80236"/>
                  <a:pt x="98121" y="78418"/>
                  <a:pt x="98121" y="76237"/>
                </a:cubicBezTo>
                <a:cubicBezTo>
                  <a:pt x="98121" y="74055"/>
                  <a:pt x="97029" y="71874"/>
                  <a:pt x="95572" y="70783"/>
                </a:cubicBezTo>
                <a:lnTo>
                  <a:pt x="11815" y="1704"/>
                </a:lnTo>
                <a:cubicBezTo>
                  <a:pt x="9630" y="-114"/>
                  <a:pt x="6717" y="-477"/>
                  <a:pt x="4168" y="614"/>
                </a:cubicBezTo>
                <a:cubicBezTo>
                  <a:pt x="1618" y="1704"/>
                  <a:pt x="162" y="4249"/>
                  <a:pt x="162" y="7158"/>
                </a:cubicBezTo>
                <a:lnTo>
                  <a:pt x="162" y="145679"/>
                </a:lnTo>
                <a:cubicBezTo>
                  <a:pt x="-566" y="148224"/>
                  <a:pt x="1254" y="150769"/>
                  <a:pt x="3803" y="151860"/>
                </a:cubicBezTo>
                <a:close/>
                <a:moveTo>
                  <a:pt x="14000" y="22428"/>
                </a:moveTo>
                <a:lnTo>
                  <a:pt x="79185" y="76237"/>
                </a:lnTo>
                <a:lnTo>
                  <a:pt x="14000" y="129682"/>
                </a:lnTo>
                <a:lnTo>
                  <a:pt x="14000" y="22428"/>
                </a:lnTo>
                <a:close/>
              </a:path>
            </a:pathLst>
          </a:custGeom>
          <a:solidFill>
            <a:schemeClr val="accent3">
              <a:lumMod val="75000"/>
            </a:schemeClr>
          </a:solidFill>
          <a:ln w="9513" cap="flat">
            <a:noFill/>
            <a:prstDash val="solid"/>
            <a:miter/>
          </a:ln>
        </p:spPr>
        <p:txBody>
          <a:bodyPr rtlCol="0" anchor="ctr"/>
          <a:lstStyle/>
          <a:p>
            <a:endParaRPr sz="900"/>
          </a:p>
        </p:txBody>
      </p:sp>
      <p:sp>
        <p:nvSpPr>
          <p:cNvPr id="17" name="TextBox 16">
            <a:extLst>
              <a:ext uri="{FF2B5EF4-FFF2-40B4-BE49-F238E27FC236}">
                <a16:creationId xmlns:a16="http://schemas.microsoft.com/office/drawing/2014/main" id="{AD394691-7587-5047-982E-A86CED7F2144}"/>
              </a:ext>
            </a:extLst>
          </p:cNvPr>
          <p:cNvSpPr txBox="1"/>
          <p:nvPr userDrawn="1"/>
        </p:nvSpPr>
        <p:spPr>
          <a:xfrm>
            <a:off x="3380619" y="6514379"/>
            <a:ext cx="184731" cy="230832"/>
          </a:xfrm>
          <a:prstGeom prst="rect">
            <a:avLst/>
          </a:prstGeom>
          <a:noFill/>
        </p:spPr>
        <p:txBody>
          <a:bodyPr wrap="none" rtlCol="0">
            <a:spAutoFit/>
          </a:bodyPr>
          <a:lstStyle/>
          <a:p>
            <a:endParaRPr sz="900"/>
          </a:p>
        </p:txBody>
      </p:sp>
    </p:spTree>
    <p:extLst>
      <p:ext uri="{BB962C8B-B14F-4D97-AF65-F5344CB8AC3E}">
        <p14:creationId xmlns:p14="http://schemas.microsoft.com/office/powerpoint/2010/main" val="1608919860"/>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_Blank_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44F7916-5BA0-4AC3-9453-9D7EB148DBA9}"/>
              </a:ext>
            </a:extLst>
          </p:cNvPr>
          <p:cNvSpPr/>
          <p:nvPr userDrawn="1"/>
        </p:nvSpPr>
        <p:spPr>
          <a:xfrm>
            <a:off x="0" y="0"/>
            <a:ext cx="243728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9" name="Picture Placeholder 8">
            <a:extLst>
              <a:ext uri="{FF2B5EF4-FFF2-40B4-BE49-F238E27FC236}">
                <a16:creationId xmlns:a16="http://schemas.microsoft.com/office/drawing/2014/main" id="{EE00B439-F278-4DEE-9BC8-64B21FA9505C}"/>
              </a:ext>
            </a:extLst>
          </p:cNvPr>
          <p:cNvSpPr>
            <a:spLocks noGrp="1"/>
          </p:cNvSpPr>
          <p:nvPr>
            <p:ph type="pic" sz="quarter" idx="18" hasCustomPrompt="1"/>
          </p:nvPr>
        </p:nvSpPr>
        <p:spPr>
          <a:xfrm>
            <a:off x="608131" y="685800"/>
            <a:ext cx="4268034" cy="6172200"/>
          </a:xfrm>
          <a:prstGeom prst="rect">
            <a:avLst/>
          </a:prstGeom>
          <a:pattFill prst="pct20">
            <a:fgClr>
              <a:schemeClr val="accent1"/>
            </a:fgClr>
            <a:bgClr>
              <a:schemeClr val="bg1"/>
            </a:bgClr>
          </a:pattFill>
        </p:spPr>
        <p:txBody>
          <a:bodyPr wrap="square">
            <a:noAutofit/>
          </a:bodyPr>
          <a:lstStyle>
            <a:lvl1pPr>
              <a:defRPr sz="2000"/>
            </a:lvl1pPr>
          </a:lstStyle>
          <a:p>
            <a:r>
              <a:rPr lang="en-US"/>
              <a:t>Drag Picture here</a:t>
            </a:r>
          </a:p>
        </p:txBody>
      </p:sp>
    </p:spTree>
    <p:extLst>
      <p:ext uri="{BB962C8B-B14F-4D97-AF65-F5344CB8AC3E}">
        <p14:creationId xmlns:p14="http://schemas.microsoft.com/office/powerpoint/2010/main" val="342222972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1_Blank_Slide">
    <p:bg>
      <p:bgPr>
        <a:solidFill>
          <a:schemeClr val="bg1">
            <a:alpha val="16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F92C35-24E8-E44D-98D1-2B882B7A45F4}"/>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900"/>
          </a:p>
        </p:txBody>
      </p:sp>
    </p:spTree>
    <p:extLst>
      <p:ext uri="{BB962C8B-B14F-4D97-AF65-F5344CB8AC3E}">
        <p14:creationId xmlns:p14="http://schemas.microsoft.com/office/powerpoint/2010/main" val="316352252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6_Blank_Slide">
    <p:bg>
      <p:bgPr>
        <a:solidFill>
          <a:schemeClr val="bg1">
            <a:alpha val="16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458876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1E947-0FF5-DD2A-DA8A-A4844234583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5477FE5-9075-A1DE-AE6E-6D7DC3883D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5C55A22-C370-FF41-ED80-99034618F1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9887747-34D9-D844-FF8D-57028DC9AD0A}"/>
              </a:ext>
            </a:extLst>
          </p:cNvPr>
          <p:cNvSpPr>
            <a:spLocks noGrp="1"/>
          </p:cNvSpPr>
          <p:nvPr>
            <p:ph type="dt" sz="half" idx="10"/>
          </p:nvPr>
        </p:nvSpPr>
        <p:spPr/>
        <p:txBody>
          <a:bodyPr/>
          <a:lstStyle/>
          <a:p>
            <a:fld id="{749CDA95-4509-4F39-9758-2AC806D89CA7}" type="datetimeFigureOut">
              <a:rPr lang="en-IN" smtClean="0"/>
              <a:t>16-09-2026</a:t>
            </a:fld>
            <a:endParaRPr lang="en-IN"/>
          </a:p>
        </p:txBody>
      </p:sp>
      <p:sp>
        <p:nvSpPr>
          <p:cNvPr id="6" name="Footer Placeholder 5">
            <a:extLst>
              <a:ext uri="{FF2B5EF4-FFF2-40B4-BE49-F238E27FC236}">
                <a16:creationId xmlns:a16="http://schemas.microsoft.com/office/drawing/2014/main" id="{ED2EABDE-67B3-6CD0-58CE-D908CBC24F6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548E2A7-9A08-3441-894B-779A0DEB675F}"/>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79697804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About us 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9E6452-1F35-4780-905D-511393C2CB35}"/>
              </a:ext>
            </a:extLst>
          </p:cNvPr>
          <p:cNvGrpSpPr/>
          <p:nvPr userDrawn="1"/>
        </p:nvGrpSpPr>
        <p:grpSpPr>
          <a:xfrm>
            <a:off x="491337" y="1"/>
            <a:ext cx="11699731" cy="6554117"/>
            <a:chOff x="491337" y="0"/>
            <a:chExt cx="11699731" cy="6554117"/>
          </a:xfrm>
        </p:grpSpPr>
        <p:sp>
          <p:nvSpPr>
            <p:cNvPr id="4" name="Freeform: Shape 3">
              <a:extLst>
                <a:ext uri="{FF2B5EF4-FFF2-40B4-BE49-F238E27FC236}">
                  <a16:creationId xmlns:a16="http://schemas.microsoft.com/office/drawing/2014/main" id="{D7B638CF-C182-459C-A939-E0879DB0903E}"/>
                </a:ext>
              </a:extLst>
            </p:cNvPr>
            <p:cNvSpPr/>
            <p:nvPr/>
          </p:nvSpPr>
          <p:spPr>
            <a:xfrm rot="10800000">
              <a:off x="3515205" y="0"/>
              <a:ext cx="8675863" cy="6554117"/>
            </a:xfrm>
            <a:custGeom>
              <a:avLst/>
              <a:gdLst>
                <a:gd name="connsiteX0" fmla="*/ 8675863 w 8675863"/>
                <a:gd name="connsiteY0" fmla="*/ 6554117 h 6554117"/>
                <a:gd name="connsiteX1" fmla="*/ 0 w 8675863"/>
                <a:gd name="connsiteY1" fmla="*/ 6554117 h 6554117"/>
                <a:gd name="connsiteX2" fmla="*/ 2676 w 8675863"/>
                <a:gd name="connsiteY2" fmla="*/ 6214149 h 6554117"/>
                <a:gd name="connsiteX3" fmla="*/ 11030 w 8675863"/>
                <a:gd name="connsiteY3" fmla="*/ 4813506 h 6554117"/>
                <a:gd name="connsiteX4" fmla="*/ 14594 w 8675863"/>
                <a:gd name="connsiteY4" fmla="*/ 2576253 h 6554117"/>
                <a:gd name="connsiteX5" fmla="*/ 1143320 w 8675863"/>
                <a:gd name="connsiteY5" fmla="*/ 507714 h 6554117"/>
                <a:gd name="connsiteX6" fmla="*/ 1345304 w 8675863"/>
                <a:gd name="connsiteY6" fmla="*/ 379395 h 6554117"/>
                <a:gd name="connsiteX7" fmla="*/ 4452270 w 8675863"/>
                <a:gd name="connsiteY7" fmla="*/ 795242 h 6554117"/>
                <a:gd name="connsiteX8" fmla="*/ 4514053 w 8675863"/>
                <a:gd name="connsiteY8" fmla="*/ 865342 h 6554117"/>
                <a:gd name="connsiteX9" fmla="*/ 8099837 w 8675863"/>
                <a:gd name="connsiteY9" fmla="*/ 5110540 h 6554117"/>
                <a:gd name="connsiteX10" fmla="*/ 8656030 w 8675863"/>
                <a:gd name="connsiteY10" fmla="*/ 6340529 h 655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75863" h="6554117">
                  <a:moveTo>
                    <a:pt x="8675863" y="6554117"/>
                  </a:moveTo>
                  <a:lnTo>
                    <a:pt x="0" y="6554117"/>
                  </a:lnTo>
                  <a:lnTo>
                    <a:pt x="2676" y="6214149"/>
                  </a:lnTo>
                  <a:cubicBezTo>
                    <a:pt x="6129" y="5758295"/>
                    <a:pt x="9248" y="5282225"/>
                    <a:pt x="11030" y="4813506"/>
                  </a:cubicBezTo>
                  <a:cubicBezTo>
                    <a:pt x="15783" y="3999636"/>
                    <a:pt x="16971" y="3207151"/>
                    <a:pt x="14594" y="2576253"/>
                  </a:cubicBezTo>
                  <a:cubicBezTo>
                    <a:pt x="9842" y="1738619"/>
                    <a:pt x="436382" y="958016"/>
                    <a:pt x="1143320" y="507714"/>
                  </a:cubicBezTo>
                  <a:lnTo>
                    <a:pt x="1345304" y="379395"/>
                  </a:lnTo>
                  <a:cubicBezTo>
                    <a:pt x="2346899" y="-256257"/>
                    <a:pt x="3657410" y="-76849"/>
                    <a:pt x="4452270" y="795242"/>
                  </a:cubicBezTo>
                  <a:cubicBezTo>
                    <a:pt x="4473657" y="817816"/>
                    <a:pt x="4493855" y="841578"/>
                    <a:pt x="4514053" y="865342"/>
                  </a:cubicBezTo>
                  <a:lnTo>
                    <a:pt x="8099837" y="5110540"/>
                  </a:lnTo>
                  <a:cubicBezTo>
                    <a:pt x="8417960" y="5487475"/>
                    <a:pt x="8596570" y="5912195"/>
                    <a:pt x="8656030" y="6340529"/>
                  </a:cubicBezTo>
                  <a:close/>
                </a:path>
              </a:pathLst>
            </a:custGeom>
            <a:solidFill>
              <a:srgbClr val="EFF3F7"/>
            </a:solidFill>
            <a:ln w="8913" cap="flat">
              <a:noFill/>
              <a:prstDash val="solid"/>
              <a:miter/>
            </a:ln>
          </p:spPr>
          <p:txBody>
            <a:bodyPr wrap="square" rtlCol="0" anchor="ctr">
              <a:noAutofit/>
            </a:bodyPr>
            <a:lstStyle/>
            <a:p>
              <a:endParaRPr lang="en-US" sz="1800"/>
            </a:p>
          </p:txBody>
        </p:sp>
        <p:grpSp>
          <p:nvGrpSpPr>
            <p:cNvPr id="5" name="Group 4">
              <a:extLst>
                <a:ext uri="{FF2B5EF4-FFF2-40B4-BE49-F238E27FC236}">
                  <a16:creationId xmlns:a16="http://schemas.microsoft.com/office/drawing/2014/main" id="{98F88A06-271D-4DE2-9541-5B1B05B648E4}"/>
                </a:ext>
              </a:extLst>
            </p:cNvPr>
            <p:cNvGrpSpPr/>
            <p:nvPr/>
          </p:nvGrpSpPr>
          <p:grpSpPr>
            <a:xfrm>
              <a:off x="512448" y="638357"/>
              <a:ext cx="6433799" cy="5909196"/>
              <a:chOff x="512448" y="638357"/>
              <a:chExt cx="6433799" cy="5909196"/>
            </a:xfrm>
          </p:grpSpPr>
          <p:sp>
            <p:nvSpPr>
              <p:cNvPr id="39" name="Oval 38">
                <a:extLst>
                  <a:ext uri="{FF2B5EF4-FFF2-40B4-BE49-F238E27FC236}">
                    <a16:creationId xmlns:a16="http://schemas.microsoft.com/office/drawing/2014/main" id="{A6F64406-83BB-496E-AAA7-35B8530053FF}"/>
                  </a:ext>
                </a:extLst>
              </p:cNvPr>
              <p:cNvSpPr/>
              <p:nvPr/>
            </p:nvSpPr>
            <p:spPr>
              <a:xfrm flipH="1">
                <a:off x="512448" y="638357"/>
                <a:ext cx="1753431" cy="175343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0" name="Oval 39">
                <a:extLst>
                  <a:ext uri="{FF2B5EF4-FFF2-40B4-BE49-F238E27FC236}">
                    <a16:creationId xmlns:a16="http://schemas.microsoft.com/office/drawing/2014/main" id="{E500FF9F-B994-441C-981F-7D53B16FB2D8}"/>
                  </a:ext>
                </a:extLst>
              </p:cNvPr>
              <p:cNvSpPr/>
              <p:nvPr/>
            </p:nvSpPr>
            <p:spPr>
              <a:xfrm flipH="1">
                <a:off x="5773464" y="5374770"/>
                <a:ext cx="1172783" cy="1172783"/>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1" name="Oval 40">
                <a:extLst>
                  <a:ext uri="{FF2B5EF4-FFF2-40B4-BE49-F238E27FC236}">
                    <a16:creationId xmlns:a16="http://schemas.microsoft.com/office/drawing/2014/main" id="{D7DC0168-C343-46CC-91EC-A439A524EE38}"/>
                  </a:ext>
                </a:extLst>
              </p:cNvPr>
              <p:cNvSpPr/>
              <p:nvPr/>
            </p:nvSpPr>
            <p:spPr>
              <a:xfrm flipH="1">
                <a:off x="872554" y="5185285"/>
                <a:ext cx="844421" cy="84442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1C2025"/>
                  </a:solidFill>
                </a:endParaRPr>
              </a:p>
            </p:txBody>
          </p:sp>
        </p:grpSp>
        <p:grpSp>
          <p:nvGrpSpPr>
            <p:cNvPr id="6" name="Graphic 151">
              <a:extLst>
                <a:ext uri="{FF2B5EF4-FFF2-40B4-BE49-F238E27FC236}">
                  <a16:creationId xmlns:a16="http://schemas.microsoft.com/office/drawing/2014/main" id="{887B2782-3776-412B-B978-B7D5EE16C89D}"/>
                </a:ext>
              </a:extLst>
            </p:cNvPr>
            <p:cNvGrpSpPr/>
            <p:nvPr/>
          </p:nvGrpSpPr>
          <p:grpSpPr>
            <a:xfrm>
              <a:off x="491337" y="5311829"/>
              <a:ext cx="730618" cy="1107086"/>
              <a:chOff x="5299944" y="2226097"/>
              <a:chExt cx="1587677" cy="2405765"/>
            </a:xfrm>
            <a:solidFill>
              <a:srgbClr val="EFF3F7"/>
            </a:solidFill>
          </p:grpSpPr>
          <p:sp>
            <p:nvSpPr>
              <p:cNvPr id="7" name="Freeform: Shape 6">
                <a:extLst>
                  <a:ext uri="{FF2B5EF4-FFF2-40B4-BE49-F238E27FC236}">
                    <a16:creationId xmlns:a16="http://schemas.microsoft.com/office/drawing/2014/main" id="{F7B17ACB-0D5B-41CC-AEB5-7972D98D2280}"/>
                  </a:ext>
                </a:extLst>
              </p:cNvPr>
              <p:cNvSpPr/>
              <p:nvPr/>
            </p:nvSpPr>
            <p:spPr>
              <a:xfrm rot="-4049974">
                <a:off x="5329275" y="22477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sz="1800"/>
              </a:p>
            </p:txBody>
          </p:sp>
          <p:sp>
            <p:nvSpPr>
              <p:cNvPr id="9" name="Freeform: Shape 8">
                <a:extLst>
                  <a:ext uri="{FF2B5EF4-FFF2-40B4-BE49-F238E27FC236}">
                    <a16:creationId xmlns:a16="http://schemas.microsoft.com/office/drawing/2014/main" id="{D3BC98A7-3F53-4C0B-B2AD-13141AB23C69}"/>
                  </a:ext>
                </a:extLst>
              </p:cNvPr>
              <p:cNvSpPr/>
              <p:nvPr/>
            </p:nvSpPr>
            <p:spPr>
              <a:xfrm rot="-797148">
                <a:off x="5329256" y="25650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sz="1800"/>
              </a:p>
            </p:txBody>
          </p:sp>
          <p:sp>
            <p:nvSpPr>
              <p:cNvPr id="10" name="Freeform: Shape 9">
                <a:extLst>
                  <a:ext uri="{FF2B5EF4-FFF2-40B4-BE49-F238E27FC236}">
                    <a16:creationId xmlns:a16="http://schemas.microsoft.com/office/drawing/2014/main" id="{9380430C-CD16-433E-9F3D-95D2DED26A93}"/>
                  </a:ext>
                </a:extLst>
              </p:cNvPr>
              <p:cNvSpPr/>
              <p:nvPr/>
            </p:nvSpPr>
            <p:spPr>
              <a:xfrm rot="-2700000">
                <a:off x="5329139" y="288219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A8BE73E8-FA50-4E1A-823E-3FE73300A388}"/>
                  </a:ext>
                </a:extLst>
              </p:cNvPr>
              <p:cNvSpPr/>
              <p:nvPr/>
            </p:nvSpPr>
            <p:spPr>
              <a:xfrm rot="-4049974">
                <a:off x="5329012" y="319945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sz="1800"/>
              </a:p>
            </p:txBody>
          </p:sp>
          <p:sp>
            <p:nvSpPr>
              <p:cNvPr id="12" name="Freeform: Shape 11">
                <a:extLst>
                  <a:ext uri="{FF2B5EF4-FFF2-40B4-BE49-F238E27FC236}">
                    <a16:creationId xmlns:a16="http://schemas.microsoft.com/office/drawing/2014/main" id="{F89C50EA-CEFA-4AF1-9DDB-090C3A250C05}"/>
                  </a:ext>
                </a:extLst>
              </p:cNvPr>
              <p:cNvSpPr/>
              <p:nvPr/>
            </p:nvSpPr>
            <p:spPr>
              <a:xfrm rot="-4049974">
                <a:off x="5328923" y="351670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sz="1800"/>
              </a:p>
            </p:txBody>
          </p:sp>
          <p:sp>
            <p:nvSpPr>
              <p:cNvPr id="13" name="Freeform: Shape 12">
                <a:extLst>
                  <a:ext uri="{FF2B5EF4-FFF2-40B4-BE49-F238E27FC236}">
                    <a16:creationId xmlns:a16="http://schemas.microsoft.com/office/drawing/2014/main" id="{9B171FCD-883B-4A1B-8022-95E45F64C7BF}"/>
                  </a:ext>
                </a:extLst>
              </p:cNvPr>
              <p:cNvSpPr/>
              <p:nvPr/>
            </p:nvSpPr>
            <p:spPr>
              <a:xfrm rot="-797148">
                <a:off x="5329223" y="38337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sz="1800"/>
              </a:p>
            </p:txBody>
          </p:sp>
          <p:sp>
            <p:nvSpPr>
              <p:cNvPr id="14" name="Freeform: Shape 13">
                <a:extLst>
                  <a:ext uri="{FF2B5EF4-FFF2-40B4-BE49-F238E27FC236}">
                    <a16:creationId xmlns:a16="http://schemas.microsoft.com/office/drawing/2014/main" id="{41763544-52AA-4745-B61B-230D0EDD4AF8}"/>
                  </a:ext>
                </a:extLst>
              </p:cNvPr>
              <p:cNvSpPr/>
              <p:nvPr/>
            </p:nvSpPr>
            <p:spPr>
              <a:xfrm rot="-2700000">
                <a:off x="5329517" y="4151710"/>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sz="1800"/>
              </a:p>
            </p:txBody>
          </p:sp>
          <p:sp>
            <p:nvSpPr>
              <p:cNvPr id="15" name="Freeform: Shape 14">
                <a:extLst>
                  <a:ext uri="{FF2B5EF4-FFF2-40B4-BE49-F238E27FC236}">
                    <a16:creationId xmlns:a16="http://schemas.microsoft.com/office/drawing/2014/main" id="{5DB591EC-0F6C-4BED-B728-E0C61A3D307A}"/>
                  </a:ext>
                </a:extLst>
              </p:cNvPr>
              <p:cNvSpPr/>
              <p:nvPr/>
            </p:nvSpPr>
            <p:spPr>
              <a:xfrm rot="-4049974">
                <a:off x="5329543" y="4468821"/>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sz="1800"/>
              </a:p>
            </p:txBody>
          </p:sp>
          <p:sp>
            <p:nvSpPr>
              <p:cNvPr id="16" name="Freeform: Shape 15">
                <a:extLst>
                  <a:ext uri="{FF2B5EF4-FFF2-40B4-BE49-F238E27FC236}">
                    <a16:creationId xmlns:a16="http://schemas.microsoft.com/office/drawing/2014/main" id="{F30363A6-0DB7-45B3-AB5A-E982E2415A26}"/>
                  </a:ext>
                </a:extLst>
              </p:cNvPr>
              <p:cNvSpPr/>
              <p:nvPr/>
            </p:nvSpPr>
            <p:spPr>
              <a:xfrm rot="-4049974">
                <a:off x="5606759" y="224814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sz="1800"/>
              </a:p>
            </p:txBody>
          </p:sp>
          <p:sp>
            <p:nvSpPr>
              <p:cNvPr id="17" name="Freeform: Shape 16">
                <a:extLst>
                  <a:ext uri="{FF2B5EF4-FFF2-40B4-BE49-F238E27FC236}">
                    <a16:creationId xmlns:a16="http://schemas.microsoft.com/office/drawing/2014/main" id="{ED3F18A6-55D1-4CA1-BFD7-5D141D080207}"/>
                  </a:ext>
                </a:extLst>
              </p:cNvPr>
              <p:cNvSpPr/>
              <p:nvPr/>
            </p:nvSpPr>
            <p:spPr>
              <a:xfrm rot="-797148">
                <a:off x="5606433" y="25651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sz="1800"/>
              </a:p>
            </p:txBody>
          </p:sp>
          <p:sp>
            <p:nvSpPr>
              <p:cNvPr id="18" name="Freeform: Shape 17">
                <a:extLst>
                  <a:ext uri="{FF2B5EF4-FFF2-40B4-BE49-F238E27FC236}">
                    <a16:creationId xmlns:a16="http://schemas.microsoft.com/office/drawing/2014/main" id="{8BDDD42B-E632-410B-8105-0856831C489B}"/>
                  </a:ext>
                </a:extLst>
              </p:cNvPr>
              <p:cNvSpPr/>
              <p:nvPr/>
            </p:nvSpPr>
            <p:spPr>
              <a:xfrm rot="-2700000">
                <a:off x="5606458" y="2882543"/>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sz="1800"/>
              </a:p>
            </p:txBody>
          </p:sp>
          <p:sp>
            <p:nvSpPr>
              <p:cNvPr id="19" name="Freeform: Shape 18">
                <a:extLst>
                  <a:ext uri="{FF2B5EF4-FFF2-40B4-BE49-F238E27FC236}">
                    <a16:creationId xmlns:a16="http://schemas.microsoft.com/office/drawing/2014/main" id="{9A60AE68-048E-424D-96E5-2D253E7997E9}"/>
                  </a:ext>
                </a:extLst>
              </p:cNvPr>
              <p:cNvSpPr/>
              <p:nvPr/>
            </p:nvSpPr>
            <p:spPr>
              <a:xfrm rot="-4049974">
                <a:off x="5606495" y="31999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sz="1800"/>
              </a:p>
            </p:txBody>
          </p:sp>
          <p:sp>
            <p:nvSpPr>
              <p:cNvPr id="20" name="Freeform: Shape 19">
                <a:extLst>
                  <a:ext uri="{FF2B5EF4-FFF2-40B4-BE49-F238E27FC236}">
                    <a16:creationId xmlns:a16="http://schemas.microsoft.com/office/drawing/2014/main" id="{ADAE91BF-7080-4229-962E-EBEA53F47D59}"/>
                  </a:ext>
                </a:extLst>
              </p:cNvPr>
              <p:cNvSpPr/>
              <p:nvPr/>
            </p:nvSpPr>
            <p:spPr>
              <a:xfrm rot="-4049974">
                <a:off x="5606411" y="3517154"/>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sz="1800"/>
              </a:p>
            </p:txBody>
          </p:sp>
          <p:sp>
            <p:nvSpPr>
              <p:cNvPr id="21" name="Freeform: Shape 20">
                <a:extLst>
                  <a:ext uri="{FF2B5EF4-FFF2-40B4-BE49-F238E27FC236}">
                    <a16:creationId xmlns:a16="http://schemas.microsoft.com/office/drawing/2014/main" id="{7E63E84E-4482-403D-A7BC-498BF4D8E036}"/>
                  </a:ext>
                </a:extLst>
              </p:cNvPr>
              <p:cNvSpPr/>
              <p:nvPr/>
            </p:nvSpPr>
            <p:spPr>
              <a:xfrm rot="-797148">
                <a:off x="5606400" y="383381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sz="1800"/>
              </a:p>
            </p:txBody>
          </p:sp>
          <p:sp>
            <p:nvSpPr>
              <p:cNvPr id="22" name="Freeform: Shape 21">
                <a:extLst>
                  <a:ext uri="{FF2B5EF4-FFF2-40B4-BE49-F238E27FC236}">
                    <a16:creationId xmlns:a16="http://schemas.microsoft.com/office/drawing/2014/main" id="{8BE15D58-692D-4F40-9BCE-2C16E95A1DB4}"/>
                  </a:ext>
                </a:extLst>
              </p:cNvPr>
              <p:cNvSpPr/>
              <p:nvPr/>
            </p:nvSpPr>
            <p:spPr>
              <a:xfrm rot="-2700000">
                <a:off x="5606834" y="4152057"/>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sz="1800"/>
              </a:p>
            </p:txBody>
          </p:sp>
          <p:sp>
            <p:nvSpPr>
              <p:cNvPr id="23" name="Freeform: Shape 22">
                <a:extLst>
                  <a:ext uri="{FF2B5EF4-FFF2-40B4-BE49-F238E27FC236}">
                    <a16:creationId xmlns:a16="http://schemas.microsoft.com/office/drawing/2014/main" id="{B3533790-AB4C-4EA9-A02C-B24A596E5F2E}"/>
                  </a:ext>
                </a:extLst>
              </p:cNvPr>
              <p:cNvSpPr/>
              <p:nvPr/>
            </p:nvSpPr>
            <p:spPr>
              <a:xfrm rot="-4049974">
                <a:off x="5607021" y="4469273"/>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sz="1800"/>
              </a:p>
            </p:txBody>
          </p:sp>
          <p:sp>
            <p:nvSpPr>
              <p:cNvPr id="24" name="Freeform: Shape 23">
                <a:extLst>
                  <a:ext uri="{FF2B5EF4-FFF2-40B4-BE49-F238E27FC236}">
                    <a16:creationId xmlns:a16="http://schemas.microsoft.com/office/drawing/2014/main" id="{6BE30E1E-DD2C-4D49-8863-33A37F180461}"/>
                  </a:ext>
                </a:extLst>
              </p:cNvPr>
              <p:cNvSpPr/>
              <p:nvPr/>
            </p:nvSpPr>
            <p:spPr>
              <a:xfrm rot="-797148">
                <a:off x="5884537" y="25650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sz="1800"/>
              </a:p>
            </p:txBody>
          </p:sp>
          <p:sp>
            <p:nvSpPr>
              <p:cNvPr id="25" name="Freeform: Shape 24">
                <a:extLst>
                  <a:ext uri="{FF2B5EF4-FFF2-40B4-BE49-F238E27FC236}">
                    <a16:creationId xmlns:a16="http://schemas.microsoft.com/office/drawing/2014/main" id="{0DBF9AA2-C7E7-46A7-9FB1-EC7A33E40494}"/>
                  </a:ext>
                </a:extLst>
              </p:cNvPr>
              <p:cNvSpPr/>
              <p:nvPr/>
            </p:nvSpPr>
            <p:spPr>
              <a:xfrm rot="-2700000">
                <a:off x="5884450" y="288221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sz="1800"/>
              </a:p>
            </p:txBody>
          </p:sp>
          <p:sp>
            <p:nvSpPr>
              <p:cNvPr id="26" name="Freeform: Shape 25">
                <a:extLst>
                  <a:ext uri="{FF2B5EF4-FFF2-40B4-BE49-F238E27FC236}">
                    <a16:creationId xmlns:a16="http://schemas.microsoft.com/office/drawing/2014/main" id="{F9A11888-BA8D-4CDC-B8DB-1C71466F096E}"/>
                  </a:ext>
                </a:extLst>
              </p:cNvPr>
              <p:cNvSpPr/>
              <p:nvPr/>
            </p:nvSpPr>
            <p:spPr>
              <a:xfrm rot="-4049974">
                <a:off x="5884255" y="3516717"/>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5" y="140974"/>
                      <a:pt x="70487" y="140974"/>
                    </a:cubicBezTo>
                    <a:cubicBezTo>
                      <a:pt x="31558" y="140974"/>
                      <a:pt x="0" y="109416"/>
                      <a:pt x="0" y="70487"/>
                    </a:cubicBezTo>
                    <a:cubicBezTo>
                      <a:pt x="0" y="31558"/>
                      <a:pt x="31558" y="0"/>
                      <a:pt x="70487" y="0"/>
                    </a:cubicBezTo>
                    <a:cubicBezTo>
                      <a:pt x="109415" y="0"/>
                      <a:pt x="140974" y="31558"/>
                      <a:pt x="140974" y="70487"/>
                    </a:cubicBezTo>
                    <a:close/>
                  </a:path>
                </a:pathLst>
              </a:custGeom>
              <a:solidFill>
                <a:srgbClr val="EFF3F7"/>
              </a:solidFill>
              <a:ln w="9525" cap="flat">
                <a:noFill/>
                <a:prstDash val="solid"/>
                <a:miter/>
              </a:ln>
            </p:spPr>
            <p:txBody>
              <a:bodyPr rtlCol="0" anchor="ctr"/>
              <a:lstStyle/>
              <a:p>
                <a:endParaRPr lang="en-US" sz="1800"/>
              </a:p>
            </p:txBody>
          </p:sp>
          <p:sp>
            <p:nvSpPr>
              <p:cNvPr id="27" name="Freeform: Shape 26">
                <a:extLst>
                  <a:ext uri="{FF2B5EF4-FFF2-40B4-BE49-F238E27FC236}">
                    <a16:creationId xmlns:a16="http://schemas.microsoft.com/office/drawing/2014/main" id="{3B2BC116-DAD8-4477-AFB8-55907A116DA9}"/>
                  </a:ext>
                </a:extLst>
              </p:cNvPr>
              <p:cNvSpPr/>
              <p:nvPr/>
            </p:nvSpPr>
            <p:spPr>
              <a:xfrm rot="-797148">
                <a:off x="5884503" y="383369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sz="1800"/>
              </a:p>
            </p:txBody>
          </p:sp>
          <p:sp>
            <p:nvSpPr>
              <p:cNvPr id="28" name="Freeform: Shape 27">
                <a:extLst>
                  <a:ext uri="{FF2B5EF4-FFF2-40B4-BE49-F238E27FC236}">
                    <a16:creationId xmlns:a16="http://schemas.microsoft.com/office/drawing/2014/main" id="{B592E77A-C002-441E-9FCA-84492BA5DDCC}"/>
                  </a:ext>
                </a:extLst>
              </p:cNvPr>
              <p:cNvSpPr/>
              <p:nvPr/>
            </p:nvSpPr>
            <p:spPr>
              <a:xfrm rot="-2700000">
                <a:off x="5884824" y="415173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sz="1800"/>
              </a:p>
            </p:txBody>
          </p:sp>
          <p:sp>
            <p:nvSpPr>
              <p:cNvPr id="29" name="Freeform: Shape 28">
                <a:extLst>
                  <a:ext uri="{FF2B5EF4-FFF2-40B4-BE49-F238E27FC236}">
                    <a16:creationId xmlns:a16="http://schemas.microsoft.com/office/drawing/2014/main" id="{590D56D3-7E11-4033-81DF-C647D547C1BD}"/>
                  </a:ext>
                </a:extLst>
              </p:cNvPr>
              <p:cNvSpPr/>
              <p:nvPr/>
            </p:nvSpPr>
            <p:spPr>
              <a:xfrm rot="-4049974">
                <a:off x="5884873" y="446883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sz="1800"/>
              </a:p>
            </p:txBody>
          </p:sp>
          <p:sp>
            <p:nvSpPr>
              <p:cNvPr id="30" name="Freeform: Shape 29">
                <a:extLst>
                  <a:ext uri="{FF2B5EF4-FFF2-40B4-BE49-F238E27FC236}">
                    <a16:creationId xmlns:a16="http://schemas.microsoft.com/office/drawing/2014/main" id="{BDD0B3EC-1589-4C1D-905D-32A6B53B75A0}"/>
                  </a:ext>
                </a:extLst>
              </p:cNvPr>
              <p:cNvSpPr/>
              <p:nvPr/>
            </p:nvSpPr>
            <p:spPr>
              <a:xfrm rot="-4049974">
                <a:off x="6161738" y="3517160"/>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sz="1800"/>
              </a:p>
            </p:txBody>
          </p:sp>
          <p:sp>
            <p:nvSpPr>
              <p:cNvPr id="31" name="Freeform: Shape 30">
                <a:extLst>
                  <a:ext uri="{FF2B5EF4-FFF2-40B4-BE49-F238E27FC236}">
                    <a16:creationId xmlns:a16="http://schemas.microsoft.com/office/drawing/2014/main" id="{56088D36-9518-4C0C-845A-F9A6B6E76754}"/>
                  </a:ext>
                </a:extLst>
              </p:cNvPr>
              <p:cNvSpPr/>
              <p:nvPr/>
            </p:nvSpPr>
            <p:spPr>
              <a:xfrm rot="-797148">
                <a:off x="6161681" y="3833788"/>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sz="1800"/>
              </a:p>
            </p:txBody>
          </p:sp>
          <p:sp>
            <p:nvSpPr>
              <p:cNvPr id="32" name="Freeform: Shape 31">
                <a:extLst>
                  <a:ext uri="{FF2B5EF4-FFF2-40B4-BE49-F238E27FC236}">
                    <a16:creationId xmlns:a16="http://schemas.microsoft.com/office/drawing/2014/main" id="{EC59494E-5211-4CC5-9909-D6C5D2D2752F}"/>
                  </a:ext>
                </a:extLst>
              </p:cNvPr>
              <p:cNvSpPr/>
              <p:nvPr/>
            </p:nvSpPr>
            <p:spPr>
              <a:xfrm rot="-2700000">
                <a:off x="6162140" y="4152079"/>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sz="1800"/>
              </a:p>
            </p:txBody>
          </p:sp>
          <p:sp>
            <p:nvSpPr>
              <p:cNvPr id="33" name="Freeform: Shape 32">
                <a:extLst>
                  <a:ext uri="{FF2B5EF4-FFF2-40B4-BE49-F238E27FC236}">
                    <a16:creationId xmlns:a16="http://schemas.microsoft.com/office/drawing/2014/main" id="{4FA56A64-240F-42F8-A4D2-90C94629F59D}"/>
                  </a:ext>
                </a:extLst>
              </p:cNvPr>
              <p:cNvSpPr/>
              <p:nvPr/>
            </p:nvSpPr>
            <p:spPr>
              <a:xfrm rot="-4049974">
                <a:off x="6162351" y="446927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sz="1800"/>
              </a:p>
            </p:txBody>
          </p:sp>
          <p:sp>
            <p:nvSpPr>
              <p:cNvPr id="34" name="Freeform: Shape 33">
                <a:extLst>
                  <a:ext uri="{FF2B5EF4-FFF2-40B4-BE49-F238E27FC236}">
                    <a16:creationId xmlns:a16="http://schemas.microsoft.com/office/drawing/2014/main" id="{626EC9AC-1444-4F54-A662-84BA65AB37CD}"/>
                  </a:ext>
                </a:extLst>
              </p:cNvPr>
              <p:cNvSpPr/>
              <p:nvPr/>
            </p:nvSpPr>
            <p:spPr>
              <a:xfrm rot="-797148">
                <a:off x="6439785" y="3833669"/>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sz="1800"/>
              </a:p>
            </p:txBody>
          </p:sp>
          <p:sp>
            <p:nvSpPr>
              <p:cNvPr id="35" name="Freeform: Shape 34">
                <a:extLst>
                  <a:ext uri="{FF2B5EF4-FFF2-40B4-BE49-F238E27FC236}">
                    <a16:creationId xmlns:a16="http://schemas.microsoft.com/office/drawing/2014/main" id="{97B8272E-7497-4603-B2BB-6B90A6269ACE}"/>
                  </a:ext>
                </a:extLst>
              </p:cNvPr>
              <p:cNvSpPr/>
              <p:nvPr/>
            </p:nvSpPr>
            <p:spPr>
              <a:xfrm rot="-2700000">
                <a:off x="6440140" y="415175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sz="1800"/>
              </a:p>
            </p:txBody>
          </p:sp>
          <p:sp>
            <p:nvSpPr>
              <p:cNvPr id="36" name="Freeform: Shape 35">
                <a:extLst>
                  <a:ext uri="{FF2B5EF4-FFF2-40B4-BE49-F238E27FC236}">
                    <a16:creationId xmlns:a16="http://schemas.microsoft.com/office/drawing/2014/main" id="{C06B07B0-2F9D-463F-B353-31761ABB645B}"/>
                  </a:ext>
                </a:extLst>
              </p:cNvPr>
              <p:cNvSpPr/>
              <p:nvPr/>
            </p:nvSpPr>
            <p:spPr>
              <a:xfrm rot="-4049974">
                <a:off x="6440203" y="4468842"/>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sz="1800"/>
              </a:p>
            </p:txBody>
          </p:sp>
          <p:sp>
            <p:nvSpPr>
              <p:cNvPr id="37" name="Freeform: Shape 36">
                <a:extLst>
                  <a:ext uri="{FF2B5EF4-FFF2-40B4-BE49-F238E27FC236}">
                    <a16:creationId xmlns:a16="http://schemas.microsoft.com/office/drawing/2014/main" id="{BA2D8C07-D063-4847-9CC9-86AB0CEAC10A}"/>
                  </a:ext>
                </a:extLst>
              </p:cNvPr>
              <p:cNvSpPr/>
              <p:nvPr/>
            </p:nvSpPr>
            <p:spPr>
              <a:xfrm rot="-797148">
                <a:off x="6716960" y="383377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sz="1800"/>
              </a:p>
            </p:txBody>
          </p:sp>
          <p:sp>
            <p:nvSpPr>
              <p:cNvPr id="38" name="Freeform: Shape 37">
                <a:extLst>
                  <a:ext uri="{FF2B5EF4-FFF2-40B4-BE49-F238E27FC236}">
                    <a16:creationId xmlns:a16="http://schemas.microsoft.com/office/drawing/2014/main" id="{26294835-66B0-43EC-9BC6-7C073001D61E}"/>
                  </a:ext>
                </a:extLst>
              </p:cNvPr>
              <p:cNvSpPr/>
              <p:nvPr/>
            </p:nvSpPr>
            <p:spPr>
              <a:xfrm rot="-2700000">
                <a:off x="6717457" y="4152098"/>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sz="1800"/>
              </a:p>
            </p:txBody>
          </p:sp>
        </p:grpSp>
      </p:grpSp>
      <p:sp>
        <p:nvSpPr>
          <p:cNvPr id="8" name="Picture Placeholder 7">
            <a:extLst>
              <a:ext uri="{FF2B5EF4-FFF2-40B4-BE49-F238E27FC236}">
                <a16:creationId xmlns:a16="http://schemas.microsoft.com/office/drawing/2014/main" id="{B0CC1BBA-6198-47E3-80A8-AA7DAD837385}"/>
              </a:ext>
            </a:extLst>
          </p:cNvPr>
          <p:cNvSpPr>
            <a:spLocks noGrp="1"/>
          </p:cNvSpPr>
          <p:nvPr>
            <p:ph type="pic" sz="quarter" idx="10"/>
          </p:nvPr>
        </p:nvSpPr>
        <p:spPr>
          <a:xfrm>
            <a:off x="905406" y="858493"/>
            <a:ext cx="4893740" cy="5141017"/>
          </a:xfrm>
          <a:custGeom>
            <a:avLst/>
            <a:gdLst>
              <a:gd name="connsiteX0" fmla="*/ 1317830 w 4468256"/>
              <a:gd name="connsiteY0" fmla="*/ 869 h 4694034"/>
              <a:gd name="connsiteX1" fmla="*/ 2292523 w 4468256"/>
              <a:gd name="connsiteY1" fmla="*/ 409394 h 4694034"/>
              <a:gd name="connsiteX2" fmla="*/ 2324329 w 4468256"/>
              <a:gd name="connsiteY2" fmla="*/ 445482 h 4694034"/>
              <a:gd name="connsiteX3" fmla="*/ 4170302 w 4468256"/>
              <a:gd name="connsiteY3" fmla="*/ 2630923 h 4694034"/>
              <a:gd name="connsiteX4" fmla="*/ 4147059 w 4468256"/>
              <a:gd name="connsiteY4" fmla="*/ 4276885 h 4694034"/>
              <a:gd name="connsiteX5" fmla="*/ 3211228 w 4468256"/>
              <a:gd name="connsiteY5" fmla="*/ 4694034 h 4694034"/>
              <a:gd name="connsiteX6" fmla="*/ 1253933 w 4468256"/>
              <a:gd name="connsiteY6" fmla="*/ 4694034 h 4694034"/>
              <a:gd name="connsiteX7" fmla="*/ 787853 w 4468256"/>
              <a:gd name="connsiteY7" fmla="*/ 4604732 h 4694034"/>
              <a:gd name="connsiteX8" fmla="*/ 42 w 4468256"/>
              <a:gd name="connsiteY8" fmla="*/ 3429744 h 4694034"/>
              <a:gd name="connsiteX9" fmla="*/ 6159 w 4468256"/>
              <a:gd name="connsiteY9" fmla="*/ 2478009 h 4694034"/>
              <a:gd name="connsiteX10" fmla="*/ 7993 w 4468256"/>
              <a:gd name="connsiteY10" fmla="*/ 1326264 h 4694034"/>
              <a:gd name="connsiteX11" fmla="*/ 589065 w 4468256"/>
              <a:gd name="connsiteY11" fmla="*/ 261374 h 4694034"/>
              <a:gd name="connsiteX12" fmla="*/ 693047 w 4468256"/>
              <a:gd name="connsiteY12" fmla="*/ 195315 h 4694034"/>
              <a:gd name="connsiteX13" fmla="*/ 1317830 w 4468256"/>
              <a:gd name="connsiteY13" fmla="*/ 869 h 469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8256" h="4694034">
                <a:moveTo>
                  <a:pt x="1317830" y="869"/>
                </a:moveTo>
                <a:cubicBezTo>
                  <a:pt x="1677332" y="-12504"/>
                  <a:pt x="2036775" y="128797"/>
                  <a:pt x="2292523" y="409394"/>
                </a:cubicBezTo>
                <a:cubicBezTo>
                  <a:pt x="2303533" y="421015"/>
                  <a:pt x="2313931" y="433248"/>
                  <a:pt x="2324329" y="445482"/>
                </a:cubicBezTo>
                <a:lnTo>
                  <a:pt x="4170302" y="2630923"/>
                </a:lnTo>
                <a:cubicBezTo>
                  <a:pt x="4607023" y="3148383"/>
                  <a:pt x="4533013" y="3840776"/>
                  <a:pt x="4147059" y="4276885"/>
                </a:cubicBezTo>
                <a:cubicBezTo>
                  <a:pt x="3925640" y="4527664"/>
                  <a:pt x="3600852" y="4694034"/>
                  <a:pt x="3211228" y="4694034"/>
                </a:cubicBezTo>
                <a:lnTo>
                  <a:pt x="1253933" y="4694034"/>
                </a:lnTo>
                <a:cubicBezTo>
                  <a:pt x="1088787" y="4694034"/>
                  <a:pt x="931591" y="4662228"/>
                  <a:pt x="787853" y="4604732"/>
                </a:cubicBezTo>
                <a:cubicBezTo>
                  <a:pt x="322995" y="4418790"/>
                  <a:pt x="-4240" y="3961884"/>
                  <a:pt x="42" y="3429744"/>
                </a:cubicBezTo>
                <a:cubicBezTo>
                  <a:pt x="2488" y="3128199"/>
                  <a:pt x="4935" y="2799740"/>
                  <a:pt x="6159" y="2478009"/>
                </a:cubicBezTo>
                <a:cubicBezTo>
                  <a:pt x="8605" y="2059026"/>
                  <a:pt x="9217" y="1651052"/>
                  <a:pt x="7993" y="1326264"/>
                </a:cubicBezTo>
                <a:cubicBezTo>
                  <a:pt x="5547" y="895048"/>
                  <a:pt x="225131" y="493191"/>
                  <a:pt x="589065" y="261374"/>
                </a:cubicBezTo>
                <a:lnTo>
                  <a:pt x="693047" y="195315"/>
                </a:lnTo>
                <a:cubicBezTo>
                  <a:pt x="886406" y="72601"/>
                  <a:pt x="1102128" y="8894"/>
                  <a:pt x="1317830" y="869"/>
                </a:cubicBezTo>
                <a:close/>
              </a:path>
            </a:pathLst>
          </a:custGeom>
          <a:pattFill prst="pct5">
            <a:fgClr>
              <a:schemeClr val="accent1"/>
            </a:fgClr>
            <a:bgClr>
              <a:schemeClr val="bg1"/>
            </a:bgClr>
          </a:pattFill>
        </p:spPr>
        <p:txBody>
          <a:bodyPr wrap="square">
            <a:noAutofit/>
          </a:bodyPr>
          <a:lstStyle>
            <a:lvl1pPr>
              <a:defRPr sz="1200"/>
            </a:lvl1pPr>
          </a:lstStyle>
          <a:p>
            <a:endParaRPr lang="en-US"/>
          </a:p>
        </p:txBody>
      </p:sp>
    </p:spTree>
    <p:extLst>
      <p:ext uri="{BB962C8B-B14F-4D97-AF65-F5344CB8AC3E}">
        <p14:creationId xmlns:p14="http://schemas.microsoft.com/office/powerpoint/2010/main" val="11004868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443327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35B6D-020D-D6B1-F8CC-E2F724B000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B4FB857-C70E-348F-1D57-F62F11896C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1DC3C43-ABF0-DD2A-917B-FF5585B5E928}"/>
              </a:ext>
            </a:extLst>
          </p:cNvPr>
          <p:cNvSpPr>
            <a:spLocks noGrp="1"/>
          </p:cNvSpPr>
          <p:nvPr>
            <p:ph type="dt" sz="half" idx="10"/>
          </p:nvPr>
        </p:nvSpPr>
        <p:spPr/>
        <p:txBody>
          <a:bodyPr/>
          <a:lstStyle/>
          <a:p>
            <a:fld id="{749CDA95-4509-4F39-9758-2AC806D89CA7}" type="datetimeFigureOut">
              <a:rPr lang="en-IN" smtClean="0"/>
              <a:t>16-09-2026</a:t>
            </a:fld>
            <a:endParaRPr lang="en-IN"/>
          </a:p>
        </p:txBody>
      </p:sp>
      <p:sp>
        <p:nvSpPr>
          <p:cNvPr id="5" name="Footer Placeholder 4">
            <a:extLst>
              <a:ext uri="{FF2B5EF4-FFF2-40B4-BE49-F238E27FC236}">
                <a16:creationId xmlns:a16="http://schemas.microsoft.com/office/drawing/2014/main" id="{9DF65125-4BDA-2D64-AB34-415D3D677D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6ADADC1-2368-9291-3C73-A01D6EE2572F}"/>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35112327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6CB2D-E1A1-CC6C-1333-D77F2F1FF2F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586CE3E-8841-1B77-50F2-E99158A63B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C7378F-A374-6B0E-D804-873089FEF9C2}"/>
              </a:ext>
            </a:extLst>
          </p:cNvPr>
          <p:cNvSpPr>
            <a:spLocks noGrp="1"/>
          </p:cNvSpPr>
          <p:nvPr>
            <p:ph type="dt" sz="half" idx="10"/>
          </p:nvPr>
        </p:nvSpPr>
        <p:spPr/>
        <p:txBody>
          <a:bodyPr/>
          <a:lstStyle/>
          <a:p>
            <a:fld id="{749CDA95-4509-4F39-9758-2AC806D89CA7}" type="datetimeFigureOut">
              <a:rPr lang="en-IN" smtClean="0"/>
              <a:t>16-09-2026</a:t>
            </a:fld>
            <a:endParaRPr lang="en-IN"/>
          </a:p>
        </p:txBody>
      </p:sp>
      <p:sp>
        <p:nvSpPr>
          <p:cNvPr id="5" name="Footer Placeholder 4">
            <a:extLst>
              <a:ext uri="{FF2B5EF4-FFF2-40B4-BE49-F238E27FC236}">
                <a16:creationId xmlns:a16="http://schemas.microsoft.com/office/drawing/2014/main" id="{CEE3B3D8-939C-2253-2D7D-E0C02B784AE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C3A36A5-EA7E-3D8E-BBB0-215240A4B5C6}"/>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194097558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F21BF-1563-19BB-AE9E-735E9A9303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68060B1-8C14-AEDA-3FC8-C32BC5C5E8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E1A334-0D04-A2AD-44A1-AEA1525DD896}"/>
              </a:ext>
            </a:extLst>
          </p:cNvPr>
          <p:cNvSpPr>
            <a:spLocks noGrp="1"/>
          </p:cNvSpPr>
          <p:nvPr>
            <p:ph type="dt" sz="half" idx="10"/>
          </p:nvPr>
        </p:nvSpPr>
        <p:spPr/>
        <p:txBody>
          <a:bodyPr/>
          <a:lstStyle/>
          <a:p>
            <a:fld id="{749CDA95-4509-4F39-9758-2AC806D89CA7}" type="datetimeFigureOut">
              <a:rPr lang="en-IN" smtClean="0"/>
              <a:t>16-09-2026</a:t>
            </a:fld>
            <a:endParaRPr lang="en-IN"/>
          </a:p>
        </p:txBody>
      </p:sp>
      <p:sp>
        <p:nvSpPr>
          <p:cNvPr id="5" name="Footer Placeholder 4">
            <a:extLst>
              <a:ext uri="{FF2B5EF4-FFF2-40B4-BE49-F238E27FC236}">
                <a16:creationId xmlns:a16="http://schemas.microsoft.com/office/drawing/2014/main" id="{7823C95E-7D7B-D0CE-9FF6-9F148CC4007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79C1767-7E0D-D732-587C-7EB802EB3817}"/>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985743423"/>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1E947-0FF5-DD2A-DA8A-A4844234583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5477FE5-9075-A1DE-AE6E-6D7DC3883D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5C55A22-C370-FF41-ED80-99034618F1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9887747-34D9-D844-FF8D-57028DC9AD0A}"/>
              </a:ext>
            </a:extLst>
          </p:cNvPr>
          <p:cNvSpPr>
            <a:spLocks noGrp="1"/>
          </p:cNvSpPr>
          <p:nvPr>
            <p:ph type="dt" sz="half" idx="10"/>
          </p:nvPr>
        </p:nvSpPr>
        <p:spPr/>
        <p:txBody>
          <a:bodyPr/>
          <a:lstStyle/>
          <a:p>
            <a:fld id="{749CDA95-4509-4F39-9758-2AC806D89CA7}" type="datetimeFigureOut">
              <a:rPr lang="en-IN" smtClean="0"/>
              <a:t>16-09-2026</a:t>
            </a:fld>
            <a:endParaRPr lang="en-IN"/>
          </a:p>
        </p:txBody>
      </p:sp>
      <p:sp>
        <p:nvSpPr>
          <p:cNvPr id="6" name="Footer Placeholder 5">
            <a:extLst>
              <a:ext uri="{FF2B5EF4-FFF2-40B4-BE49-F238E27FC236}">
                <a16:creationId xmlns:a16="http://schemas.microsoft.com/office/drawing/2014/main" id="{ED2EABDE-67B3-6CD0-58CE-D908CBC24F6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548E2A7-9A08-3441-894B-779A0DEB675F}"/>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386387856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6C85F-9E4F-9BAE-2DB4-99434C48476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F6970F6-4C3D-8388-C269-B870F2D708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395344-D276-1705-97B0-67DB762B18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7581AD1-8B3C-CA88-E722-C47AADA4C4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A92BD9-EE55-EE47-A3D4-642ACD4D35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BB28D12-7169-F318-2628-179C379E3BC2}"/>
              </a:ext>
            </a:extLst>
          </p:cNvPr>
          <p:cNvSpPr>
            <a:spLocks noGrp="1"/>
          </p:cNvSpPr>
          <p:nvPr>
            <p:ph type="dt" sz="half" idx="10"/>
          </p:nvPr>
        </p:nvSpPr>
        <p:spPr/>
        <p:txBody>
          <a:bodyPr/>
          <a:lstStyle/>
          <a:p>
            <a:fld id="{749CDA95-4509-4F39-9758-2AC806D89CA7}" type="datetimeFigureOut">
              <a:rPr lang="en-IN" smtClean="0"/>
              <a:t>16-09-2026</a:t>
            </a:fld>
            <a:endParaRPr lang="en-IN"/>
          </a:p>
        </p:txBody>
      </p:sp>
      <p:sp>
        <p:nvSpPr>
          <p:cNvPr id="8" name="Footer Placeholder 7">
            <a:extLst>
              <a:ext uri="{FF2B5EF4-FFF2-40B4-BE49-F238E27FC236}">
                <a16:creationId xmlns:a16="http://schemas.microsoft.com/office/drawing/2014/main" id="{AAC4E79E-A6F3-92DB-4858-308A9B58428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87C28E65-2913-8F46-71B4-7A62F1A85207}"/>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4007561151"/>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4B74F-EFBB-F0F9-6C47-5294A0D4986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D69961A-404D-BD1A-D026-2419786797AB}"/>
              </a:ext>
            </a:extLst>
          </p:cNvPr>
          <p:cNvSpPr>
            <a:spLocks noGrp="1"/>
          </p:cNvSpPr>
          <p:nvPr>
            <p:ph type="dt" sz="half" idx="10"/>
          </p:nvPr>
        </p:nvSpPr>
        <p:spPr/>
        <p:txBody>
          <a:bodyPr/>
          <a:lstStyle/>
          <a:p>
            <a:fld id="{749CDA95-4509-4F39-9758-2AC806D89CA7}" type="datetimeFigureOut">
              <a:rPr lang="en-IN" smtClean="0"/>
              <a:t>16-09-2026</a:t>
            </a:fld>
            <a:endParaRPr lang="en-IN"/>
          </a:p>
        </p:txBody>
      </p:sp>
      <p:sp>
        <p:nvSpPr>
          <p:cNvPr id="4" name="Footer Placeholder 3">
            <a:extLst>
              <a:ext uri="{FF2B5EF4-FFF2-40B4-BE49-F238E27FC236}">
                <a16:creationId xmlns:a16="http://schemas.microsoft.com/office/drawing/2014/main" id="{923C0B94-C55C-C446-5C64-DEF3D0F45FD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149074D-1164-6B6A-5B5D-2F40BABFCA0B}"/>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2173143344"/>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E38EED-E3ED-82FC-7B3A-944975873BD6}"/>
              </a:ext>
            </a:extLst>
          </p:cNvPr>
          <p:cNvSpPr>
            <a:spLocks noGrp="1"/>
          </p:cNvSpPr>
          <p:nvPr>
            <p:ph type="dt" sz="half" idx="10"/>
          </p:nvPr>
        </p:nvSpPr>
        <p:spPr/>
        <p:txBody>
          <a:bodyPr/>
          <a:lstStyle/>
          <a:p>
            <a:fld id="{749CDA95-4509-4F39-9758-2AC806D89CA7}" type="datetimeFigureOut">
              <a:rPr lang="en-IN" smtClean="0"/>
              <a:t>16-09-2026</a:t>
            </a:fld>
            <a:endParaRPr lang="en-IN"/>
          </a:p>
        </p:txBody>
      </p:sp>
      <p:sp>
        <p:nvSpPr>
          <p:cNvPr id="3" name="Footer Placeholder 2">
            <a:extLst>
              <a:ext uri="{FF2B5EF4-FFF2-40B4-BE49-F238E27FC236}">
                <a16:creationId xmlns:a16="http://schemas.microsoft.com/office/drawing/2014/main" id="{1B7FB9EB-FDA0-F486-7A50-4DD806DA3D8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002E1999-6A9D-C296-C6F5-687D04060D22}"/>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144898794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29D33-357B-EA9A-8B71-931F57BE15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99F953D-2B3D-1BFA-908F-CCAB34D2BF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C3D15362-E441-9987-FC6F-B7134F6239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7A8947-35A4-C763-51A2-91885C169187}"/>
              </a:ext>
            </a:extLst>
          </p:cNvPr>
          <p:cNvSpPr>
            <a:spLocks noGrp="1"/>
          </p:cNvSpPr>
          <p:nvPr>
            <p:ph type="dt" sz="half" idx="10"/>
          </p:nvPr>
        </p:nvSpPr>
        <p:spPr/>
        <p:txBody>
          <a:bodyPr/>
          <a:lstStyle/>
          <a:p>
            <a:fld id="{749CDA95-4509-4F39-9758-2AC806D89CA7}" type="datetimeFigureOut">
              <a:rPr lang="en-IN" smtClean="0"/>
              <a:t>16-09-2026</a:t>
            </a:fld>
            <a:endParaRPr lang="en-IN"/>
          </a:p>
        </p:txBody>
      </p:sp>
      <p:sp>
        <p:nvSpPr>
          <p:cNvPr id="6" name="Footer Placeholder 5">
            <a:extLst>
              <a:ext uri="{FF2B5EF4-FFF2-40B4-BE49-F238E27FC236}">
                <a16:creationId xmlns:a16="http://schemas.microsoft.com/office/drawing/2014/main" id="{1B31144E-5296-4A59-520C-62EA605298D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FFC5725-C207-5535-70E5-A834B56F1AC2}"/>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182326791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FC2C0-E7BE-468A-D4A7-0B12235AAD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0A7EBFD-A956-2406-555B-836AA58C88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DB22565-A88E-0764-C9EF-B28DA18C15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780DC2-D2E7-2993-29D0-68D6BF8C1190}"/>
              </a:ext>
            </a:extLst>
          </p:cNvPr>
          <p:cNvSpPr>
            <a:spLocks noGrp="1"/>
          </p:cNvSpPr>
          <p:nvPr>
            <p:ph type="dt" sz="half" idx="10"/>
          </p:nvPr>
        </p:nvSpPr>
        <p:spPr/>
        <p:txBody>
          <a:bodyPr/>
          <a:lstStyle/>
          <a:p>
            <a:fld id="{749CDA95-4509-4F39-9758-2AC806D89CA7}" type="datetimeFigureOut">
              <a:rPr lang="en-IN" smtClean="0"/>
              <a:t>16-09-2026</a:t>
            </a:fld>
            <a:endParaRPr lang="en-IN"/>
          </a:p>
        </p:txBody>
      </p:sp>
      <p:sp>
        <p:nvSpPr>
          <p:cNvPr id="6" name="Footer Placeholder 5">
            <a:extLst>
              <a:ext uri="{FF2B5EF4-FFF2-40B4-BE49-F238E27FC236}">
                <a16:creationId xmlns:a16="http://schemas.microsoft.com/office/drawing/2014/main" id="{E0B5D533-B4FA-D339-F972-801130AC618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840F653-F8C4-F4FA-B2AB-D7D12C2EA192}"/>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3784280273"/>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8C7AC-9168-9E34-7A03-7FAD8FB565F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D3B5725-E6DE-B539-02D8-94B6D9922A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CACCD43-2E6A-7588-7A09-B8D4B92DC573}"/>
              </a:ext>
            </a:extLst>
          </p:cNvPr>
          <p:cNvSpPr>
            <a:spLocks noGrp="1"/>
          </p:cNvSpPr>
          <p:nvPr>
            <p:ph type="dt" sz="half" idx="10"/>
          </p:nvPr>
        </p:nvSpPr>
        <p:spPr/>
        <p:txBody>
          <a:bodyPr/>
          <a:lstStyle/>
          <a:p>
            <a:fld id="{749CDA95-4509-4F39-9758-2AC806D89CA7}" type="datetimeFigureOut">
              <a:rPr lang="en-IN" smtClean="0"/>
              <a:t>16-09-2026</a:t>
            </a:fld>
            <a:endParaRPr lang="en-IN"/>
          </a:p>
        </p:txBody>
      </p:sp>
      <p:sp>
        <p:nvSpPr>
          <p:cNvPr id="5" name="Footer Placeholder 4">
            <a:extLst>
              <a:ext uri="{FF2B5EF4-FFF2-40B4-BE49-F238E27FC236}">
                <a16:creationId xmlns:a16="http://schemas.microsoft.com/office/drawing/2014/main" id="{BF734F11-C3E8-A452-8FBE-F6A263CA2C1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32EF791-A715-1223-D144-908D96D9E7C5}"/>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328343991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86E6D8-AC49-B063-83C7-5F841E3EE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66F4E36-2B4F-4214-D100-089A9B1A65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FD82FB2-04FD-5B7F-A536-DFF6D846C81D}"/>
              </a:ext>
            </a:extLst>
          </p:cNvPr>
          <p:cNvSpPr>
            <a:spLocks noGrp="1"/>
          </p:cNvSpPr>
          <p:nvPr>
            <p:ph type="dt" sz="half" idx="10"/>
          </p:nvPr>
        </p:nvSpPr>
        <p:spPr/>
        <p:txBody>
          <a:bodyPr/>
          <a:lstStyle/>
          <a:p>
            <a:fld id="{749CDA95-4509-4F39-9758-2AC806D89CA7}" type="datetimeFigureOut">
              <a:rPr lang="en-IN" smtClean="0"/>
              <a:t>16-09-2026</a:t>
            </a:fld>
            <a:endParaRPr lang="en-IN"/>
          </a:p>
        </p:txBody>
      </p:sp>
      <p:sp>
        <p:nvSpPr>
          <p:cNvPr id="5" name="Footer Placeholder 4">
            <a:extLst>
              <a:ext uri="{FF2B5EF4-FFF2-40B4-BE49-F238E27FC236}">
                <a16:creationId xmlns:a16="http://schemas.microsoft.com/office/drawing/2014/main" id="{706B70DF-CBA0-1748-B02C-5140EDFFB8D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78F318E-182D-3060-1C1F-04A08ABB02A5}"/>
              </a:ext>
            </a:extLst>
          </p:cNvPr>
          <p:cNvSpPr>
            <a:spLocks noGrp="1"/>
          </p:cNvSpPr>
          <p:nvPr>
            <p:ph type="sldNum" sz="quarter" idx="12"/>
          </p:nvPr>
        </p:nvSpPr>
        <p:spPr/>
        <p:txBody>
          <a:bodyPr/>
          <a:lstStyle/>
          <a:p>
            <a:fld id="{F47BE1D1-AE6B-4761-906C-B7ABD7DDBB19}" type="slidenum">
              <a:rPr lang="en-IN" smtClean="0"/>
              <a:t>‹#›</a:t>
            </a:fld>
            <a:endParaRPr lang="en-IN"/>
          </a:p>
        </p:txBody>
      </p:sp>
    </p:spTree>
    <p:extLst>
      <p:ext uri="{BB962C8B-B14F-4D97-AF65-F5344CB8AC3E}">
        <p14:creationId xmlns:p14="http://schemas.microsoft.com/office/powerpoint/2010/main" val="4134284941"/>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162956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6CB2D-E1A1-CC6C-1333-D77F2F1FF2F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586CE3E-8841-1B77-50F2-E99158A63B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375241831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cSld name="1_DEFAULT">
    <p:bg>
      <p:bgRef idx="1001">
        <a:schemeClr val="bg1"/>
      </p:bgRef>
    </p:bg>
    <p:spTree>
      <p:nvGrpSpPr>
        <p:cNvPr id="1" name=""/>
        <p:cNvGrpSpPr/>
        <p:nvPr/>
      </p:nvGrpSpPr>
      <p:grpSpPr>
        <a:xfrm>
          <a:off x="0" y="0"/>
          <a:ext cx="0" cy="0"/>
          <a:chOff x="0" y="0"/>
          <a:chExt cx="0" cy="0"/>
        </a:xfrm>
      </p:grpSpPr>
      <p:pic>
        <p:nvPicPr>
          <p:cNvPr id="2" name="Picture 1" descr="Icon&#10;&#10;Description automatically generated">
            <a:extLst>
              <a:ext uri="{FF2B5EF4-FFF2-40B4-BE49-F238E27FC236}">
                <a16:creationId xmlns:a16="http://schemas.microsoft.com/office/drawing/2014/main" id="{024D121C-5FCE-F173-F08E-052FADE41D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8587" y="139788"/>
            <a:ext cx="1388187" cy="411424"/>
          </a:xfrm>
          <a:prstGeom prst="rect">
            <a:avLst/>
          </a:prstGeom>
        </p:spPr>
      </p:pic>
    </p:spTree>
    <p:extLst>
      <p:ext uri="{BB962C8B-B14F-4D97-AF65-F5344CB8AC3E}">
        <p14:creationId xmlns:p14="http://schemas.microsoft.com/office/powerpoint/2010/main" val="29788421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theme" Target="../theme/theme2.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21" Type="http://schemas.openxmlformats.org/officeDocument/2006/relationships/slideLayout" Target="../slideLayouts/slideLayout75.xml"/><Relationship Id="rId34" Type="http://schemas.openxmlformats.org/officeDocument/2006/relationships/slideLayout" Target="../slideLayouts/slideLayout88.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33" Type="http://schemas.openxmlformats.org/officeDocument/2006/relationships/slideLayout" Target="../slideLayouts/slideLayout87.xml"/><Relationship Id="rId38" Type="http://schemas.openxmlformats.org/officeDocument/2006/relationships/image" Target="../media/image8.emf"/><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29" Type="http://schemas.openxmlformats.org/officeDocument/2006/relationships/slideLayout" Target="../slideLayouts/slideLayout83.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32" Type="http://schemas.openxmlformats.org/officeDocument/2006/relationships/slideLayout" Target="../slideLayouts/slideLayout86.xml"/><Relationship Id="rId37" Type="http://schemas.openxmlformats.org/officeDocument/2006/relationships/oleObject" Target="../embeddings/oleObject1.bin"/><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slideLayout" Target="../slideLayouts/slideLayout82.xml"/><Relationship Id="rId36" Type="http://schemas.openxmlformats.org/officeDocument/2006/relationships/tags" Target="../tags/tag1.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31" Type="http://schemas.openxmlformats.org/officeDocument/2006/relationships/slideLayout" Target="../slideLayouts/slideLayout85.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slideLayout" Target="../slideLayouts/slideLayout81.xml"/><Relationship Id="rId30" Type="http://schemas.openxmlformats.org/officeDocument/2006/relationships/slideLayout" Target="../slideLayouts/slideLayout84.xml"/><Relationship Id="rId35" Type="http://schemas.openxmlformats.org/officeDocument/2006/relationships/theme" Target="../theme/theme3.xml"/><Relationship Id="rId8" Type="http://schemas.openxmlformats.org/officeDocument/2006/relationships/slideLayout" Target="../slideLayouts/slideLayout62.xml"/><Relationship Id="rId3"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6" Type="http://schemas.openxmlformats.org/officeDocument/2006/relationships/theme" Target="../theme/theme4.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18" Type="http://schemas.openxmlformats.org/officeDocument/2006/relationships/slideLayout" Target="../slideLayouts/slideLayout121.xml"/><Relationship Id="rId3" Type="http://schemas.openxmlformats.org/officeDocument/2006/relationships/slideLayout" Target="../slideLayouts/slideLayout106.xml"/><Relationship Id="rId21" Type="http://schemas.openxmlformats.org/officeDocument/2006/relationships/slideLayout" Target="../slideLayouts/slideLayout124.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17" Type="http://schemas.openxmlformats.org/officeDocument/2006/relationships/slideLayout" Target="../slideLayouts/slideLayout120.xml"/><Relationship Id="rId2" Type="http://schemas.openxmlformats.org/officeDocument/2006/relationships/slideLayout" Target="../slideLayouts/slideLayout105.xml"/><Relationship Id="rId16" Type="http://schemas.openxmlformats.org/officeDocument/2006/relationships/slideLayout" Target="../slideLayouts/slideLayout119.xml"/><Relationship Id="rId20" Type="http://schemas.openxmlformats.org/officeDocument/2006/relationships/slideLayout" Target="../slideLayouts/slideLayout123.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5" Type="http://schemas.openxmlformats.org/officeDocument/2006/relationships/slideLayout" Target="../slideLayouts/slideLayout118.xml"/><Relationship Id="rId10" Type="http://schemas.openxmlformats.org/officeDocument/2006/relationships/slideLayout" Target="../slideLayouts/slideLayout113.xml"/><Relationship Id="rId19" Type="http://schemas.openxmlformats.org/officeDocument/2006/relationships/slideLayout" Target="../slideLayouts/slideLayout122.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 Id="rId2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theme" Target="../theme/theme6.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slideLayout" Target="../slideLayouts/slideLayout136.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49.xml"/><Relationship Id="rId18" Type="http://schemas.openxmlformats.org/officeDocument/2006/relationships/slideLayout" Target="../slideLayouts/slideLayout154.xml"/><Relationship Id="rId26" Type="http://schemas.openxmlformats.org/officeDocument/2006/relationships/slideLayout" Target="../slideLayouts/slideLayout162.xml"/><Relationship Id="rId39" Type="http://schemas.openxmlformats.org/officeDocument/2006/relationships/slideLayout" Target="../slideLayouts/slideLayout175.xml"/><Relationship Id="rId21" Type="http://schemas.openxmlformats.org/officeDocument/2006/relationships/slideLayout" Target="../slideLayouts/slideLayout157.xml"/><Relationship Id="rId34" Type="http://schemas.openxmlformats.org/officeDocument/2006/relationships/slideLayout" Target="../slideLayouts/slideLayout170.xml"/><Relationship Id="rId42" Type="http://schemas.openxmlformats.org/officeDocument/2006/relationships/slideLayout" Target="../slideLayouts/slideLayout178.xml"/><Relationship Id="rId47" Type="http://schemas.openxmlformats.org/officeDocument/2006/relationships/slideLayout" Target="../slideLayouts/slideLayout183.xml"/><Relationship Id="rId7" Type="http://schemas.openxmlformats.org/officeDocument/2006/relationships/slideLayout" Target="../slideLayouts/slideLayout143.xml"/><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9" Type="http://schemas.openxmlformats.org/officeDocument/2006/relationships/slideLayout" Target="../slideLayouts/slideLayout165.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24" Type="http://schemas.openxmlformats.org/officeDocument/2006/relationships/slideLayout" Target="../slideLayouts/slideLayout160.xml"/><Relationship Id="rId32" Type="http://schemas.openxmlformats.org/officeDocument/2006/relationships/slideLayout" Target="../slideLayouts/slideLayout168.xml"/><Relationship Id="rId37" Type="http://schemas.openxmlformats.org/officeDocument/2006/relationships/slideLayout" Target="../slideLayouts/slideLayout173.xml"/><Relationship Id="rId40" Type="http://schemas.openxmlformats.org/officeDocument/2006/relationships/slideLayout" Target="../slideLayouts/slideLayout176.xml"/><Relationship Id="rId45" Type="http://schemas.openxmlformats.org/officeDocument/2006/relationships/slideLayout" Target="../slideLayouts/slideLayout181.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23" Type="http://schemas.openxmlformats.org/officeDocument/2006/relationships/slideLayout" Target="../slideLayouts/slideLayout159.xml"/><Relationship Id="rId28" Type="http://schemas.openxmlformats.org/officeDocument/2006/relationships/slideLayout" Target="../slideLayouts/slideLayout164.xml"/><Relationship Id="rId36" Type="http://schemas.openxmlformats.org/officeDocument/2006/relationships/slideLayout" Target="../slideLayouts/slideLayout172.xml"/><Relationship Id="rId10" Type="http://schemas.openxmlformats.org/officeDocument/2006/relationships/slideLayout" Target="../slideLayouts/slideLayout146.xml"/><Relationship Id="rId19" Type="http://schemas.openxmlformats.org/officeDocument/2006/relationships/slideLayout" Target="../slideLayouts/slideLayout155.xml"/><Relationship Id="rId31" Type="http://schemas.openxmlformats.org/officeDocument/2006/relationships/slideLayout" Target="../slideLayouts/slideLayout167.xml"/><Relationship Id="rId44" Type="http://schemas.openxmlformats.org/officeDocument/2006/relationships/slideLayout" Target="../slideLayouts/slideLayout180.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slideLayout" Target="../slideLayouts/slideLayout158.xml"/><Relationship Id="rId27" Type="http://schemas.openxmlformats.org/officeDocument/2006/relationships/slideLayout" Target="../slideLayouts/slideLayout163.xml"/><Relationship Id="rId30" Type="http://schemas.openxmlformats.org/officeDocument/2006/relationships/slideLayout" Target="../slideLayouts/slideLayout166.xml"/><Relationship Id="rId35" Type="http://schemas.openxmlformats.org/officeDocument/2006/relationships/slideLayout" Target="../slideLayouts/slideLayout171.xml"/><Relationship Id="rId43" Type="http://schemas.openxmlformats.org/officeDocument/2006/relationships/slideLayout" Target="../slideLayouts/slideLayout179.xml"/><Relationship Id="rId48" Type="http://schemas.openxmlformats.org/officeDocument/2006/relationships/theme" Target="../theme/theme7.xml"/><Relationship Id="rId8" Type="http://schemas.openxmlformats.org/officeDocument/2006/relationships/slideLayout" Target="../slideLayouts/slideLayout144.xml"/><Relationship Id="rId3" Type="http://schemas.openxmlformats.org/officeDocument/2006/relationships/slideLayout" Target="../slideLayouts/slideLayout139.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5" Type="http://schemas.openxmlformats.org/officeDocument/2006/relationships/slideLayout" Target="../slideLayouts/slideLayout161.xml"/><Relationship Id="rId33" Type="http://schemas.openxmlformats.org/officeDocument/2006/relationships/slideLayout" Target="../slideLayouts/slideLayout169.xml"/><Relationship Id="rId38" Type="http://schemas.openxmlformats.org/officeDocument/2006/relationships/slideLayout" Target="../slideLayouts/slideLayout174.xml"/><Relationship Id="rId46" Type="http://schemas.openxmlformats.org/officeDocument/2006/relationships/slideLayout" Target="../slideLayouts/slideLayout182.xml"/><Relationship Id="rId20" Type="http://schemas.openxmlformats.org/officeDocument/2006/relationships/slideLayout" Target="../slideLayouts/slideLayout156.xml"/><Relationship Id="rId41" Type="http://schemas.openxmlformats.org/officeDocument/2006/relationships/slideLayout" Target="../slideLayouts/slideLayout1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91.xml"/><Relationship Id="rId13" Type="http://schemas.openxmlformats.org/officeDocument/2006/relationships/slideLayout" Target="../slideLayouts/slideLayout196.xml"/><Relationship Id="rId18" Type="http://schemas.openxmlformats.org/officeDocument/2006/relationships/slideLayout" Target="../slideLayouts/slideLayout201.xml"/><Relationship Id="rId26" Type="http://schemas.openxmlformats.org/officeDocument/2006/relationships/slideLayout" Target="../slideLayouts/slideLayout209.xml"/><Relationship Id="rId3" Type="http://schemas.openxmlformats.org/officeDocument/2006/relationships/slideLayout" Target="../slideLayouts/slideLayout186.xml"/><Relationship Id="rId21" Type="http://schemas.openxmlformats.org/officeDocument/2006/relationships/slideLayout" Target="../slideLayouts/slideLayout204.xml"/><Relationship Id="rId7" Type="http://schemas.openxmlformats.org/officeDocument/2006/relationships/slideLayout" Target="../slideLayouts/slideLayout190.xml"/><Relationship Id="rId12" Type="http://schemas.openxmlformats.org/officeDocument/2006/relationships/slideLayout" Target="../slideLayouts/slideLayout195.xml"/><Relationship Id="rId17" Type="http://schemas.openxmlformats.org/officeDocument/2006/relationships/slideLayout" Target="../slideLayouts/slideLayout200.xml"/><Relationship Id="rId25" Type="http://schemas.openxmlformats.org/officeDocument/2006/relationships/slideLayout" Target="../slideLayouts/slideLayout208.xml"/><Relationship Id="rId2" Type="http://schemas.openxmlformats.org/officeDocument/2006/relationships/slideLayout" Target="../slideLayouts/slideLayout185.xml"/><Relationship Id="rId16" Type="http://schemas.openxmlformats.org/officeDocument/2006/relationships/slideLayout" Target="../slideLayouts/slideLayout199.xml"/><Relationship Id="rId20" Type="http://schemas.openxmlformats.org/officeDocument/2006/relationships/slideLayout" Target="../slideLayouts/slideLayout203.xml"/><Relationship Id="rId29" Type="http://schemas.openxmlformats.org/officeDocument/2006/relationships/slideLayout" Target="../slideLayouts/slideLayout212.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24" Type="http://schemas.openxmlformats.org/officeDocument/2006/relationships/slideLayout" Target="../slideLayouts/slideLayout207.xml"/><Relationship Id="rId5" Type="http://schemas.openxmlformats.org/officeDocument/2006/relationships/slideLayout" Target="../slideLayouts/slideLayout188.xml"/><Relationship Id="rId15" Type="http://schemas.openxmlformats.org/officeDocument/2006/relationships/slideLayout" Target="../slideLayouts/slideLayout198.xml"/><Relationship Id="rId23" Type="http://schemas.openxmlformats.org/officeDocument/2006/relationships/slideLayout" Target="../slideLayouts/slideLayout206.xml"/><Relationship Id="rId28" Type="http://schemas.openxmlformats.org/officeDocument/2006/relationships/slideLayout" Target="../slideLayouts/slideLayout211.xml"/><Relationship Id="rId10" Type="http://schemas.openxmlformats.org/officeDocument/2006/relationships/slideLayout" Target="../slideLayouts/slideLayout193.xml"/><Relationship Id="rId19" Type="http://schemas.openxmlformats.org/officeDocument/2006/relationships/slideLayout" Target="../slideLayouts/slideLayout202.xml"/><Relationship Id="rId31" Type="http://schemas.openxmlformats.org/officeDocument/2006/relationships/theme" Target="../theme/theme8.xml"/><Relationship Id="rId4" Type="http://schemas.openxmlformats.org/officeDocument/2006/relationships/slideLayout" Target="../slideLayouts/slideLayout187.xml"/><Relationship Id="rId9" Type="http://schemas.openxmlformats.org/officeDocument/2006/relationships/slideLayout" Target="../slideLayouts/slideLayout192.xml"/><Relationship Id="rId14" Type="http://schemas.openxmlformats.org/officeDocument/2006/relationships/slideLayout" Target="../slideLayouts/slideLayout197.xml"/><Relationship Id="rId22" Type="http://schemas.openxmlformats.org/officeDocument/2006/relationships/slideLayout" Target="../slideLayouts/slideLayout205.xml"/><Relationship Id="rId27" Type="http://schemas.openxmlformats.org/officeDocument/2006/relationships/slideLayout" Target="../slideLayouts/slideLayout210.xml"/><Relationship Id="rId30" Type="http://schemas.openxmlformats.org/officeDocument/2006/relationships/slideLayout" Target="../slideLayouts/slideLayout21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slideLayout" Target="../slideLayouts/slideLayout226.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5" Type="http://schemas.openxmlformats.org/officeDocument/2006/relationships/theme" Target="../theme/theme9.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slideLayout" Target="../slideLayouts/slideLayout2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FB9DA2-27E8-76B0-2AE2-FDC11DD773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BC4BEF4-3369-3ABF-9713-002CF2EEFE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20191F-1887-491A-A3F6-C90CAB4757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8D72F9-54DB-4560-B08A-A114D219FF3E}" type="datetimeFigureOut">
              <a:rPr lang="en-IN" smtClean="0"/>
              <a:t>16-09-2026</a:t>
            </a:fld>
            <a:endParaRPr lang="en-IN"/>
          </a:p>
        </p:txBody>
      </p:sp>
      <p:sp>
        <p:nvSpPr>
          <p:cNvPr id="5" name="Footer Placeholder 4">
            <a:extLst>
              <a:ext uri="{FF2B5EF4-FFF2-40B4-BE49-F238E27FC236}">
                <a16:creationId xmlns:a16="http://schemas.microsoft.com/office/drawing/2014/main" id="{C2E14175-5D30-18BA-BE9F-3233A997FD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16854B4B-7D40-4559-BA3C-B9B2ACE3C9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BFDB443-FD38-4FDE-8025-9FBAF69B6E95}" type="slidenum">
              <a:rPr lang="en-IN" smtClean="0"/>
              <a:t>‹#›</a:t>
            </a:fld>
            <a:endParaRPr lang="en-IN"/>
          </a:p>
        </p:txBody>
      </p:sp>
    </p:spTree>
    <p:extLst>
      <p:ext uri="{BB962C8B-B14F-4D97-AF65-F5344CB8AC3E}">
        <p14:creationId xmlns:p14="http://schemas.microsoft.com/office/powerpoint/2010/main" val="3534286969"/>
      </p:ext>
    </p:extLst>
  </p:cSld>
  <p:clrMap bg1="lt1" tx1="dk1" bg2="lt2" tx2="dk2" accent1="accent1" accent2="accent2" accent3="accent3" accent4="accent4" accent5="accent5" accent6="accent6" hlink="hlink" folHlink="folHlink"/>
  <p:sldLayoutIdLst>
    <p:sldLayoutId id="2147484470" r:id="rId1"/>
    <p:sldLayoutId id="2147484471" r:id="rId2"/>
    <p:sldLayoutId id="2147484472" r:id="rId3"/>
    <p:sldLayoutId id="2147484473" r:id="rId4"/>
    <p:sldLayoutId id="2147484474" r:id="rId5"/>
    <p:sldLayoutId id="2147484475" r:id="rId6"/>
    <p:sldLayoutId id="2147484476" r:id="rId7"/>
    <p:sldLayoutId id="2147484477" r:id="rId8"/>
    <p:sldLayoutId id="2147484478" r:id="rId9"/>
    <p:sldLayoutId id="2147484479" r:id="rId10"/>
    <p:sldLayoutId id="2147484480" r:id="rId11"/>
    <p:sldLayoutId id="2147484481" r:id="rId12"/>
    <p:sldLayoutId id="2147484482" r:id="rId13"/>
    <p:sldLayoutId id="2147484483" r:id="rId14"/>
    <p:sldLayoutId id="2147485506" r:id="rId15"/>
    <p:sldLayoutId id="2147485507" r:id="rId16"/>
    <p:sldLayoutId id="2147485508" r:id="rId17"/>
    <p:sldLayoutId id="2147485509" r:id="rId18"/>
    <p:sldLayoutId id="2147485510" r:id="rId19"/>
    <p:sldLayoutId id="2147485511" r:id="rId20"/>
    <p:sldLayoutId id="2147485512" r:id="rId21"/>
    <p:sldLayoutId id="2147485513" r:id="rId22"/>
    <p:sldLayoutId id="2147485514" r:id="rId23"/>
    <p:sldLayoutId id="2147485515" r:id="rId24"/>
    <p:sldLayoutId id="2147485516" r:id="rId25"/>
    <p:sldLayoutId id="2147485517" r:id="rId26"/>
    <p:sldLayoutId id="2147485603" r:id="rId27"/>
    <p:sldLayoutId id="2147485604" r:id="rId28"/>
    <p:sldLayoutId id="2147485617" r:id="rId29"/>
    <p:sldLayoutId id="2147485628" r:id="rId30"/>
    <p:sldLayoutId id="2147485629" r:id="rId31"/>
    <p:sldLayoutId id="2147485630" r:id="rId32"/>
    <p:sldLayoutId id="2147485742" r:id="rId33"/>
    <p:sldLayoutId id="2147485950"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Shape 5"/>
        <p:cNvGrpSpPr/>
        <p:nvPr/>
      </p:nvGrpSpPr>
      <p:grpSpPr>
        <a:xfrm>
          <a:off x="0" y="0"/>
          <a:ext cx="0" cy="0"/>
          <a:chOff x="0" y="0"/>
          <a:chExt cx="0" cy="0"/>
        </a:xfrm>
      </p:grpSpPr>
      <p:sp>
        <p:nvSpPr>
          <p:cNvPr id="6" name="Google Shape;6;p1"/>
          <p:cNvSpPr/>
          <p:nvPr/>
        </p:nvSpPr>
        <p:spPr>
          <a:xfrm>
            <a:off x="12522041" y="0"/>
            <a:ext cx="210800" cy="572400"/>
          </a:xfrm>
          <a:prstGeom prst="rect">
            <a:avLst/>
          </a:prstGeom>
          <a:solidFill>
            <a:srgbClr val="4967FB"/>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7" name="Google Shape;7;p1"/>
          <p:cNvSpPr/>
          <p:nvPr/>
        </p:nvSpPr>
        <p:spPr>
          <a:xfrm>
            <a:off x="12522041" y="742143"/>
            <a:ext cx="210800" cy="572400"/>
          </a:xfrm>
          <a:prstGeom prst="rect">
            <a:avLst/>
          </a:prstGeom>
          <a:solidFill>
            <a:srgbClr val="C945DB"/>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8" name="Google Shape;8;p1"/>
          <p:cNvSpPr/>
          <p:nvPr/>
        </p:nvSpPr>
        <p:spPr>
          <a:xfrm>
            <a:off x="12522041" y="1484285"/>
            <a:ext cx="210800" cy="572400"/>
          </a:xfrm>
          <a:prstGeom prst="rect">
            <a:avLst/>
          </a:prstGeom>
          <a:solidFill>
            <a:srgbClr val="FC2474"/>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9" name="Google Shape;9;p1"/>
          <p:cNvSpPr/>
          <p:nvPr/>
        </p:nvSpPr>
        <p:spPr>
          <a:xfrm>
            <a:off x="12522041" y="2226428"/>
            <a:ext cx="210800" cy="572400"/>
          </a:xfrm>
          <a:prstGeom prst="rect">
            <a:avLst/>
          </a:prstGeom>
          <a:solidFill>
            <a:srgbClr val="FF6918"/>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0" name="Google Shape;10;p1"/>
          <p:cNvSpPr/>
          <p:nvPr/>
        </p:nvSpPr>
        <p:spPr>
          <a:xfrm>
            <a:off x="12522041" y="2968571"/>
            <a:ext cx="210800" cy="572400"/>
          </a:xfrm>
          <a:prstGeom prst="rect">
            <a:avLst/>
          </a:prstGeom>
          <a:solidFill>
            <a:srgbClr val="FFBB00"/>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1" name="Google Shape;11;p1"/>
          <p:cNvSpPr/>
          <p:nvPr/>
        </p:nvSpPr>
        <p:spPr>
          <a:xfrm>
            <a:off x="12250533" y="1484275"/>
            <a:ext cx="210800" cy="572400"/>
          </a:xfrm>
          <a:prstGeom prst="rect">
            <a:avLst/>
          </a:prstGeom>
          <a:gradFill>
            <a:gsLst>
              <a:gs pos="0">
                <a:schemeClr val="accent2"/>
              </a:gs>
              <a:gs pos="100000">
                <a:schemeClr val="accent3"/>
              </a:gs>
            </a:gsLst>
            <a:lin ang="18900732"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2" name="Google Shape;12;p1"/>
          <p:cNvSpPr/>
          <p:nvPr/>
        </p:nvSpPr>
        <p:spPr>
          <a:xfrm>
            <a:off x="12250533" y="1112"/>
            <a:ext cx="210800" cy="572400"/>
          </a:xfrm>
          <a:prstGeom prst="rect">
            <a:avLst/>
          </a:prstGeom>
          <a:gradFill>
            <a:gsLst>
              <a:gs pos="0">
                <a:srgbClr val="23D8ED"/>
              </a:gs>
              <a:gs pos="100000">
                <a:srgbClr val="4867FB"/>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3" name="Google Shape;13;p1"/>
          <p:cNvSpPr/>
          <p:nvPr/>
        </p:nvSpPr>
        <p:spPr>
          <a:xfrm>
            <a:off x="12250533" y="742132"/>
            <a:ext cx="210800" cy="572400"/>
          </a:xfrm>
          <a:prstGeom prst="rect">
            <a:avLst/>
          </a:prstGeom>
          <a:gradFill>
            <a:gsLst>
              <a:gs pos="0">
                <a:schemeClr val="accent1"/>
              </a:gs>
              <a:gs pos="100000">
                <a:schemeClr val="accent2"/>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4" name="Google Shape;14;p1"/>
          <p:cNvSpPr/>
          <p:nvPr/>
        </p:nvSpPr>
        <p:spPr>
          <a:xfrm>
            <a:off x="12250533" y="2226417"/>
            <a:ext cx="210800" cy="572400"/>
          </a:xfrm>
          <a:prstGeom prst="rect">
            <a:avLst/>
          </a:prstGeom>
          <a:gradFill>
            <a:gsLst>
              <a:gs pos="0">
                <a:schemeClr val="accent3"/>
              </a:gs>
              <a:gs pos="100000">
                <a:schemeClr val="accent4"/>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5" name="Google Shape;15;p1"/>
          <p:cNvSpPr/>
          <p:nvPr/>
        </p:nvSpPr>
        <p:spPr>
          <a:xfrm>
            <a:off x="12250533" y="2968561"/>
            <a:ext cx="210800" cy="572400"/>
          </a:xfrm>
          <a:prstGeom prst="rect">
            <a:avLst/>
          </a:prstGeom>
          <a:gradFill>
            <a:gsLst>
              <a:gs pos="0">
                <a:srgbClr val="FF6917"/>
              </a:gs>
              <a:gs pos="100000">
                <a:srgbClr val="FFBB00"/>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Tree>
    <p:extLst>
      <p:ext uri="{BB962C8B-B14F-4D97-AF65-F5344CB8AC3E}">
        <p14:creationId xmlns:p14="http://schemas.microsoft.com/office/powerpoint/2010/main" val="683531348"/>
      </p:ext>
    </p:extLst>
  </p:cSld>
  <p:clrMap bg1="lt1" tx1="dk1" bg2="dk2" tx2="lt2" accent1="accent1" accent2="accent2" accent3="accent3" accent4="accent4" accent5="accent5" accent6="accent6" hlink="hlink" folHlink="folHlink"/>
  <p:sldLayoutIdLst>
    <p:sldLayoutId id="2147484630" r:id="rId1"/>
    <p:sldLayoutId id="2147484631" r:id="rId2"/>
    <p:sldLayoutId id="2147484632" r:id="rId3"/>
    <p:sldLayoutId id="2147484633" r:id="rId4"/>
    <p:sldLayoutId id="2147484634" r:id="rId5"/>
    <p:sldLayoutId id="2147484635" r:id="rId6"/>
    <p:sldLayoutId id="2147484636" r:id="rId7"/>
    <p:sldLayoutId id="2147484637" r:id="rId8"/>
    <p:sldLayoutId id="2147484638" r:id="rId9"/>
    <p:sldLayoutId id="2147484639" r:id="rId10"/>
    <p:sldLayoutId id="2147484640" r:id="rId11"/>
    <p:sldLayoutId id="2147484641" r:id="rId12"/>
    <p:sldLayoutId id="2147484642" r:id="rId13"/>
    <p:sldLayoutId id="2147484643" r:id="rId14"/>
    <p:sldLayoutId id="2147484644" r:id="rId15"/>
    <p:sldLayoutId id="2147485504" r:id="rId16"/>
    <p:sldLayoutId id="2147485520" r:id="rId17"/>
    <p:sldLayoutId id="2147485794" r:id="rId18"/>
    <p:sldLayoutId id="2147485943" r:id="rId19"/>
    <p:sldLayoutId id="2147485944"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73">
          <p15:clr>
            <a:srgbClr val="EA4335"/>
          </p15:clr>
        </p15:guide>
        <p15:guide id="2" pos="1076">
          <p15:clr>
            <a:srgbClr val="EA4335"/>
          </p15:clr>
        </p15:guide>
        <p15:guide id="3" pos="1157">
          <p15:clr>
            <a:srgbClr val="EA4335"/>
          </p15:clr>
        </p15:guide>
        <p15:guide id="4" pos="1959">
          <p15:clr>
            <a:srgbClr val="EA4335"/>
          </p15:clr>
        </p15:guide>
        <p15:guide id="5" orient="horz" pos="230">
          <p15:clr>
            <a:srgbClr val="EA4335"/>
          </p15:clr>
        </p15:guide>
        <p15:guide id="6" orient="horz" pos="867">
          <p15:clr>
            <a:srgbClr val="EA4335"/>
          </p15:clr>
        </p15:guide>
        <p15:guide id="7" orient="horz" pos="945">
          <p15:clr>
            <a:srgbClr val="EA4335"/>
          </p15:clr>
        </p15:guide>
        <p15:guide id="8" orient="horz" pos="1578">
          <p15:clr>
            <a:srgbClr val="EA4335"/>
          </p15:clr>
        </p15:guide>
        <p15:guide id="9" orient="horz" pos="1657">
          <p15:clr>
            <a:srgbClr val="EA4335"/>
          </p15:clr>
        </p15:guide>
        <p15:guide id="10" orient="horz" pos="2294">
          <p15:clr>
            <a:srgbClr val="EA4335"/>
          </p15:clr>
        </p15:guide>
        <p15:guide id="11" orient="horz" pos="2371">
          <p15:clr>
            <a:srgbClr val="EA4335"/>
          </p15:clr>
        </p15:guide>
        <p15:guide id="12" orient="horz" pos="3007">
          <p15:clr>
            <a:srgbClr val="EA4335"/>
          </p15:clr>
        </p15:guide>
        <p15:guide id="13" pos="2843">
          <p15:clr>
            <a:srgbClr val="EA4335"/>
          </p15:clr>
        </p15:guide>
        <p15:guide id="14" pos="2924">
          <p15:clr>
            <a:srgbClr val="EA4335"/>
          </p15:clr>
        </p15:guide>
        <p15:guide id="15" pos="3727">
          <p15:clr>
            <a:srgbClr val="EA4335"/>
          </p15:clr>
        </p15:guide>
        <p15:guide id="16" pos="3807">
          <p15:clr>
            <a:srgbClr val="EA4335"/>
          </p15:clr>
        </p15:guide>
        <p15:guide id="17" pos="4610">
          <p15:clr>
            <a:srgbClr val="EA4335"/>
          </p15:clr>
        </p15:guide>
        <p15:guide id="18" pos="4691">
          <p15:clr>
            <a:srgbClr val="EA4335"/>
          </p15:clr>
        </p15:guide>
        <p15:guide id="19" pos="5494">
          <p15:clr>
            <a:srgbClr val="EA4335"/>
          </p15:clr>
        </p15:guide>
        <p15:guide id="20" pos="2040">
          <p15:clr>
            <a:srgbClr val="EA4335"/>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ECF7F68-2E44-DE49-A164-60F41A2AF0AE}"/>
              </a:ext>
            </a:extLst>
          </p:cNvPr>
          <p:cNvGraphicFramePr>
            <a:graphicFrameLocks noChangeAspect="1"/>
          </p:cNvGraphicFramePr>
          <p:nvPr userDrawn="1">
            <p:custDataLst>
              <p:tags r:id="rId36"/>
            </p:custDataLst>
            <p:extLst>
              <p:ext uri="{D42A27DB-BD31-4B8C-83A1-F6EECF244321}">
                <p14:modId xmlns:p14="http://schemas.microsoft.com/office/powerpoint/2010/main" val="508440010"/>
              </p:ext>
            </p:ext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7" imgW="7772400" imgH="10058400" progId="TCLayout.ActiveDocument.1">
                  <p:embed/>
                </p:oleObj>
              </mc:Choice>
              <mc:Fallback>
                <p:oleObj name="think-cell Slide" r:id="rId37" imgW="7772400" imgH="10058400" progId="TCLayout.ActiveDocument.1">
                  <p:embed/>
                  <p:pic>
                    <p:nvPicPr>
                      <p:cNvPr id="5" name="Object 4" hidden="1">
                        <a:extLst>
                          <a:ext uri="{FF2B5EF4-FFF2-40B4-BE49-F238E27FC236}">
                            <a16:creationId xmlns:a16="http://schemas.microsoft.com/office/drawing/2014/main" id="{AECF7F68-2E44-DE49-A164-60F41A2AF0AE}"/>
                          </a:ext>
                        </a:extLst>
                      </p:cNvPr>
                      <p:cNvPicPr/>
                      <p:nvPr/>
                    </p:nvPicPr>
                    <p:blipFill>
                      <a:blip r:embed="rId38"/>
                      <a:stretch>
                        <a:fillRect/>
                      </a:stretch>
                    </p:blipFill>
                    <p:spPr>
                      <a:xfrm>
                        <a:off x="1589" y="1588"/>
                        <a:ext cx="1227" cy="1588"/>
                      </a:xfrm>
                      <a:prstGeom prst="rect">
                        <a:avLst/>
                      </a:prstGeom>
                    </p:spPr>
                  </p:pic>
                </p:oleObj>
              </mc:Fallback>
            </mc:AlternateContent>
          </a:graphicData>
        </a:graphic>
      </p:graphicFrame>
      <p:sp>
        <p:nvSpPr>
          <p:cNvPr id="2" name="Title Placeholder 1"/>
          <p:cNvSpPr>
            <a:spLocks noGrp="1"/>
          </p:cNvSpPr>
          <p:nvPr>
            <p:ph type="title"/>
          </p:nvPr>
        </p:nvSpPr>
        <p:spPr>
          <a:xfrm>
            <a:off x="274392" y="228600"/>
            <a:ext cx="11655840" cy="548640"/>
          </a:xfrm>
          <a:prstGeom prst="rect">
            <a:avLst/>
          </a:prstGeom>
        </p:spPr>
        <p:txBody>
          <a:bodyPr vert="horz" wrap="square" lIns="91440" tIns="45720" rIns="146304" bIns="0" rtlCol="0" anchor="t">
            <a:noAutofit/>
          </a:bodyPr>
          <a:lstStyle/>
          <a:p>
            <a:r>
              <a:rPr lang="en-US"/>
              <a:t>Click to edit Master title style</a:t>
            </a:r>
          </a:p>
        </p:txBody>
      </p:sp>
      <p:sp>
        <p:nvSpPr>
          <p:cNvPr id="4" name="Text Placeholder 3"/>
          <p:cNvSpPr>
            <a:spLocks noGrp="1"/>
          </p:cNvSpPr>
          <p:nvPr>
            <p:ph type="body" idx="1"/>
          </p:nvPr>
        </p:nvSpPr>
        <p:spPr>
          <a:xfrm>
            <a:off x="274391" y="1189179"/>
            <a:ext cx="11653521" cy="1438855"/>
          </a:xfrm>
          <a:prstGeom prst="rect">
            <a:avLst/>
          </a:prstGeom>
        </p:spPr>
        <p:txBody>
          <a:bodyPr vert="horz" wrap="square" lIns="91440" tIns="91440" rIns="182880"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4423317"/>
      </p:ext>
    </p:extLst>
  </p:cSld>
  <p:clrMap bg1="dk1" tx1="lt1" bg2="dk2" tx2="lt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 id="2147484837" r:id="rId12"/>
    <p:sldLayoutId id="2147484838" r:id="rId13"/>
    <p:sldLayoutId id="2147484839" r:id="rId14"/>
    <p:sldLayoutId id="2147484840" r:id="rId15"/>
    <p:sldLayoutId id="2147484841" r:id="rId16"/>
    <p:sldLayoutId id="2147485976" r:id="rId17"/>
    <p:sldLayoutId id="2147484842" r:id="rId18"/>
    <p:sldLayoutId id="2147484843" r:id="rId19"/>
    <p:sldLayoutId id="2147484845" r:id="rId20"/>
    <p:sldLayoutId id="2147485973" r:id="rId21"/>
    <p:sldLayoutId id="2147484844" r:id="rId22"/>
    <p:sldLayoutId id="2147484847" r:id="rId23"/>
    <p:sldLayoutId id="2147485975" r:id="rId24"/>
    <p:sldLayoutId id="2147484846" r:id="rId25"/>
    <p:sldLayoutId id="2147484848" r:id="rId26"/>
    <p:sldLayoutId id="2147484850" r:id="rId27"/>
    <p:sldLayoutId id="2147485972" r:id="rId28"/>
    <p:sldLayoutId id="2147484849" r:id="rId29"/>
    <p:sldLayoutId id="2147484852" r:id="rId30"/>
    <p:sldLayoutId id="2147485974" r:id="rId31"/>
    <p:sldLayoutId id="2147484851" r:id="rId32"/>
    <p:sldLayoutId id="2147484853" r:id="rId33"/>
    <p:sldLayoutId id="2147484854" r:id="rId34"/>
  </p:sldLayoutIdLst>
  <p:transition>
    <p:fade/>
  </p:transition>
  <p:hf hdr="0" ftr="0" dt="0"/>
  <p:txStyles>
    <p:titleStyle>
      <a:lvl1pPr algn="l" defTabSz="914180" rtl="0" eaLnBrk="1" latinLnBrk="0" hangingPunct="1">
        <a:lnSpc>
          <a:spcPct val="100000"/>
        </a:lnSpc>
        <a:spcBef>
          <a:spcPct val="0"/>
        </a:spcBef>
        <a:buNone/>
        <a:defRPr lang="en-US" sz="3200" b="1" i="0" kern="1200" cap="none" spc="0" baseline="0" dirty="0" smtClean="0">
          <a:ln w="3175">
            <a:noFill/>
          </a:ln>
          <a:solidFill>
            <a:srgbClr val="06BC95"/>
          </a:solidFill>
          <a:effectLst/>
          <a:latin typeface="+mj-lt"/>
          <a:ea typeface="Helvetica Neue" panose="02000503000000020004" pitchFamily="2" charset="0"/>
          <a:cs typeface="Helvetica Neue" panose="02000503000000020004" pitchFamily="2" charset="0"/>
        </a:defRPr>
      </a:lvl1pPr>
    </p:titleStyle>
    <p:bodyStyle>
      <a:lvl1pPr marL="228600" marR="0" indent="-228600"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6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1pPr>
      <a:lvl2pPr marL="458788" marR="0" indent="-173038"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4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2pPr>
      <a:lvl3pPr marL="631825" marR="0" indent="-115888"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2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3pPr>
      <a:lvl4pPr marL="803275" marR="0" indent="-114300"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05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4pPr>
      <a:lvl5pPr marL="976313" marR="0" indent="-120650"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9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5pPr>
      <a:lvl6pPr marL="2513996"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71087"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428177"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85268"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9pPr>
    </p:bodyStyle>
    <p:otherStyle>
      <a:defPPr>
        <a:defRPr lang="en-US"/>
      </a:defPPr>
      <a:lvl1pPr marL="0" algn="l" defTabSz="914180" rtl="0" eaLnBrk="1" latinLnBrk="0" hangingPunct="1">
        <a:defRPr sz="1764" kern="1200">
          <a:solidFill>
            <a:schemeClr val="tx1"/>
          </a:solidFill>
          <a:latin typeface="+mn-lt"/>
          <a:ea typeface="+mn-ea"/>
          <a:cs typeface="+mn-cs"/>
        </a:defRPr>
      </a:lvl1pPr>
      <a:lvl2pPr marL="457090" algn="l" defTabSz="914180" rtl="0" eaLnBrk="1" latinLnBrk="0" hangingPunct="1">
        <a:defRPr sz="1764" kern="1200">
          <a:solidFill>
            <a:schemeClr val="tx1"/>
          </a:solidFill>
          <a:latin typeface="+mn-lt"/>
          <a:ea typeface="+mn-ea"/>
          <a:cs typeface="+mn-cs"/>
        </a:defRPr>
      </a:lvl2pPr>
      <a:lvl3pPr marL="914180" algn="l" defTabSz="914180" rtl="0" eaLnBrk="1" latinLnBrk="0" hangingPunct="1">
        <a:defRPr sz="1764" kern="1200">
          <a:solidFill>
            <a:schemeClr val="tx1"/>
          </a:solidFill>
          <a:latin typeface="+mn-lt"/>
          <a:ea typeface="+mn-ea"/>
          <a:cs typeface="+mn-cs"/>
        </a:defRPr>
      </a:lvl3pPr>
      <a:lvl4pPr marL="1371271" algn="l" defTabSz="914180" rtl="0" eaLnBrk="1" latinLnBrk="0" hangingPunct="1">
        <a:defRPr sz="1764" kern="1200">
          <a:solidFill>
            <a:schemeClr val="tx1"/>
          </a:solidFill>
          <a:latin typeface="+mn-lt"/>
          <a:ea typeface="+mn-ea"/>
          <a:cs typeface="+mn-cs"/>
        </a:defRPr>
      </a:lvl4pPr>
      <a:lvl5pPr marL="1828361" algn="l" defTabSz="914180" rtl="0" eaLnBrk="1" latinLnBrk="0" hangingPunct="1">
        <a:defRPr sz="1764" kern="1200">
          <a:solidFill>
            <a:schemeClr val="tx1"/>
          </a:solidFill>
          <a:latin typeface="+mn-lt"/>
          <a:ea typeface="+mn-ea"/>
          <a:cs typeface="+mn-cs"/>
        </a:defRPr>
      </a:lvl5pPr>
      <a:lvl6pPr marL="2285452" algn="l" defTabSz="914180" rtl="0" eaLnBrk="1" latinLnBrk="0" hangingPunct="1">
        <a:defRPr sz="1764" kern="1200">
          <a:solidFill>
            <a:schemeClr val="tx1"/>
          </a:solidFill>
          <a:latin typeface="+mn-lt"/>
          <a:ea typeface="+mn-ea"/>
          <a:cs typeface="+mn-cs"/>
        </a:defRPr>
      </a:lvl6pPr>
      <a:lvl7pPr marL="2742541" algn="l" defTabSz="914180" rtl="0" eaLnBrk="1" latinLnBrk="0" hangingPunct="1">
        <a:defRPr sz="1764" kern="1200">
          <a:solidFill>
            <a:schemeClr val="tx1"/>
          </a:solidFill>
          <a:latin typeface="+mn-lt"/>
          <a:ea typeface="+mn-ea"/>
          <a:cs typeface="+mn-cs"/>
        </a:defRPr>
      </a:lvl7pPr>
      <a:lvl8pPr marL="3199632" algn="l" defTabSz="914180" rtl="0" eaLnBrk="1" latinLnBrk="0" hangingPunct="1">
        <a:defRPr sz="1764" kern="1200">
          <a:solidFill>
            <a:schemeClr val="tx1"/>
          </a:solidFill>
          <a:latin typeface="+mn-lt"/>
          <a:ea typeface="+mn-ea"/>
          <a:cs typeface="+mn-cs"/>
        </a:defRPr>
      </a:lvl8pPr>
      <a:lvl9pPr marL="3656723" algn="l" defTabSz="914180" rtl="0" eaLnBrk="1" latinLnBrk="0" hangingPunct="1">
        <a:defRPr sz="176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3">
          <p15:clr>
            <a:srgbClr val="5ACBF0"/>
          </p15:clr>
        </p15:guide>
        <p15:guide id="2" pos="170">
          <p15:clr>
            <a:srgbClr val="5ACBF0"/>
          </p15:clr>
        </p15:guide>
        <p15:guide id="3" pos="734">
          <p15:clr>
            <a:srgbClr val="5ACBF0"/>
          </p15:clr>
        </p15:guide>
        <p15:guide id="4" pos="1299">
          <p15:clr>
            <a:srgbClr val="5ACBF0"/>
          </p15:clr>
        </p15:guide>
        <p15:guide id="5" pos="1863">
          <p15:clr>
            <a:srgbClr val="5ACBF0"/>
          </p15:clr>
        </p15:guide>
        <p15:guide id="6" pos="2428">
          <p15:clr>
            <a:srgbClr val="5ACBF0"/>
          </p15:clr>
        </p15:guide>
        <p15:guide id="7" pos="2992">
          <p15:clr>
            <a:srgbClr val="5ACBF0"/>
          </p15:clr>
        </p15:guide>
        <p15:guide id="8" pos="3557">
          <p15:clr>
            <a:srgbClr val="5ACBF0"/>
          </p15:clr>
        </p15:guide>
        <p15:guide id="9" pos="4121">
          <p15:clr>
            <a:srgbClr val="5ACBF0"/>
          </p15:clr>
        </p15:guide>
        <p15:guide id="10" pos="4686">
          <p15:clr>
            <a:srgbClr val="5ACBF0"/>
          </p15:clr>
        </p15:guide>
        <p15:guide id="11" pos="5250">
          <p15:clr>
            <a:srgbClr val="5ACBF0"/>
          </p15:clr>
        </p15:guide>
        <p15:guide id="12" pos="5815">
          <p15:clr>
            <a:srgbClr val="5ACBF0"/>
          </p15:clr>
        </p15:guide>
        <p15:guide id="13" pos="6379">
          <p15:clr>
            <a:srgbClr val="5ACBF0"/>
          </p15:clr>
        </p15:guide>
        <p15:guide id="14" pos="6944">
          <p15:clr>
            <a:srgbClr val="5ACBF0"/>
          </p15:clr>
        </p15:guide>
        <p15:guide id="15" pos="7508">
          <p15:clr>
            <a:srgbClr val="5ACBF0"/>
          </p15:clr>
        </p15:guide>
        <p15:guide id="16" pos="282">
          <p15:clr>
            <a:srgbClr val="C35EA4"/>
          </p15:clr>
        </p15:guide>
        <p15:guide id="17" pos="7396">
          <p15:clr>
            <a:srgbClr val="C35EA4"/>
          </p15:clr>
        </p15:guide>
        <p15:guide id="18" orient="horz" pos="748">
          <p15:clr>
            <a:srgbClr val="5ACBF0"/>
          </p15:clr>
        </p15:guide>
        <p15:guide id="19" orient="horz" pos="1313">
          <p15:clr>
            <a:srgbClr val="5ACBF0"/>
          </p15:clr>
        </p15:guide>
        <p15:guide id="20" orient="horz" pos="1878">
          <p15:clr>
            <a:srgbClr val="5ACBF0"/>
          </p15:clr>
        </p15:guide>
        <p15:guide id="21" orient="horz" pos="2442">
          <p15:clr>
            <a:srgbClr val="5ACBF0"/>
          </p15:clr>
        </p15:guide>
        <p15:guide id="22" orient="horz" pos="3007">
          <p15:clr>
            <a:srgbClr val="5ACBF0"/>
          </p15:clr>
        </p15:guide>
        <p15:guide id="23" orient="horz" pos="3572">
          <p15:clr>
            <a:srgbClr val="5ACBF0"/>
          </p15:clr>
        </p15:guide>
        <p15:guide id="24" orient="horz" pos="4137">
          <p15:clr>
            <a:srgbClr val="5ACBF0"/>
          </p15:clr>
        </p15:guide>
        <p15:guide id="25" orient="horz" pos="296">
          <p15:clr>
            <a:srgbClr val="C35EA4"/>
          </p15:clr>
        </p15:guide>
        <p15:guide id="26" orient="horz" pos="402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B29E08-27F0-0234-170A-7F0654BFC3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A9F2873-A79C-6C79-AE30-7AF81E8B08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39C1BD3-D9E7-4032-A077-021C02C987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FA351-3D3F-4340-82BB-9D14E863770D}" type="datetimeFigureOut">
              <a:rPr lang="en-IN" smtClean="0"/>
              <a:t>16-09-2026</a:t>
            </a:fld>
            <a:endParaRPr lang="en-IN"/>
          </a:p>
        </p:txBody>
      </p:sp>
      <p:sp>
        <p:nvSpPr>
          <p:cNvPr id="5" name="Footer Placeholder 4">
            <a:extLst>
              <a:ext uri="{FF2B5EF4-FFF2-40B4-BE49-F238E27FC236}">
                <a16:creationId xmlns:a16="http://schemas.microsoft.com/office/drawing/2014/main" id="{8594C05C-EB72-005E-6CC4-7F69F47824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8C366609-35A5-DA83-5469-F37F7B9BAE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E09BF-43F0-4533-838F-5FE8FB289B48}" type="slidenum">
              <a:rPr lang="en-IN" smtClean="0"/>
              <a:t>‹#›</a:t>
            </a:fld>
            <a:endParaRPr lang="en-IN"/>
          </a:p>
        </p:txBody>
      </p:sp>
    </p:spTree>
    <p:extLst>
      <p:ext uri="{BB962C8B-B14F-4D97-AF65-F5344CB8AC3E}">
        <p14:creationId xmlns:p14="http://schemas.microsoft.com/office/powerpoint/2010/main" val="2300045195"/>
      </p:ext>
    </p:extLst>
  </p:cSld>
  <p:clrMap bg1="lt1" tx1="dk1" bg2="lt2" tx2="dk2" accent1="accent1" accent2="accent2" accent3="accent3" accent4="accent4" accent5="accent5" accent6="accent6" hlink="hlink" folHlink="folHlink"/>
  <p:sldLayoutIdLst>
    <p:sldLayoutId id="2147485372" r:id="rId1"/>
    <p:sldLayoutId id="2147485373" r:id="rId2"/>
    <p:sldLayoutId id="2147485374" r:id="rId3"/>
    <p:sldLayoutId id="2147485375" r:id="rId4"/>
    <p:sldLayoutId id="2147485376" r:id="rId5"/>
    <p:sldLayoutId id="2147485377" r:id="rId6"/>
    <p:sldLayoutId id="2147485378" r:id="rId7"/>
    <p:sldLayoutId id="2147485379" r:id="rId8"/>
    <p:sldLayoutId id="2147485380" r:id="rId9"/>
    <p:sldLayoutId id="2147485381" r:id="rId10"/>
    <p:sldLayoutId id="2147485382" r:id="rId11"/>
    <p:sldLayoutId id="2147485383" r:id="rId12"/>
    <p:sldLayoutId id="2147485384" r:id="rId13"/>
    <p:sldLayoutId id="2147485385" r:id="rId14"/>
    <p:sldLayoutId id="2147485386"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E968E8-5399-4A13-BF04-2C49051945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C1C7DF-8C0D-4089-81D8-E7FD2D3998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7FBB42-C402-4103-9F85-94054D2425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6C5836-888C-431F-B359-88FB1325DDEA}" type="datetimeFigureOut">
              <a:rPr lang="en-US" smtClean="0"/>
              <a:t>9/16/2026</a:t>
            </a:fld>
            <a:endParaRPr lang="en-US"/>
          </a:p>
        </p:txBody>
      </p:sp>
      <p:sp>
        <p:nvSpPr>
          <p:cNvPr id="5" name="Footer Placeholder 4">
            <a:extLst>
              <a:ext uri="{FF2B5EF4-FFF2-40B4-BE49-F238E27FC236}">
                <a16:creationId xmlns:a16="http://schemas.microsoft.com/office/drawing/2014/main" id="{15267161-F730-410A-8C26-1FBDE3B2FE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AE3E81-2B2B-4D21-A3B7-4E27BB7EBF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E35496-FC3F-4BE2-84CA-615D9930646E}" type="slidenum">
              <a:rPr lang="en-US" smtClean="0"/>
              <a:t>‹#›</a:t>
            </a:fld>
            <a:endParaRPr lang="en-US"/>
          </a:p>
        </p:txBody>
      </p:sp>
    </p:spTree>
    <p:extLst>
      <p:ext uri="{BB962C8B-B14F-4D97-AF65-F5344CB8AC3E}">
        <p14:creationId xmlns:p14="http://schemas.microsoft.com/office/powerpoint/2010/main" val="176080122"/>
      </p:ext>
    </p:extLst>
  </p:cSld>
  <p:clrMap bg1="lt1" tx1="dk1" bg2="lt2" tx2="dk2" accent1="accent1" accent2="accent2" accent3="accent3" accent4="accent4" accent5="accent5" accent6="accent6" hlink="hlink" folHlink="folHlink"/>
  <p:sldLayoutIdLst>
    <p:sldLayoutId id="2147485646" r:id="rId1"/>
    <p:sldLayoutId id="2147485647" r:id="rId2"/>
    <p:sldLayoutId id="2147485648" r:id="rId3"/>
    <p:sldLayoutId id="2147485649" r:id="rId4"/>
    <p:sldLayoutId id="2147485650" r:id="rId5"/>
    <p:sldLayoutId id="2147485651" r:id="rId6"/>
    <p:sldLayoutId id="2147485652" r:id="rId7"/>
    <p:sldLayoutId id="2147485653" r:id="rId8"/>
    <p:sldLayoutId id="2147485654" r:id="rId9"/>
    <p:sldLayoutId id="2147485655" r:id="rId10"/>
    <p:sldLayoutId id="2147485656" r:id="rId11"/>
    <p:sldLayoutId id="2147485657" r:id="rId12"/>
    <p:sldLayoutId id="2147485658" r:id="rId13"/>
    <p:sldLayoutId id="2147485659" r:id="rId14"/>
    <p:sldLayoutId id="2147485660" r:id="rId15"/>
    <p:sldLayoutId id="2147485942" r:id="rId16"/>
    <p:sldLayoutId id="2147485945" r:id="rId17"/>
    <p:sldLayoutId id="2147485946" r:id="rId18"/>
    <p:sldLayoutId id="2147485947" r:id="rId19"/>
    <p:sldLayoutId id="2147485948" r:id="rId20"/>
    <p:sldLayoutId id="2147485949"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9/16/2026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661851545"/>
      </p:ext>
    </p:extLst>
  </p:cSld>
  <p:clrMap bg1="lt1" tx1="dk1" bg2="lt2" tx2="dk2" accent1="accent1" accent2="accent2" accent3="accent3" accent4="accent4" accent5="accent5" accent6="accent6" hlink="hlink" folHlink="folHlink"/>
  <p:sldLayoutIdLst>
    <p:sldLayoutId id="2147485744" r:id="rId1"/>
    <p:sldLayoutId id="2147485745" r:id="rId2"/>
    <p:sldLayoutId id="2147485746" r:id="rId3"/>
    <p:sldLayoutId id="2147485747" r:id="rId4"/>
    <p:sldLayoutId id="2147485748" r:id="rId5"/>
    <p:sldLayoutId id="2147485749" r:id="rId6"/>
    <p:sldLayoutId id="2147485750" r:id="rId7"/>
    <p:sldLayoutId id="2147485751" r:id="rId8"/>
    <p:sldLayoutId id="2147485752" r:id="rId9"/>
    <p:sldLayoutId id="2147485753" r:id="rId10"/>
    <p:sldLayoutId id="2147485754" r:id="rId11"/>
    <p:sldLayoutId id="2147485812" r:id="rId1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DF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0E9EE7-FB3C-7D1F-A2DB-596E0938886E}"/>
              </a:ext>
            </a:extLst>
          </p:cNvPr>
          <p:cNvSpPr>
            <a:spLocks noGrp="1"/>
          </p:cNvSpPr>
          <p:nvPr>
            <p:ph type="title"/>
          </p:nvPr>
        </p:nvSpPr>
        <p:spPr>
          <a:xfrm>
            <a:off x="581025" y="365125"/>
            <a:ext cx="11029949" cy="828675"/>
          </a:xfrm>
          <a:prstGeom prst="rect">
            <a:avLst/>
          </a:prstGeom>
        </p:spPr>
        <p:txBody>
          <a:bodyPr vert="horz" lIns="0" tIns="0" rIns="0" bIns="0" rtlCol="0" anchor="ctr">
            <a:normAutofit/>
          </a:bodyPr>
          <a:lstStyle/>
          <a:p>
            <a:r>
              <a:rPr lang="en-US"/>
              <a:t>Title Slides</a:t>
            </a:r>
          </a:p>
        </p:txBody>
      </p:sp>
      <p:sp>
        <p:nvSpPr>
          <p:cNvPr id="6" name="Slide Number Placeholder 5">
            <a:extLst>
              <a:ext uri="{FF2B5EF4-FFF2-40B4-BE49-F238E27FC236}">
                <a16:creationId xmlns:a16="http://schemas.microsoft.com/office/drawing/2014/main" id="{6127FA82-318A-3A34-2934-24B034B5805F}"/>
              </a:ext>
            </a:extLst>
          </p:cNvPr>
          <p:cNvSpPr>
            <a:spLocks noGrp="1"/>
          </p:cNvSpPr>
          <p:nvPr>
            <p:ph type="sldNum" sz="quarter" idx="4"/>
          </p:nvPr>
        </p:nvSpPr>
        <p:spPr>
          <a:xfrm>
            <a:off x="612571" y="6309519"/>
            <a:ext cx="399288" cy="365125"/>
          </a:xfrm>
          <a:prstGeom prst="rect">
            <a:avLst/>
          </a:prstGeom>
        </p:spPr>
        <p:txBody>
          <a:bodyPr vert="horz" lIns="91440" tIns="45720" rIns="91440" bIns="45720" rtlCol="0" anchor="ctr"/>
          <a:lstStyle>
            <a:lvl1pPr>
              <a:defRPr lang="en-US" sz="800" b="0" i="0" smtClean="0">
                <a:solidFill>
                  <a:schemeClr val="tx1">
                    <a:tint val="75000"/>
                  </a:schemeClr>
                </a:solidFill>
                <a:latin typeface="Segoe Sans Small Semilight" pitchFamily="2" charset="0"/>
                <a:cs typeface="Segoe Sans Small Semilight" pitchFamily="2" charset="0"/>
              </a:defRPr>
            </a:lvl1pPr>
          </a:lstStyle>
          <a:p>
            <a:fld id="{B1356FBF-028C-F74E-A7B4-9B8ED246DD1B}" type="slidenum">
              <a:rPr lang="en-IN" smtClean="0"/>
              <a:pPr/>
              <a:t>‹#›</a:t>
            </a:fld>
            <a:endParaRPr lang="en-IN"/>
          </a:p>
        </p:txBody>
      </p:sp>
      <p:sp>
        <p:nvSpPr>
          <p:cNvPr id="10" name="Footer Placeholder 9">
            <a:extLst>
              <a:ext uri="{FF2B5EF4-FFF2-40B4-BE49-F238E27FC236}">
                <a16:creationId xmlns:a16="http://schemas.microsoft.com/office/drawing/2014/main" id="{8E92EE12-E16C-066A-7EFA-7E3A5BF6D573}"/>
              </a:ext>
            </a:extLst>
          </p:cNvPr>
          <p:cNvSpPr>
            <a:spLocks noGrp="1"/>
          </p:cNvSpPr>
          <p:nvPr>
            <p:ph type="ftr" sz="quarter" idx="3"/>
          </p:nvPr>
        </p:nvSpPr>
        <p:spPr>
          <a:xfrm>
            <a:off x="1011859" y="6309519"/>
            <a:ext cx="2078736" cy="365125"/>
          </a:xfrm>
          <a:prstGeom prst="rect">
            <a:avLst/>
          </a:prstGeom>
        </p:spPr>
        <p:txBody>
          <a:bodyPr vert="horz" lIns="91440" tIns="45720" rIns="91440" bIns="45720" rtlCol="0" anchor="ctr"/>
          <a:lstStyle>
            <a:lvl1pPr>
              <a:defRPr lang="en-IN" sz="800" b="0" i="0" smtClean="0">
                <a:solidFill>
                  <a:schemeClr val="tx1">
                    <a:tint val="75000"/>
                  </a:schemeClr>
                </a:solidFill>
                <a:latin typeface="Segoe Sans Small Semilight" pitchFamily="2" charset="0"/>
                <a:cs typeface="Segoe Sans Small Semilight" pitchFamily="2" charset="0"/>
              </a:defRPr>
            </a:lvl1pPr>
          </a:lstStyle>
          <a:p>
            <a:r>
              <a:rPr lang="en-IN"/>
              <a:t>Microsoft Fabric</a:t>
            </a:r>
          </a:p>
        </p:txBody>
      </p:sp>
    </p:spTree>
    <p:extLst>
      <p:ext uri="{BB962C8B-B14F-4D97-AF65-F5344CB8AC3E}">
        <p14:creationId xmlns:p14="http://schemas.microsoft.com/office/powerpoint/2010/main" val="3196029428"/>
      </p:ext>
    </p:extLst>
  </p:cSld>
  <p:clrMap bg1="lt1" tx1="dk1" bg2="lt2" tx2="dk2" accent1="accent1" accent2="accent2" accent3="accent3" accent4="accent4" accent5="accent5" accent6="accent6" hlink="hlink" folHlink="folHlink"/>
  <p:sldLayoutIdLst>
    <p:sldLayoutId id="2147485815" r:id="rId1"/>
    <p:sldLayoutId id="2147485816" r:id="rId2"/>
    <p:sldLayoutId id="2147485817" r:id="rId3"/>
    <p:sldLayoutId id="2147485818" r:id="rId4"/>
    <p:sldLayoutId id="2147485819" r:id="rId5"/>
    <p:sldLayoutId id="2147485820" r:id="rId6"/>
    <p:sldLayoutId id="2147485821" r:id="rId7"/>
    <p:sldLayoutId id="2147485822" r:id="rId8"/>
    <p:sldLayoutId id="2147485823" r:id="rId9"/>
    <p:sldLayoutId id="2147485824" r:id="rId10"/>
    <p:sldLayoutId id="2147485825" r:id="rId11"/>
    <p:sldLayoutId id="2147485826" r:id="rId12"/>
    <p:sldLayoutId id="2147485827" r:id="rId13"/>
    <p:sldLayoutId id="2147485828" r:id="rId14"/>
    <p:sldLayoutId id="2147485829" r:id="rId15"/>
    <p:sldLayoutId id="2147485830" r:id="rId16"/>
    <p:sldLayoutId id="2147485831" r:id="rId17"/>
    <p:sldLayoutId id="2147485832" r:id="rId18"/>
    <p:sldLayoutId id="2147485833" r:id="rId19"/>
    <p:sldLayoutId id="2147485834" r:id="rId20"/>
    <p:sldLayoutId id="2147485835" r:id="rId21"/>
    <p:sldLayoutId id="2147485836" r:id="rId22"/>
    <p:sldLayoutId id="2147485837" r:id="rId23"/>
    <p:sldLayoutId id="2147485838" r:id="rId24"/>
    <p:sldLayoutId id="2147485839" r:id="rId25"/>
    <p:sldLayoutId id="2147485840" r:id="rId26"/>
    <p:sldLayoutId id="2147485841" r:id="rId27"/>
    <p:sldLayoutId id="2147485842" r:id="rId28"/>
    <p:sldLayoutId id="2147485977" r:id="rId29"/>
    <p:sldLayoutId id="2147485843" r:id="rId30"/>
    <p:sldLayoutId id="2147485844" r:id="rId31"/>
    <p:sldLayoutId id="2147485845" r:id="rId32"/>
    <p:sldLayoutId id="2147485846" r:id="rId33"/>
    <p:sldLayoutId id="2147485847" r:id="rId34"/>
    <p:sldLayoutId id="2147485848" r:id="rId35"/>
    <p:sldLayoutId id="2147485849" r:id="rId36"/>
    <p:sldLayoutId id="2147485850" r:id="rId37"/>
    <p:sldLayoutId id="2147485851" r:id="rId38"/>
    <p:sldLayoutId id="2147485852" r:id="rId39"/>
    <p:sldLayoutId id="2147485853" r:id="rId40"/>
    <p:sldLayoutId id="2147485854" r:id="rId41"/>
    <p:sldLayoutId id="2147485855" r:id="rId42"/>
    <p:sldLayoutId id="2147485856" r:id="rId43"/>
    <p:sldLayoutId id="2147485857" r:id="rId44"/>
    <p:sldLayoutId id="2147485858" r:id="rId45"/>
    <p:sldLayoutId id="2147485859" r:id="rId46"/>
    <p:sldLayoutId id="2147485860" r:id="rId47"/>
  </p:sldLayoutIdLst>
  <p:hf hdr="0" dt="0"/>
  <p:txStyles>
    <p:titleStyle>
      <a:lvl1pPr algn="l" defTabSz="914400" rtl="0" eaLnBrk="1" latinLnBrk="0" hangingPunct="1">
        <a:lnSpc>
          <a:spcPct val="90000"/>
        </a:lnSpc>
        <a:spcBef>
          <a:spcPct val="0"/>
        </a:spcBef>
        <a:buNone/>
        <a:defRPr sz="3200" b="0" i="0" kern="1200">
          <a:solidFill>
            <a:schemeClr val="tx1"/>
          </a:solidFill>
          <a:latin typeface="+mj-lt"/>
          <a:ea typeface="+mj-ea"/>
          <a:cs typeface="Segoe Sans Display"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b="0" i="0" kern="1200">
          <a:solidFill>
            <a:schemeClr val="accent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accent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accent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accent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accent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9">
          <p15:clr>
            <a:srgbClr val="F26B43"/>
          </p15:clr>
        </p15:guide>
        <p15:guide id="2" pos="366">
          <p15:clr>
            <a:srgbClr val="F26B43"/>
          </p15:clr>
        </p15:guide>
        <p15:guide id="4" pos="7314">
          <p15:clr>
            <a:srgbClr val="F26B43"/>
          </p15:clr>
        </p15:guide>
        <p15:guide id="5" orient="horz" pos="576">
          <p15:clr>
            <a:srgbClr val="F26B43"/>
          </p15:clr>
        </p15:guide>
        <p15:guide id="6" orient="horz" pos="760">
          <p15:clr>
            <a:srgbClr val="F26B43"/>
          </p15:clr>
        </p15:guide>
        <p15:guide id="7" orient="horz" pos="1070">
          <p15:clr>
            <a:srgbClr val="F26B43"/>
          </p15:clr>
        </p15:guide>
        <p15:guide id="8" orient="horz" pos="3973">
          <p15:clr>
            <a:srgbClr val="F26B43"/>
          </p15:clr>
        </p15:guide>
        <p15:guide id="9" pos="1968">
          <p15:clr>
            <a:srgbClr val="A4A3A4"/>
          </p15:clr>
        </p15:guide>
        <p15:guide id="10" pos="2148">
          <p15:clr>
            <a:srgbClr val="A4A3A4"/>
          </p15:clr>
        </p15:guide>
        <p15:guide id="11" pos="3750">
          <p15:clr>
            <a:srgbClr val="A4A3A4"/>
          </p15:clr>
        </p15:guide>
        <p15:guide id="12" pos="3930">
          <p15:clr>
            <a:srgbClr val="A4A3A4"/>
          </p15:clr>
        </p15:guide>
        <p15:guide id="13" pos="5532">
          <p15:clr>
            <a:srgbClr val="A4A3A4"/>
          </p15:clr>
        </p15:guide>
        <p15:guide id="14" pos="5712">
          <p15:clr>
            <a:srgbClr val="A4A3A4"/>
          </p15:clr>
        </p15:guide>
        <p15:guide id="15" pos="7496">
          <p15:clr>
            <a:srgbClr val="A4A3A4"/>
          </p15:clr>
        </p15:guide>
        <p15:guide id="16" pos="186">
          <p15:clr>
            <a:srgbClr val="A4A3A4"/>
          </p15:clr>
        </p15:guide>
        <p15:guide id="17" pos="780">
          <p15:clr>
            <a:srgbClr val="A4A3A4"/>
          </p15:clr>
        </p15:guide>
        <p15:guide id="18" pos="957">
          <p15:clr>
            <a:srgbClr val="A4A3A4"/>
          </p15:clr>
        </p15:guide>
        <p15:guide id="19" pos="1374">
          <p15:clr>
            <a:srgbClr val="A4A3A4"/>
          </p15:clr>
        </p15:guide>
        <p15:guide id="20" pos="1554">
          <p15:clr>
            <a:srgbClr val="A4A3A4"/>
          </p15:clr>
        </p15:guide>
        <p15:guide id="21" pos="2562">
          <p15:clr>
            <a:srgbClr val="A4A3A4"/>
          </p15:clr>
        </p15:guide>
        <p15:guide id="22" pos="2739">
          <p15:clr>
            <a:srgbClr val="A4A3A4"/>
          </p15:clr>
        </p15:guide>
        <p15:guide id="23" pos="3156">
          <p15:clr>
            <a:srgbClr val="A4A3A4"/>
          </p15:clr>
        </p15:guide>
        <p15:guide id="24" pos="3336">
          <p15:clr>
            <a:srgbClr val="A4A3A4"/>
          </p15:clr>
        </p15:guide>
        <p15:guide id="25" pos="4344">
          <p15:clr>
            <a:srgbClr val="A4A3A4"/>
          </p15:clr>
        </p15:guide>
        <p15:guide id="26" pos="4526">
          <p15:clr>
            <a:srgbClr val="A4A3A4"/>
          </p15:clr>
        </p15:guide>
        <p15:guide id="27" pos="4938">
          <p15:clr>
            <a:srgbClr val="A4A3A4"/>
          </p15:clr>
        </p15:guide>
        <p15:guide id="28" pos="5120">
          <p15:clr>
            <a:srgbClr val="A4A3A4"/>
          </p15:clr>
        </p15:guide>
        <p15:guide id="29" pos="6126">
          <p15:clr>
            <a:srgbClr val="A4A3A4"/>
          </p15:clr>
        </p15:guide>
        <p15:guide id="30" pos="6308">
          <p15:clr>
            <a:srgbClr val="A4A3A4"/>
          </p15:clr>
        </p15:guide>
        <p15:guide id="31" pos="6720">
          <p15:clr>
            <a:srgbClr val="A4A3A4"/>
          </p15:clr>
        </p15:guide>
        <p15:guide id="32" pos="6902">
          <p15:clr>
            <a:srgbClr val="A4A3A4"/>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3FBB3B8-102C-F843-A13B-26F5994C3A97}"/>
              </a:ext>
            </a:extLst>
          </p:cNvPr>
          <p:cNvSpPr/>
          <p:nvPr userDrawn="1"/>
        </p:nvSpPr>
        <p:spPr>
          <a:xfrm>
            <a:off x="0" y="0"/>
            <a:ext cx="12192000" cy="6858000"/>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900"/>
          </a:p>
        </p:txBody>
      </p:sp>
    </p:spTree>
    <p:extLst>
      <p:ext uri="{BB962C8B-B14F-4D97-AF65-F5344CB8AC3E}">
        <p14:creationId xmlns:p14="http://schemas.microsoft.com/office/powerpoint/2010/main" val="746197398"/>
      </p:ext>
    </p:extLst>
  </p:cSld>
  <p:clrMap bg1="lt1" tx1="dk1" bg2="lt2" tx2="dk2" accent1="accent1" accent2="accent2" accent3="accent3" accent4="accent4" accent5="accent5" accent6="accent6" hlink="hlink" folHlink="folHlink"/>
  <p:sldLayoutIdLst>
    <p:sldLayoutId id="2147485862" r:id="rId1"/>
    <p:sldLayoutId id="2147485863" r:id="rId2"/>
    <p:sldLayoutId id="2147485864" r:id="rId3"/>
    <p:sldLayoutId id="2147485865" r:id="rId4"/>
    <p:sldLayoutId id="2147485866" r:id="rId5"/>
    <p:sldLayoutId id="2147485867" r:id="rId6"/>
    <p:sldLayoutId id="2147485868" r:id="rId7"/>
    <p:sldLayoutId id="2147485869" r:id="rId8"/>
    <p:sldLayoutId id="2147485870" r:id="rId9"/>
    <p:sldLayoutId id="2147485871" r:id="rId10"/>
    <p:sldLayoutId id="2147485872" r:id="rId11"/>
    <p:sldLayoutId id="2147485873" r:id="rId12"/>
    <p:sldLayoutId id="2147485874" r:id="rId13"/>
    <p:sldLayoutId id="2147485875" r:id="rId14"/>
    <p:sldLayoutId id="2147485876" r:id="rId15"/>
    <p:sldLayoutId id="2147485877" r:id="rId16"/>
    <p:sldLayoutId id="2147485878" r:id="rId17"/>
    <p:sldLayoutId id="2147485879" r:id="rId18"/>
    <p:sldLayoutId id="2147485880" r:id="rId19"/>
    <p:sldLayoutId id="2147485881" r:id="rId20"/>
    <p:sldLayoutId id="2147485882" r:id="rId21"/>
    <p:sldLayoutId id="2147485883" r:id="rId22"/>
    <p:sldLayoutId id="2147485884" r:id="rId23"/>
    <p:sldLayoutId id="2147485885" r:id="rId24"/>
    <p:sldLayoutId id="2147485886" r:id="rId25"/>
    <p:sldLayoutId id="2147485887" r:id="rId26"/>
    <p:sldLayoutId id="2147485888" r:id="rId27"/>
    <p:sldLayoutId id="2147485889" r:id="rId28"/>
    <p:sldLayoutId id="2147485890" r:id="rId29"/>
    <p:sldLayoutId id="2147485891" r:id="rId30"/>
  </p:sldLayoutIdLst>
  <p:txStyles>
    <p:titleStyle>
      <a:lvl1pPr algn="l" defTabSz="91417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43" indent="-228543" algn="l" defTabSz="91417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29" indent="-228543" algn="l" defTabSz="91417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886"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678">
          <p15:clr>
            <a:srgbClr val="F26B43"/>
          </p15:clr>
        </p15:guide>
        <p15:guide id="2" pos="9214">
          <p15:clr>
            <a:srgbClr val="F26B43"/>
          </p15:clr>
        </p15:guide>
        <p15:guide id="3" pos="15356">
          <p15:clr>
            <a:srgbClr val="F26B43"/>
          </p15:clr>
        </p15:guide>
        <p15:guide id="4" pos="8446">
          <p15:clr>
            <a:srgbClr val="F26B43"/>
          </p15:clr>
        </p15:guide>
        <p15:guide id="5" pos="9982">
          <p15:clr>
            <a:srgbClr val="F26B43"/>
          </p15:clr>
        </p15:guide>
        <p15:guide id="6" pos="10750">
          <p15:clr>
            <a:srgbClr val="F26B43"/>
          </p15:clr>
        </p15:guide>
        <p15:guide id="7" orient="horz" pos="4320">
          <p15:clr>
            <a:srgbClr val="F26B43"/>
          </p15:clr>
        </p15:guide>
        <p15:guide id="8" pos="11518">
          <p15:clr>
            <a:srgbClr val="F26B43"/>
          </p15:clr>
        </p15:guide>
        <p15:guide id="9" orient="horz" pos="8640">
          <p15:clr>
            <a:srgbClr val="F26B43"/>
          </p15:clr>
        </p15:guide>
        <p15:guide id="10" pos="12286">
          <p15:clr>
            <a:srgbClr val="F26B43"/>
          </p15:clr>
        </p15:guide>
        <p15:guide id="11" pos="13054">
          <p15:clr>
            <a:srgbClr val="F26B43"/>
          </p15:clr>
        </p15:guide>
        <p15:guide id="12" pos="13822">
          <p15:clr>
            <a:srgbClr val="F26B43"/>
          </p15:clr>
        </p15:guide>
        <p15:guide id="13" pos="14590">
          <p15:clr>
            <a:srgbClr val="F26B43"/>
          </p15:clr>
        </p15:guide>
        <p15:guide id="14" pos="6910">
          <p15:clr>
            <a:srgbClr val="F26B43"/>
          </p15:clr>
        </p15:guide>
        <p15:guide id="15" pos="6142">
          <p15:clr>
            <a:srgbClr val="F26B43"/>
          </p15:clr>
        </p15:guide>
        <p15:guide id="16" pos="5374">
          <p15:clr>
            <a:srgbClr val="F26B43"/>
          </p15:clr>
        </p15:guide>
        <p15:guide id="17" pos="4606">
          <p15:clr>
            <a:srgbClr val="F26B43"/>
          </p15:clr>
        </p15:guide>
        <p15:guide id="18" pos="3838">
          <p15:clr>
            <a:srgbClr val="F26B43"/>
          </p15:clr>
        </p15:guide>
        <p15:guide id="19" pos="3070">
          <p15:clr>
            <a:srgbClr val="F26B43"/>
          </p15:clr>
        </p15:guide>
        <p15:guide id="20" pos="2302">
          <p15:clr>
            <a:srgbClr val="F26B43"/>
          </p15:clr>
        </p15:guide>
        <p15:guide id="21" pos="1534">
          <p15:clr>
            <a:srgbClr val="F26B43"/>
          </p15:clr>
        </p15:guide>
        <p15:guide id="22" pos="766">
          <p15:clr>
            <a:srgbClr val="F26B43"/>
          </p15:clr>
        </p15:guide>
        <p15:guide id="23">
          <p15:clr>
            <a:srgbClr val="F26B43"/>
          </p15:clr>
        </p15:guide>
        <p15:guide id="24" pos="8062">
          <p15:clr>
            <a:srgbClr val="F26B43"/>
          </p15:clr>
        </p15:guide>
        <p15:guide id="25" pos="8830">
          <p15:clr>
            <a:srgbClr val="F26B43"/>
          </p15:clr>
        </p15:guide>
        <p15:guide id="26" pos="9598">
          <p15:clr>
            <a:srgbClr val="F26B43"/>
          </p15:clr>
        </p15:guide>
        <p15:guide id="27" pos="10366">
          <p15:clr>
            <a:srgbClr val="F26B43"/>
          </p15:clr>
        </p15:guide>
        <p15:guide id="28" pos="11134">
          <p15:clr>
            <a:srgbClr val="F26B43"/>
          </p15:clr>
        </p15:guide>
        <p15:guide id="29" pos="11902">
          <p15:clr>
            <a:srgbClr val="F26B43"/>
          </p15:clr>
        </p15:guide>
        <p15:guide id="30" orient="horz" pos="4704">
          <p15:clr>
            <a:srgbClr val="F26B43"/>
          </p15:clr>
        </p15:guide>
        <p15:guide id="31" pos="14974">
          <p15:clr>
            <a:srgbClr val="F26B43"/>
          </p15:clr>
        </p15:guide>
        <p15:guide id="32" orient="horz" pos="5856">
          <p15:clr>
            <a:srgbClr val="F26B43"/>
          </p15:clr>
        </p15:guide>
        <p15:guide id="33" orient="horz" pos="6624">
          <p15:clr>
            <a:srgbClr val="F26B43"/>
          </p15:clr>
        </p15:guide>
        <p15:guide id="34" orient="horz" pos="7392">
          <p15:clr>
            <a:srgbClr val="F26B43"/>
          </p15:clr>
        </p15:guide>
        <p15:guide id="35" orient="horz" pos="8160">
          <p15:clr>
            <a:srgbClr val="F26B43"/>
          </p15:clr>
        </p15:guide>
        <p15:guide id="36" orient="horz" pos="5088">
          <p15:clr>
            <a:srgbClr val="F26B43"/>
          </p15:clr>
        </p15:guide>
        <p15:guide id="37" orient="horz" pos="5472">
          <p15:clr>
            <a:srgbClr val="F26B43"/>
          </p15:clr>
        </p15:guide>
        <p15:guide id="38" orient="horz" pos="6240">
          <p15:clr>
            <a:srgbClr val="F26B43"/>
          </p15:clr>
        </p15:guide>
        <p15:guide id="39" orient="horz" pos="7008">
          <p15:clr>
            <a:srgbClr val="F26B43"/>
          </p15:clr>
        </p15:guide>
        <p15:guide id="40" orient="horz" pos="7776">
          <p15:clr>
            <a:srgbClr val="F26B43"/>
          </p15:clr>
        </p15:guide>
        <p15:guide id="41" pos="7294">
          <p15:clr>
            <a:srgbClr val="F26B43"/>
          </p15:clr>
        </p15:guide>
        <p15:guide id="42" pos="6526">
          <p15:clr>
            <a:srgbClr val="F26B43"/>
          </p15:clr>
        </p15:guide>
        <p15:guide id="43" pos="5758">
          <p15:clr>
            <a:srgbClr val="F26B43"/>
          </p15:clr>
        </p15:guide>
        <p15:guide id="44" pos="4990">
          <p15:clr>
            <a:srgbClr val="F26B43"/>
          </p15:clr>
        </p15:guide>
        <p15:guide id="45" pos="4222">
          <p15:clr>
            <a:srgbClr val="F26B43"/>
          </p15:clr>
        </p15:guide>
        <p15:guide id="46" pos="3454">
          <p15:clr>
            <a:srgbClr val="F26B43"/>
          </p15:clr>
        </p15:guide>
        <p15:guide id="47" pos="2686">
          <p15:clr>
            <a:srgbClr val="F26B43"/>
          </p15:clr>
        </p15:guide>
        <p15:guide id="48" pos="1918">
          <p15:clr>
            <a:srgbClr val="F26B43"/>
          </p15:clr>
        </p15:guide>
        <p15:guide id="49" pos="1150">
          <p15:clr>
            <a:srgbClr val="F26B43"/>
          </p15:clr>
        </p15:guide>
        <p15:guide id="50" pos="382">
          <p15:clr>
            <a:srgbClr val="F26B43"/>
          </p15:clr>
        </p15:guide>
        <p15:guide id="51" orient="horz" pos="3552">
          <p15:clr>
            <a:srgbClr val="F26B43"/>
          </p15:clr>
        </p15:guide>
        <p15:guide id="52" orient="horz" pos="2784">
          <p15:clr>
            <a:srgbClr val="F26B43"/>
          </p15:clr>
        </p15:guide>
        <p15:guide id="53" orient="horz" pos="2016">
          <p15:clr>
            <a:srgbClr val="F26B43"/>
          </p15:clr>
        </p15:guide>
        <p15:guide id="54" orient="horz" pos="1248">
          <p15:clr>
            <a:srgbClr val="F26B43"/>
          </p15:clr>
        </p15:guide>
        <p15:guide id="55" orient="horz" pos="480">
          <p15:clr>
            <a:srgbClr val="F26B43"/>
          </p15:clr>
        </p15:guide>
        <p15:guide id="56" orient="horz" pos="3168">
          <p15:clr>
            <a:srgbClr val="F26B43"/>
          </p15:clr>
        </p15:guide>
        <p15:guide id="57" orient="horz" pos="3936">
          <p15:clr>
            <a:srgbClr val="F26B43"/>
          </p15:clr>
        </p15:guide>
        <p15:guide id="58" orient="horz" pos="2400">
          <p15:clr>
            <a:srgbClr val="F26B43"/>
          </p15:clr>
        </p15:guide>
        <p15:guide id="59" orient="horz" pos="1632">
          <p15:clr>
            <a:srgbClr val="F26B43"/>
          </p15:clr>
        </p15:guide>
        <p15:guide id="60" orient="horz" pos="864">
          <p15:clr>
            <a:srgbClr val="F26B43"/>
          </p15:clr>
        </p15:guide>
        <p15:guide id="61" pos="13438">
          <p15:clr>
            <a:srgbClr val="F26B43"/>
          </p15:clr>
        </p15:guide>
        <p15:guide id="62" pos="12670">
          <p15:clr>
            <a:srgbClr val="F26B43"/>
          </p15:clr>
        </p15:guide>
        <p15:guide id="63" pos="14206">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4DAF2C-F7F1-6100-AB39-2A31676E80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CDDD6EF-F6AE-5E95-9566-83EF86E81A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7A3FADA-F5BF-0B1A-C0EB-EB5F37D928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9CDA95-4509-4F39-9758-2AC806D89CA7}" type="datetimeFigureOut">
              <a:rPr lang="en-IN" smtClean="0"/>
              <a:t>16-09-2026</a:t>
            </a:fld>
            <a:endParaRPr lang="en-IN"/>
          </a:p>
        </p:txBody>
      </p:sp>
      <p:sp>
        <p:nvSpPr>
          <p:cNvPr id="5" name="Footer Placeholder 4">
            <a:extLst>
              <a:ext uri="{FF2B5EF4-FFF2-40B4-BE49-F238E27FC236}">
                <a16:creationId xmlns:a16="http://schemas.microsoft.com/office/drawing/2014/main" id="{E6094657-4865-431D-5DCF-882551A9BA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89F67A8-BA42-3AA4-6485-96DFEA91AA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7BE1D1-AE6B-4761-906C-B7ABD7DDBB19}" type="slidenum">
              <a:rPr lang="en-IN" smtClean="0"/>
              <a:t>‹#›</a:t>
            </a:fld>
            <a:endParaRPr lang="en-IN"/>
          </a:p>
        </p:txBody>
      </p:sp>
    </p:spTree>
    <p:extLst>
      <p:ext uri="{BB962C8B-B14F-4D97-AF65-F5344CB8AC3E}">
        <p14:creationId xmlns:p14="http://schemas.microsoft.com/office/powerpoint/2010/main" val="3061506457"/>
      </p:ext>
    </p:extLst>
  </p:cSld>
  <p:clrMap bg1="lt1" tx1="dk1" bg2="lt2" tx2="dk2" accent1="accent1" accent2="accent2" accent3="accent3" accent4="accent4" accent5="accent5" accent6="accent6" hlink="hlink" folHlink="folHlink"/>
  <p:sldLayoutIdLst>
    <p:sldLayoutId id="2147485893" r:id="rId1"/>
    <p:sldLayoutId id="2147485894" r:id="rId2"/>
    <p:sldLayoutId id="2147485895" r:id="rId3"/>
    <p:sldLayoutId id="2147485896" r:id="rId4"/>
    <p:sldLayoutId id="2147485897" r:id="rId5"/>
    <p:sldLayoutId id="2147485898" r:id="rId6"/>
    <p:sldLayoutId id="2147485899" r:id="rId7"/>
    <p:sldLayoutId id="2147485900" r:id="rId8"/>
    <p:sldLayoutId id="2147485901" r:id="rId9"/>
    <p:sldLayoutId id="2147485902" r:id="rId10"/>
    <p:sldLayoutId id="2147485903" r:id="rId11"/>
    <p:sldLayoutId id="2147485904" r:id="rId12"/>
    <p:sldLayoutId id="2147485905" r:id="rId13"/>
    <p:sldLayoutId id="214748590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xml"/><Relationship Id="rId1" Type="http://schemas.openxmlformats.org/officeDocument/2006/relationships/slideLayout" Target="../slideLayouts/slideLayout50.xml"/><Relationship Id="rId6" Type="http://schemas.openxmlformats.org/officeDocument/2006/relationships/image" Target="../media/image55.svg"/><Relationship Id="rId5" Type="http://schemas.openxmlformats.org/officeDocument/2006/relationships/image" Target="../media/image54.svg"/><Relationship Id="rId4" Type="http://schemas.openxmlformats.org/officeDocument/2006/relationships/image" Target="../media/image53.svg"/></Relationships>
</file>

<file path=ppt/slides/_rels/slide2.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7.png"/><Relationship Id="rId17" Type="http://schemas.openxmlformats.org/officeDocument/2006/relationships/image" Target="../media/image71.png"/><Relationship Id="rId2" Type="http://schemas.openxmlformats.org/officeDocument/2006/relationships/notesSlide" Target="../notesSlides/notesSlide2.xml"/><Relationship Id="rId16" Type="http://schemas.openxmlformats.org/officeDocument/2006/relationships/image" Target="../media/image70.png"/><Relationship Id="rId1" Type="http://schemas.openxmlformats.org/officeDocument/2006/relationships/slideLayout" Target="../slideLayouts/slideLayout50.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5" Type="http://schemas.openxmlformats.org/officeDocument/2006/relationships/image" Target="../media/image56.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69.png"/></Relationships>
</file>

<file path=ppt/slides/_rels/slide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72.png"/><Relationship Id="rId1" Type="http://schemas.openxmlformats.org/officeDocument/2006/relationships/slideLayout" Target="../slideLayouts/slideLayout54.xml"/><Relationship Id="rId6" Type="http://schemas.openxmlformats.org/officeDocument/2006/relationships/image" Target="../media/image54.svg"/><Relationship Id="rId5" Type="http://schemas.openxmlformats.org/officeDocument/2006/relationships/image" Target="../media/image71.png"/><Relationship Id="rId4" Type="http://schemas.openxmlformats.org/officeDocument/2006/relationships/image" Target="../media/image73.png"/></Relationships>
</file>

<file path=ppt/slides/_rels/slide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74.png"/><Relationship Id="rId1" Type="http://schemas.openxmlformats.org/officeDocument/2006/relationships/slideLayout" Target="../slideLayouts/slideLayout54.xml"/><Relationship Id="rId6" Type="http://schemas.openxmlformats.org/officeDocument/2006/relationships/image" Target="../media/image54.svg"/><Relationship Id="rId5" Type="http://schemas.openxmlformats.org/officeDocument/2006/relationships/image" Target="../media/image71.png"/><Relationship Id="rId4" Type="http://schemas.openxmlformats.org/officeDocument/2006/relationships/image" Target="../media/image73.png"/></Relationships>
</file>

<file path=ppt/slides/_rels/slide5.xml.rels><?xml version="1.0" encoding="UTF-8" standalone="yes"?>
<Relationships xmlns="http://schemas.openxmlformats.org/package/2006/relationships"><Relationship Id="rId26" Type="http://schemas.openxmlformats.org/officeDocument/2006/relationships/image" Target="../media/image98.jpeg"/><Relationship Id="rId21" Type="http://schemas.openxmlformats.org/officeDocument/2006/relationships/image" Target="../media/image93.jpeg"/><Relationship Id="rId42" Type="http://schemas.openxmlformats.org/officeDocument/2006/relationships/image" Target="../media/image114.jpeg"/><Relationship Id="rId47" Type="http://schemas.openxmlformats.org/officeDocument/2006/relationships/image" Target="../media/image119.png"/><Relationship Id="rId63" Type="http://schemas.openxmlformats.org/officeDocument/2006/relationships/image" Target="../media/image135.png"/><Relationship Id="rId68" Type="http://schemas.openxmlformats.org/officeDocument/2006/relationships/image" Target="../media/image140.svg"/><Relationship Id="rId2" Type="http://schemas.openxmlformats.org/officeDocument/2006/relationships/notesSlide" Target="../notesSlides/notesSlide3.xml"/><Relationship Id="rId16" Type="http://schemas.openxmlformats.org/officeDocument/2006/relationships/image" Target="../media/image88.svg"/><Relationship Id="rId29" Type="http://schemas.openxmlformats.org/officeDocument/2006/relationships/image" Target="../media/image101.png"/><Relationship Id="rId11" Type="http://schemas.openxmlformats.org/officeDocument/2006/relationships/image" Target="../media/image83.png"/><Relationship Id="rId24" Type="http://schemas.openxmlformats.org/officeDocument/2006/relationships/image" Target="../media/image96.jpeg"/><Relationship Id="rId32" Type="http://schemas.openxmlformats.org/officeDocument/2006/relationships/image" Target="../media/image104.png"/><Relationship Id="rId37" Type="http://schemas.openxmlformats.org/officeDocument/2006/relationships/image" Target="../media/image109.png"/><Relationship Id="rId40" Type="http://schemas.openxmlformats.org/officeDocument/2006/relationships/image" Target="../media/image112.png"/><Relationship Id="rId45" Type="http://schemas.openxmlformats.org/officeDocument/2006/relationships/image" Target="../media/image117.png"/><Relationship Id="rId53" Type="http://schemas.openxmlformats.org/officeDocument/2006/relationships/image" Target="../media/image125.png"/><Relationship Id="rId58" Type="http://schemas.openxmlformats.org/officeDocument/2006/relationships/image" Target="../media/image130.png"/><Relationship Id="rId66" Type="http://schemas.openxmlformats.org/officeDocument/2006/relationships/image" Target="../media/image138.png"/><Relationship Id="rId5" Type="http://schemas.openxmlformats.org/officeDocument/2006/relationships/image" Target="../media/image77.svg"/><Relationship Id="rId61" Type="http://schemas.openxmlformats.org/officeDocument/2006/relationships/image" Target="../media/image133.png"/><Relationship Id="rId19" Type="http://schemas.openxmlformats.org/officeDocument/2006/relationships/image" Target="../media/image91.png"/><Relationship Id="rId14" Type="http://schemas.openxmlformats.org/officeDocument/2006/relationships/image" Target="../media/image86.png"/><Relationship Id="rId22" Type="http://schemas.openxmlformats.org/officeDocument/2006/relationships/image" Target="../media/image94.png"/><Relationship Id="rId27" Type="http://schemas.openxmlformats.org/officeDocument/2006/relationships/image" Target="../media/image99.jpeg"/><Relationship Id="rId30" Type="http://schemas.openxmlformats.org/officeDocument/2006/relationships/image" Target="../media/image102.svg"/><Relationship Id="rId35" Type="http://schemas.openxmlformats.org/officeDocument/2006/relationships/image" Target="../media/image107.png"/><Relationship Id="rId43" Type="http://schemas.openxmlformats.org/officeDocument/2006/relationships/image" Target="../media/image115.png"/><Relationship Id="rId48" Type="http://schemas.openxmlformats.org/officeDocument/2006/relationships/image" Target="../media/image120.svg"/><Relationship Id="rId56" Type="http://schemas.openxmlformats.org/officeDocument/2006/relationships/image" Target="../media/image128.png"/><Relationship Id="rId64" Type="http://schemas.openxmlformats.org/officeDocument/2006/relationships/image" Target="../media/image136.png"/><Relationship Id="rId69" Type="http://schemas.openxmlformats.org/officeDocument/2006/relationships/image" Target="../media/image141.jpeg"/><Relationship Id="rId8" Type="http://schemas.openxmlformats.org/officeDocument/2006/relationships/image" Target="../media/image80.svg"/><Relationship Id="rId51" Type="http://schemas.openxmlformats.org/officeDocument/2006/relationships/image" Target="../media/image123.png"/><Relationship Id="rId72" Type="http://schemas.openxmlformats.org/officeDocument/2006/relationships/image" Target="../media/image143.png"/><Relationship Id="rId3" Type="http://schemas.openxmlformats.org/officeDocument/2006/relationships/image" Target="../media/image75.svg"/><Relationship Id="rId12" Type="http://schemas.openxmlformats.org/officeDocument/2006/relationships/image" Target="../media/image84.png"/><Relationship Id="rId17" Type="http://schemas.openxmlformats.org/officeDocument/2006/relationships/image" Target="../media/image89.png"/><Relationship Id="rId25" Type="http://schemas.openxmlformats.org/officeDocument/2006/relationships/image" Target="../media/image97.jpeg"/><Relationship Id="rId33" Type="http://schemas.openxmlformats.org/officeDocument/2006/relationships/image" Target="../media/image105.png"/><Relationship Id="rId38" Type="http://schemas.openxmlformats.org/officeDocument/2006/relationships/image" Target="../media/image110.jpeg"/><Relationship Id="rId46" Type="http://schemas.openxmlformats.org/officeDocument/2006/relationships/image" Target="../media/image118.jpeg"/><Relationship Id="rId59" Type="http://schemas.openxmlformats.org/officeDocument/2006/relationships/image" Target="../media/image131.png"/><Relationship Id="rId67" Type="http://schemas.openxmlformats.org/officeDocument/2006/relationships/image" Target="../media/image139.png"/><Relationship Id="rId20" Type="http://schemas.openxmlformats.org/officeDocument/2006/relationships/image" Target="../media/image92.png"/><Relationship Id="rId41" Type="http://schemas.openxmlformats.org/officeDocument/2006/relationships/image" Target="../media/image113.png"/><Relationship Id="rId54" Type="http://schemas.openxmlformats.org/officeDocument/2006/relationships/image" Target="../media/image126.svg"/><Relationship Id="rId62" Type="http://schemas.openxmlformats.org/officeDocument/2006/relationships/image" Target="../media/image134.png"/><Relationship Id="rId70" Type="http://schemas.openxmlformats.org/officeDocument/2006/relationships/image" Target="../media/image56.png"/><Relationship Id="rId1" Type="http://schemas.openxmlformats.org/officeDocument/2006/relationships/slideLayout" Target="../slideLayouts/slideLayout52.xml"/><Relationship Id="rId6" Type="http://schemas.openxmlformats.org/officeDocument/2006/relationships/image" Target="../media/image78.png"/><Relationship Id="rId15" Type="http://schemas.openxmlformats.org/officeDocument/2006/relationships/image" Target="../media/image87.png"/><Relationship Id="rId23" Type="http://schemas.openxmlformats.org/officeDocument/2006/relationships/image" Target="../media/image95.png"/><Relationship Id="rId28" Type="http://schemas.openxmlformats.org/officeDocument/2006/relationships/image" Target="../media/image100.png"/><Relationship Id="rId36" Type="http://schemas.openxmlformats.org/officeDocument/2006/relationships/image" Target="../media/image108.png"/><Relationship Id="rId49" Type="http://schemas.openxmlformats.org/officeDocument/2006/relationships/image" Target="../media/image121.png"/><Relationship Id="rId57" Type="http://schemas.openxmlformats.org/officeDocument/2006/relationships/image" Target="../media/image129.png"/><Relationship Id="rId10" Type="http://schemas.openxmlformats.org/officeDocument/2006/relationships/image" Target="../media/image82.svg"/><Relationship Id="rId31" Type="http://schemas.openxmlformats.org/officeDocument/2006/relationships/image" Target="../media/image103.jpeg"/><Relationship Id="rId44" Type="http://schemas.openxmlformats.org/officeDocument/2006/relationships/image" Target="../media/image116.jpeg"/><Relationship Id="rId52" Type="http://schemas.openxmlformats.org/officeDocument/2006/relationships/image" Target="../media/image124.png"/><Relationship Id="rId60" Type="http://schemas.openxmlformats.org/officeDocument/2006/relationships/image" Target="../media/image132.png"/><Relationship Id="rId65" Type="http://schemas.openxmlformats.org/officeDocument/2006/relationships/image" Target="../media/image137.jpeg"/><Relationship Id="rId73" Type="http://schemas.openxmlformats.org/officeDocument/2006/relationships/image" Target="../media/image144.png"/><Relationship Id="rId4" Type="http://schemas.openxmlformats.org/officeDocument/2006/relationships/image" Target="../media/image76.png"/><Relationship Id="rId9" Type="http://schemas.openxmlformats.org/officeDocument/2006/relationships/image" Target="../media/image81.svg"/><Relationship Id="rId13" Type="http://schemas.openxmlformats.org/officeDocument/2006/relationships/image" Target="../media/image85.png"/><Relationship Id="rId18" Type="http://schemas.openxmlformats.org/officeDocument/2006/relationships/image" Target="../media/image90.svg"/><Relationship Id="rId39" Type="http://schemas.openxmlformats.org/officeDocument/2006/relationships/image" Target="../media/image111.png"/><Relationship Id="rId34" Type="http://schemas.openxmlformats.org/officeDocument/2006/relationships/image" Target="../media/image106.jpeg"/><Relationship Id="rId50" Type="http://schemas.openxmlformats.org/officeDocument/2006/relationships/image" Target="../media/image122.png"/><Relationship Id="rId55" Type="http://schemas.openxmlformats.org/officeDocument/2006/relationships/image" Target="../media/image127.svg"/><Relationship Id="rId7" Type="http://schemas.openxmlformats.org/officeDocument/2006/relationships/image" Target="../media/image79.png"/><Relationship Id="rId71" Type="http://schemas.openxmlformats.org/officeDocument/2006/relationships/image" Target="../media/image142.png"/></Relationships>
</file>

<file path=ppt/slides/_rels/slide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45.jpeg"/><Relationship Id="rId1" Type="http://schemas.openxmlformats.org/officeDocument/2006/relationships/slideLayout" Target="../slideLayouts/slideLayout54.xml"/><Relationship Id="rId6" Type="http://schemas.openxmlformats.org/officeDocument/2006/relationships/image" Target="../media/image54.svg"/><Relationship Id="rId5" Type="http://schemas.openxmlformats.org/officeDocument/2006/relationships/image" Target="../media/image71.png"/><Relationship Id="rId4" Type="http://schemas.openxmlformats.org/officeDocument/2006/relationships/image" Target="../media/image73.png"/></Relationships>
</file>

<file path=ppt/slides/_rels/slide7.xml.rels><?xml version="1.0" encoding="UTF-8" standalone="yes"?>
<Relationships xmlns="http://schemas.openxmlformats.org/package/2006/relationships"><Relationship Id="rId13" Type="http://schemas.openxmlformats.org/officeDocument/2006/relationships/image" Target="../media/image156.jpeg"/><Relationship Id="rId18" Type="http://schemas.openxmlformats.org/officeDocument/2006/relationships/image" Target="../media/image161.jpeg"/><Relationship Id="rId26" Type="http://schemas.openxmlformats.org/officeDocument/2006/relationships/image" Target="../media/image169.jpeg"/><Relationship Id="rId39" Type="http://schemas.openxmlformats.org/officeDocument/2006/relationships/image" Target="../media/image182.jpeg"/><Relationship Id="rId21" Type="http://schemas.openxmlformats.org/officeDocument/2006/relationships/image" Target="../media/image164.jpeg"/><Relationship Id="rId34" Type="http://schemas.openxmlformats.org/officeDocument/2006/relationships/image" Target="../media/image177.jpeg"/><Relationship Id="rId42" Type="http://schemas.openxmlformats.org/officeDocument/2006/relationships/image" Target="../media/image185.jpeg"/><Relationship Id="rId47" Type="http://schemas.openxmlformats.org/officeDocument/2006/relationships/image" Target="../media/image190.jpeg"/><Relationship Id="rId50" Type="http://schemas.openxmlformats.org/officeDocument/2006/relationships/image" Target="../media/image193.jpeg"/><Relationship Id="rId55" Type="http://schemas.openxmlformats.org/officeDocument/2006/relationships/image" Target="../media/image198.jpeg"/><Relationship Id="rId7" Type="http://schemas.openxmlformats.org/officeDocument/2006/relationships/image" Target="../media/image150.jpeg"/><Relationship Id="rId2" Type="http://schemas.openxmlformats.org/officeDocument/2006/relationships/notesSlide" Target="../notesSlides/notesSlide4.xml"/><Relationship Id="rId16" Type="http://schemas.openxmlformats.org/officeDocument/2006/relationships/image" Target="../media/image159.jpeg"/><Relationship Id="rId29" Type="http://schemas.openxmlformats.org/officeDocument/2006/relationships/image" Target="../media/image172.jpeg"/><Relationship Id="rId11" Type="http://schemas.openxmlformats.org/officeDocument/2006/relationships/image" Target="../media/image154.jpeg"/><Relationship Id="rId24" Type="http://schemas.openxmlformats.org/officeDocument/2006/relationships/image" Target="../media/image167.jpeg"/><Relationship Id="rId32" Type="http://schemas.openxmlformats.org/officeDocument/2006/relationships/image" Target="../media/image175.jpeg"/><Relationship Id="rId37" Type="http://schemas.openxmlformats.org/officeDocument/2006/relationships/image" Target="../media/image180.jpeg"/><Relationship Id="rId40" Type="http://schemas.openxmlformats.org/officeDocument/2006/relationships/image" Target="../media/image183.jpeg"/><Relationship Id="rId45" Type="http://schemas.openxmlformats.org/officeDocument/2006/relationships/image" Target="../media/image188.jpeg"/><Relationship Id="rId53" Type="http://schemas.openxmlformats.org/officeDocument/2006/relationships/image" Target="../media/image196.jpeg"/><Relationship Id="rId58" Type="http://schemas.openxmlformats.org/officeDocument/2006/relationships/image" Target="../media/image56.png"/><Relationship Id="rId5" Type="http://schemas.openxmlformats.org/officeDocument/2006/relationships/image" Target="../media/image148.jpeg"/><Relationship Id="rId61" Type="http://schemas.openxmlformats.org/officeDocument/2006/relationships/image" Target="../media/image54.svg"/><Relationship Id="rId19" Type="http://schemas.openxmlformats.org/officeDocument/2006/relationships/image" Target="../media/image162.jpeg"/><Relationship Id="rId14" Type="http://schemas.openxmlformats.org/officeDocument/2006/relationships/image" Target="../media/image157.jpeg"/><Relationship Id="rId22" Type="http://schemas.openxmlformats.org/officeDocument/2006/relationships/image" Target="../media/image165.jpeg"/><Relationship Id="rId27" Type="http://schemas.openxmlformats.org/officeDocument/2006/relationships/image" Target="../media/image170.jpeg"/><Relationship Id="rId30" Type="http://schemas.openxmlformats.org/officeDocument/2006/relationships/image" Target="../media/image173.jpeg"/><Relationship Id="rId35" Type="http://schemas.openxmlformats.org/officeDocument/2006/relationships/image" Target="../media/image178.jpeg"/><Relationship Id="rId43" Type="http://schemas.openxmlformats.org/officeDocument/2006/relationships/image" Target="../media/image186.jpeg"/><Relationship Id="rId48" Type="http://schemas.openxmlformats.org/officeDocument/2006/relationships/image" Target="../media/image191.jpeg"/><Relationship Id="rId56" Type="http://schemas.openxmlformats.org/officeDocument/2006/relationships/image" Target="../media/image199.jpeg"/><Relationship Id="rId8" Type="http://schemas.openxmlformats.org/officeDocument/2006/relationships/image" Target="../media/image151.jpeg"/><Relationship Id="rId51" Type="http://schemas.openxmlformats.org/officeDocument/2006/relationships/image" Target="../media/image194.jpeg"/><Relationship Id="rId3" Type="http://schemas.openxmlformats.org/officeDocument/2006/relationships/image" Target="../media/image146.jpeg"/><Relationship Id="rId12" Type="http://schemas.openxmlformats.org/officeDocument/2006/relationships/image" Target="../media/image155.jpeg"/><Relationship Id="rId17" Type="http://schemas.openxmlformats.org/officeDocument/2006/relationships/image" Target="../media/image160.jpeg"/><Relationship Id="rId25" Type="http://schemas.openxmlformats.org/officeDocument/2006/relationships/image" Target="../media/image168.jpeg"/><Relationship Id="rId33" Type="http://schemas.openxmlformats.org/officeDocument/2006/relationships/image" Target="../media/image176.jpeg"/><Relationship Id="rId38" Type="http://schemas.openxmlformats.org/officeDocument/2006/relationships/image" Target="../media/image181.jpeg"/><Relationship Id="rId46" Type="http://schemas.openxmlformats.org/officeDocument/2006/relationships/image" Target="../media/image189.jpeg"/><Relationship Id="rId59" Type="http://schemas.openxmlformats.org/officeDocument/2006/relationships/image" Target="../media/image73.png"/><Relationship Id="rId20" Type="http://schemas.openxmlformats.org/officeDocument/2006/relationships/image" Target="../media/image163.jpeg"/><Relationship Id="rId41" Type="http://schemas.openxmlformats.org/officeDocument/2006/relationships/image" Target="../media/image184.jpeg"/><Relationship Id="rId54" Type="http://schemas.openxmlformats.org/officeDocument/2006/relationships/image" Target="../media/image197.jpeg"/><Relationship Id="rId1" Type="http://schemas.openxmlformats.org/officeDocument/2006/relationships/slideLayout" Target="../slideLayouts/slideLayout110.xml"/><Relationship Id="rId6" Type="http://schemas.openxmlformats.org/officeDocument/2006/relationships/image" Target="../media/image149.jpeg"/><Relationship Id="rId15" Type="http://schemas.openxmlformats.org/officeDocument/2006/relationships/image" Target="../media/image158.jpeg"/><Relationship Id="rId23" Type="http://schemas.openxmlformats.org/officeDocument/2006/relationships/image" Target="../media/image166.jpeg"/><Relationship Id="rId28" Type="http://schemas.openxmlformats.org/officeDocument/2006/relationships/image" Target="../media/image171.jpeg"/><Relationship Id="rId36" Type="http://schemas.openxmlformats.org/officeDocument/2006/relationships/image" Target="../media/image179.jpeg"/><Relationship Id="rId49" Type="http://schemas.openxmlformats.org/officeDocument/2006/relationships/image" Target="../media/image192.jpeg"/><Relationship Id="rId57" Type="http://schemas.openxmlformats.org/officeDocument/2006/relationships/image" Target="../media/image200.jpeg"/><Relationship Id="rId10" Type="http://schemas.openxmlformats.org/officeDocument/2006/relationships/image" Target="../media/image153.jpeg"/><Relationship Id="rId31" Type="http://schemas.openxmlformats.org/officeDocument/2006/relationships/image" Target="../media/image174.jpeg"/><Relationship Id="rId44" Type="http://schemas.openxmlformats.org/officeDocument/2006/relationships/image" Target="../media/image187.jpeg"/><Relationship Id="rId52" Type="http://schemas.openxmlformats.org/officeDocument/2006/relationships/image" Target="../media/image195.jpeg"/><Relationship Id="rId60" Type="http://schemas.openxmlformats.org/officeDocument/2006/relationships/image" Target="../media/image71.png"/><Relationship Id="rId4" Type="http://schemas.openxmlformats.org/officeDocument/2006/relationships/image" Target="../media/image147.jpeg"/><Relationship Id="rId9" Type="http://schemas.openxmlformats.org/officeDocument/2006/relationships/image" Target="../media/image152.jpeg"/></Relationships>
</file>

<file path=ppt/slides/_rels/slide8.xml.rels><?xml version="1.0" encoding="UTF-8" standalone="yes"?>
<Relationships xmlns="http://schemas.openxmlformats.org/package/2006/relationships"><Relationship Id="rId3" Type="http://schemas.openxmlformats.org/officeDocument/2006/relationships/image" Target="../media/image201.svg"/><Relationship Id="rId7" Type="http://schemas.openxmlformats.org/officeDocument/2006/relationships/image" Target="../media/image54.svg"/><Relationship Id="rId2" Type="http://schemas.openxmlformats.org/officeDocument/2006/relationships/notesSlide" Target="../notesSlides/notesSlide5.xml"/><Relationship Id="rId1" Type="http://schemas.openxmlformats.org/officeDocument/2006/relationships/slideLayout" Target="../slideLayouts/slideLayout120.xml"/><Relationship Id="rId6" Type="http://schemas.openxmlformats.org/officeDocument/2006/relationships/image" Target="../media/image71.png"/><Relationship Id="rId5" Type="http://schemas.openxmlformats.org/officeDocument/2006/relationships/image" Target="../media/image73.png"/><Relationship Id="rId4" Type="http://schemas.openxmlformats.org/officeDocument/2006/relationships/image" Target="../media/image56.png"/></Relationships>
</file>

<file path=ppt/slides/_rels/slide9.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71.png"/><Relationship Id="rId3" Type="http://schemas.openxmlformats.org/officeDocument/2006/relationships/image" Target="../media/image202.png"/><Relationship Id="rId7" Type="http://schemas.openxmlformats.org/officeDocument/2006/relationships/image" Target="../media/image204.png"/><Relationship Id="rId12" Type="http://schemas.openxmlformats.org/officeDocument/2006/relationships/image" Target="../media/image73.png"/><Relationship Id="rId2" Type="http://schemas.openxmlformats.org/officeDocument/2006/relationships/notesSlide" Target="../notesSlides/notesSlide6.xml"/><Relationship Id="rId1" Type="http://schemas.openxmlformats.org/officeDocument/2006/relationships/slideLayout" Target="../slideLayouts/slideLayout110.xml"/><Relationship Id="rId6" Type="http://schemas.microsoft.com/office/2007/relationships/hdphoto" Target="../media/hdphoto3.wdp"/><Relationship Id="rId11" Type="http://schemas.openxmlformats.org/officeDocument/2006/relationships/image" Target="../media/image56.png"/><Relationship Id="rId5" Type="http://schemas.openxmlformats.org/officeDocument/2006/relationships/image" Target="../media/image203.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205.png"/><Relationship Id="rId14" Type="http://schemas.openxmlformats.org/officeDocument/2006/relationships/image" Target="../media/image54.svg"/></Relationships>
</file>

<file path=ppt/slides/_rels/slide1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206.png"/><Relationship Id="rId7" Type="http://schemas.openxmlformats.org/officeDocument/2006/relationships/image" Target="../media/image73.png"/><Relationship Id="rId2" Type="http://schemas.openxmlformats.org/officeDocument/2006/relationships/notesSlide" Target="../notesSlides/notesSlide7.xml"/><Relationship Id="rId1" Type="http://schemas.openxmlformats.org/officeDocument/2006/relationships/slideLayout" Target="../slideLayouts/slideLayout120.xml"/><Relationship Id="rId6" Type="http://schemas.openxmlformats.org/officeDocument/2006/relationships/image" Target="../media/image56.png"/><Relationship Id="rId5" Type="http://schemas.openxmlformats.org/officeDocument/2006/relationships/image" Target="../media/image208.png"/><Relationship Id="rId4" Type="http://schemas.openxmlformats.org/officeDocument/2006/relationships/image" Target="../media/image207.svg"/><Relationship Id="rId9" Type="http://schemas.openxmlformats.org/officeDocument/2006/relationships/image" Target="../media/image54.svg"/></Relationships>
</file>

<file path=ppt/slides/_rels/slide11.xml.rels><?xml version="1.0" encoding="UTF-8" standalone="yes"?>
<Relationships xmlns="http://schemas.openxmlformats.org/package/2006/relationships"><Relationship Id="rId8" Type="http://schemas.openxmlformats.org/officeDocument/2006/relationships/image" Target="../media/image214.jpeg"/><Relationship Id="rId13" Type="http://schemas.openxmlformats.org/officeDocument/2006/relationships/image" Target="../media/image71.png"/><Relationship Id="rId3" Type="http://schemas.openxmlformats.org/officeDocument/2006/relationships/image" Target="../media/image209.png"/><Relationship Id="rId7" Type="http://schemas.openxmlformats.org/officeDocument/2006/relationships/image" Target="../media/image213.jpeg"/><Relationship Id="rId12" Type="http://schemas.openxmlformats.org/officeDocument/2006/relationships/image" Target="../media/image73.png"/><Relationship Id="rId2" Type="http://schemas.openxmlformats.org/officeDocument/2006/relationships/notesSlide" Target="../notesSlides/notesSlide8.xml"/><Relationship Id="rId1" Type="http://schemas.openxmlformats.org/officeDocument/2006/relationships/slideLayout" Target="../slideLayouts/slideLayout109.xml"/><Relationship Id="rId6" Type="http://schemas.openxmlformats.org/officeDocument/2006/relationships/image" Target="../media/image212.jpeg"/><Relationship Id="rId11" Type="http://schemas.openxmlformats.org/officeDocument/2006/relationships/image" Target="../media/image56.png"/><Relationship Id="rId5" Type="http://schemas.openxmlformats.org/officeDocument/2006/relationships/image" Target="../media/image211.jpeg"/><Relationship Id="rId10" Type="http://schemas.openxmlformats.org/officeDocument/2006/relationships/hyperlink" Target="https://www.microsoft.com/en-us/worklab/ai-is-already-changing-work-microsoft-included" TargetMode="External"/><Relationship Id="rId4" Type="http://schemas.openxmlformats.org/officeDocument/2006/relationships/image" Target="../media/image210.jpeg"/><Relationship Id="rId9" Type="http://schemas.openxmlformats.org/officeDocument/2006/relationships/image" Target="../media/image215.jpeg"/><Relationship Id="rId14" Type="http://schemas.openxmlformats.org/officeDocument/2006/relationships/image" Target="../media/image54.svg"/></Relationships>
</file>

<file path=ppt/slides/_rels/slide12.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225.svg"/><Relationship Id="rId18" Type="http://schemas.openxmlformats.org/officeDocument/2006/relationships/image" Target="../media/image230.png"/><Relationship Id="rId3" Type="http://schemas.openxmlformats.org/officeDocument/2006/relationships/image" Target="../media/image216.png"/><Relationship Id="rId21" Type="http://schemas.openxmlformats.org/officeDocument/2006/relationships/image" Target="../media/image233.svg"/><Relationship Id="rId7" Type="http://schemas.openxmlformats.org/officeDocument/2006/relationships/image" Target="../media/image220.png"/><Relationship Id="rId12" Type="http://schemas.openxmlformats.org/officeDocument/2006/relationships/image" Target="../media/image224.svg"/><Relationship Id="rId17" Type="http://schemas.openxmlformats.org/officeDocument/2006/relationships/image" Target="../media/image229.png"/><Relationship Id="rId25" Type="http://schemas.openxmlformats.org/officeDocument/2006/relationships/image" Target="../media/image54.svg"/><Relationship Id="rId2" Type="http://schemas.openxmlformats.org/officeDocument/2006/relationships/notesSlide" Target="../notesSlides/notesSlide9.xml"/><Relationship Id="rId16" Type="http://schemas.openxmlformats.org/officeDocument/2006/relationships/image" Target="../media/image228.png"/><Relationship Id="rId20" Type="http://schemas.openxmlformats.org/officeDocument/2006/relationships/image" Target="../media/image232.png"/><Relationship Id="rId1" Type="http://schemas.openxmlformats.org/officeDocument/2006/relationships/slideLayout" Target="../slideLayouts/slideLayout109.xml"/><Relationship Id="rId6" Type="http://schemas.openxmlformats.org/officeDocument/2006/relationships/image" Target="../media/image219.png"/><Relationship Id="rId11" Type="http://schemas.openxmlformats.org/officeDocument/2006/relationships/image" Target="../media/image223.png"/><Relationship Id="rId24" Type="http://schemas.openxmlformats.org/officeDocument/2006/relationships/image" Target="../media/image71.png"/><Relationship Id="rId5" Type="http://schemas.openxmlformats.org/officeDocument/2006/relationships/image" Target="../media/image218.png"/><Relationship Id="rId15" Type="http://schemas.openxmlformats.org/officeDocument/2006/relationships/image" Target="../media/image227.png"/><Relationship Id="rId23" Type="http://schemas.openxmlformats.org/officeDocument/2006/relationships/image" Target="../media/image73.png"/><Relationship Id="rId10" Type="http://schemas.openxmlformats.org/officeDocument/2006/relationships/image" Target="../media/image222.svg"/><Relationship Id="rId19" Type="http://schemas.openxmlformats.org/officeDocument/2006/relationships/image" Target="../media/image231.jpeg"/><Relationship Id="rId4" Type="http://schemas.openxmlformats.org/officeDocument/2006/relationships/image" Target="../media/image217.png"/><Relationship Id="rId9" Type="http://schemas.openxmlformats.org/officeDocument/2006/relationships/image" Target="../media/image221.jpeg"/><Relationship Id="rId14" Type="http://schemas.openxmlformats.org/officeDocument/2006/relationships/image" Target="../media/image226.png"/><Relationship Id="rId22" Type="http://schemas.openxmlformats.org/officeDocument/2006/relationships/image" Target="../media/image56.png"/></Relationships>
</file>

<file path=ppt/slides/_rels/slide13.xml.rels><?xml version="1.0" encoding="UTF-8" standalone="yes"?>
<Relationships xmlns="http://schemas.openxmlformats.org/package/2006/relationships"><Relationship Id="rId8" Type="http://schemas.openxmlformats.org/officeDocument/2006/relationships/image" Target="../media/image239.png"/><Relationship Id="rId13" Type="http://schemas.openxmlformats.org/officeDocument/2006/relationships/image" Target="../media/image54.svg"/><Relationship Id="rId3" Type="http://schemas.openxmlformats.org/officeDocument/2006/relationships/image" Target="../media/image234.png"/><Relationship Id="rId7" Type="http://schemas.openxmlformats.org/officeDocument/2006/relationships/image" Target="../media/image238.png"/><Relationship Id="rId12" Type="http://schemas.openxmlformats.org/officeDocument/2006/relationships/image" Target="../media/image71.png"/><Relationship Id="rId2" Type="http://schemas.openxmlformats.org/officeDocument/2006/relationships/notesSlide" Target="../notesSlides/notesSlide10.xml"/><Relationship Id="rId1" Type="http://schemas.openxmlformats.org/officeDocument/2006/relationships/slideLayout" Target="../slideLayouts/slideLayout122.xml"/><Relationship Id="rId6" Type="http://schemas.openxmlformats.org/officeDocument/2006/relationships/image" Target="../media/image237.png"/><Relationship Id="rId11" Type="http://schemas.openxmlformats.org/officeDocument/2006/relationships/image" Target="../media/image73.png"/><Relationship Id="rId5" Type="http://schemas.openxmlformats.org/officeDocument/2006/relationships/image" Target="../media/image236.png"/><Relationship Id="rId10" Type="http://schemas.openxmlformats.org/officeDocument/2006/relationships/image" Target="../media/image56.png"/><Relationship Id="rId4" Type="http://schemas.openxmlformats.org/officeDocument/2006/relationships/image" Target="../media/image235.png"/><Relationship Id="rId9" Type="http://schemas.openxmlformats.org/officeDocument/2006/relationships/image" Target="../media/image240.png"/></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120.xml"/><Relationship Id="rId6" Type="http://schemas.openxmlformats.org/officeDocument/2006/relationships/image" Target="../media/image54.svg"/><Relationship Id="rId5" Type="http://schemas.openxmlformats.org/officeDocument/2006/relationships/image" Target="../media/image71.png"/><Relationship Id="rId4" Type="http://schemas.openxmlformats.org/officeDocument/2006/relationships/image" Target="../media/image73.pn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120.xml"/><Relationship Id="rId6" Type="http://schemas.openxmlformats.org/officeDocument/2006/relationships/image" Target="../media/image54.svg"/><Relationship Id="rId5" Type="http://schemas.openxmlformats.org/officeDocument/2006/relationships/image" Target="../media/image71.png"/><Relationship Id="rId4" Type="http://schemas.openxmlformats.org/officeDocument/2006/relationships/image" Target="../media/image73.png"/></Relationships>
</file>

<file path=ppt/slides/_rels/slide16.xml.rels><?xml version="1.0" encoding="UTF-8" standalone="yes"?>
<Relationships xmlns="http://schemas.openxmlformats.org/package/2006/relationships"><Relationship Id="rId26" Type="http://schemas.openxmlformats.org/officeDocument/2006/relationships/image" Target="../media/image256.png"/><Relationship Id="rId21" Type="http://schemas.openxmlformats.org/officeDocument/2006/relationships/image" Target="../media/image252.png"/><Relationship Id="rId42" Type="http://schemas.microsoft.com/office/2007/relationships/hdphoto" Target="../media/hdphoto13.wdp"/><Relationship Id="rId47" Type="http://schemas.openxmlformats.org/officeDocument/2006/relationships/image" Target="../media/image271.png"/><Relationship Id="rId63" Type="http://schemas.microsoft.com/office/2007/relationships/hdphoto" Target="../media/hdphoto18.wdp"/><Relationship Id="rId68" Type="http://schemas.openxmlformats.org/officeDocument/2006/relationships/image" Target="../media/image287.png"/><Relationship Id="rId16" Type="http://schemas.openxmlformats.org/officeDocument/2006/relationships/image" Target="../media/image248.png"/><Relationship Id="rId11" Type="http://schemas.openxmlformats.org/officeDocument/2006/relationships/image" Target="../media/image243.png"/><Relationship Id="rId24" Type="http://schemas.openxmlformats.org/officeDocument/2006/relationships/image" Target="../media/image254.png"/><Relationship Id="rId32" Type="http://schemas.openxmlformats.org/officeDocument/2006/relationships/image" Target="../media/image262.png"/><Relationship Id="rId37" Type="http://schemas.openxmlformats.org/officeDocument/2006/relationships/image" Target="../media/image266.png"/><Relationship Id="rId40" Type="http://schemas.microsoft.com/office/2007/relationships/hdphoto" Target="../media/hdphoto12.wdp"/><Relationship Id="rId45" Type="http://schemas.openxmlformats.org/officeDocument/2006/relationships/image" Target="../media/image270.png"/><Relationship Id="rId53" Type="http://schemas.openxmlformats.org/officeDocument/2006/relationships/image" Target="../media/image276.svg"/><Relationship Id="rId58" Type="http://schemas.openxmlformats.org/officeDocument/2006/relationships/image" Target="../media/image281.png"/><Relationship Id="rId66" Type="http://schemas.openxmlformats.org/officeDocument/2006/relationships/image" Target="../media/image286.png"/><Relationship Id="rId74" Type="http://schemas.openxmlformats.org/officeDocument/2006/relationships/image" Target="../media/image56.png"/><Relationship Id="rId5" Type="http://schemas.openxmlformats.org/officeDocument/2006/relationships/image" Target="../media/image223.png"/><Relationship Id="rId61" Type="http://schemas.microsoft.com/office/2007/relationships/hdphoto" Target="../media/hdphoto17.wdp"/><Relationship Id="rId19" Type="http://schemas.openxmlformats.org/officeDocument/2006/relationships/image" Target="../media/image251.png"/><Relationship Id="rId14" Type="http://schemas.openxmlformats.org/officeDocument/2006/relationships/image" Target="../media/image246.png"/><Relationship Id="rId22" Type="http://schemas.microsoft.com/office/2007/relationships/hdphoto" Target="../media/hdphoto9.wdp"/><Relationship Id="rId27" Type="http://schemas.openxmlformats.org/officeDocument/2006/relationships/image" Target="../media/image257.png"/><Relationship Id="rId30" Type="http://schemas.openxmlformats.org/officeDocument/2006/relationships/image" Target="../media/image260.png"/><Relationship Id="rId35" Type="http://schemas.openxmlformats.org/officeDocument/2006/relationships/image" Target="../media/image265.png"/><Relationship Id="rId43" Type="http://schemas.openxmlformats.org/officeDocument/2006/relationships/image" Target="../media/image269.png"/><Relationship Id="rId48" Type="http://schemas.openxmlformats.org/officeDocument/2006/relationships/image" Target="../media/image272.png"/><Relationship Id="rId56" Type="http://schemas.openxmlformats.org/officeDocument/2006/relationships/image" Target="../media/image279.png"/><Relationship Id="rId64" Type="http://schemas.openxmlformats.org/officeDocument/2006/relationships/image" Target="../media/image285.png"/><Relationship Id="rId69" Type="http://schemas.microsoft.com/office/2007/relationships/hdphoto" Target="../media/hdphoto21.wdp"/><Relationship Id="rId77" Type="http://schemas.openxmlformats.org/officeDocument/2006/relationships/image" Target="../media/image54.svg"/><Relationship Id="rId8" Type="http://schemas.microsoft.com/office/2007/relationships/hdphoto" Target="../media/hdphoto7.wdp"/><Relationship Id="rId51" Type="http://schemas.openxmlformats.org/officeDocument/2006/relationships/image" Target="../media/image274.png"/><Relationship Id="rId72" Type="http://schemas.openxmlformats.org/officeDocument/2006/relationships/image" Target="../media/image289.png"/><Relationship Id="rId3" Type="http://schemas.openxmlformats.org/officeDocument/2006/relationships/image" Target="../media/image216.png"/><Relationship Id="rId12" Type="http://schemas.openxmlformats.org/officeDocument/2006/relationships/image" Target="../media/image244.png"/><Relationship Id="rId17" Type="http://schemas.openxmlformats.org/officeDocument/2006/relationships/image" Target="../media/image249.png"/><Relationship Id="rId25" Type="http://schemas.openxmlformats.org/officeDocument/2006/relationships/image" Target="../media/image255.png"/><Relationship Id="rId33" Type="http://schemas.openxmlformats.org/officeDocument/2006/relationships/image" Target="../media/image263.png"/><Relationship Id="rId38" Type="http://schemas.microsoft.com/office/2007/relationships/hdphoto" Target="../media/hdphoto11.wdp"/><Relationship Id="rId46" Type="http://schemas.microsoft.com/office/2007/relationships/hdphoto" Target="../media/hdphoto15.wdp"/><Relationship Id="rId59" Type="http://schemas.openxmlformats.org/officeDocument/2006/relationships/image" Target="../media/image282.png"/><Relationship Id="rId67" Type="http://schemas.microsoft.com/office/2007/relationships/hdphoto" Target="../media/hdphoto20.wdp"/><Relationship Id="rId20" Type="http://schemas.microsoft.com/office/2007/relationships/hdphoto" Target="../media/hdphoto8.wdp"/><Relationship Id="rId41" Type="http://schemas.openxmlformats.org/officeDocument/2006/relationships/image" Target="../media/image268.png"/><Relationship Id="rId54" Type="http://schemas.openxmlformats.org/officeDocument/2006/relationships/image" Target="../media/image277.svg"/><Relationship Id="rId62" Type="http://schemas.openxmlformats.org/officeDocument/2006/relationships/image" Target="../media/image284.png"/><Relationship Id="rId70" Type="http://schemas.openxmlformats.org/officeDocument/2006/relationships/image" Target="../media/image288.png"/><Relationship Id="rId75" Type="http://schemas.openxmlformats.org/officeDocument/2006/relationships/image" Target="../media/image73.png"/><Relationship Id="rId1" Type="http://schemas.openxmlformats.org/officeDocument/2006/relationships/slideLayout" Target="../slideLayouts/slideLayout109.xml"/><Relationship Id="rId6" Type="http://schemas.openxmlformats.org/officeDocument/2006/relationships/image" Target="../media/image221.jpeg"/><Relationship Id="rId15" Type="http://schemas.openxmlformats.org/officeDocument/2006/relationships/image" Target="../media/image247.png"/><Relationship Id="rId23" Type="http://schemas.openxmlformats.org/officeDocument/2006/relationships/image" Target="../media/image253.png"/><Relationship Id="rId28" Type="http://schemas.openxmlformats.org/officeDocument/2006/relationships/image" Target="../media/image258.png"/><Relationship Id="rId36" Type="http://schemas.microsoft.com/office/2007/relationships/hdphoto" Target="../media/hdphoto10.wdp"/><Relationship Id="rId49" Type="http://schemas.openxmlformats.org/officeDocument/2006/relationships/image" Target="../media/image273.png"/><Relationship Id="rId57" Type="http://schemas.openxmlformats.org/officeDocument/2006/relationships/image" Target="../media/image280.png"/><Relationship Id="rId10" Type="http://schemas.openxmlformats.org/officeDocument/2006/relationships/image" Target="../media/image242.png"/><Relationship Id="rId31" Type="http://schemas.openxmlformats.org/officeDocument/2006/relationships/image" Target="../media/image261.png"/><Relationship Id="rId44" Type="http://schemas.microsoft.com/office/2007/relationships/hdphoto" Target="../media/hdphoto14.wdp"/><Relationship Id="rId52" Type="http://schemas.openxmlformats.org/officeDocument/2006/relationships/image" Target="../media/image275.png"/><Relationship Id="rId60" Type="http://schemas.openxmlformats.org/officeDocument/2006/relationships/image" Target="../media/image283.png"/><Relationship Id="rId65" Type="http://schemas.microsoft.com/office/2007/relationships/hdphoto" Target="../media/hdphoto19.wdp"/><Relationship Id="rId73" Type="http://schemas.openxmlformats.org/officeDocument/2006/relationships/image" Target="../media/image290.png"/><Relationship Id="rId4" Type="http://schemas.openxmlformats.org/officeDocument/2006/relationships/image" Target="../media/image218.png"/><Relationship Id="rId9" Type="http://schemas.openxmlformats.org/officeDocument/2006/relationships/image" Target="../media/image222.svg"/><Relationship Id="rId13" Type="http://schemas.openxmlformats.org/officeDocument/2006/relationships/image" Target="../media/image245.png"/><Relationship Id="rId18" Type="http://schemas.openxmlformats.org/officeDocument/2006/relationships/image" Target="../media/image250.png"/><Relationship Id="rId39" Type="http://schemas.openxmlformats.org/officeDocument/2006/relationships/image" Target="../media/image267.png"/><Relationship Id="rId34" Type="http://schemas.openxmlformats.org/officeDocument/2006/relationships/image" Target="../media/image264.png"/><Relationship Id="rId50" Type="http://schemas.microsoft.com/office/2007/relationships/hdphoto" Target="../media/hdphoto16.wdp"/><Relationship Id="rId55" Type="http://schemas.openxmlformats.org/officeDocument/2006/relationships/image" Target="../media/image278.png"/><Relationship Id="rId76" Type="http://schemas.openxmlformats.org/officeDocument/2006/relationships/image" Target="../media/image71.png"/><Relationship Id="rId7" Type="http://schemas.openxmlformats.org/officeDocument/2006/relationships/image" Target="../media/image241.png"/><Relationship Id="rId71" Type="http://schemas.microsoft.com/office/2007/relationships/hdphoto" Target="../media/hdphoto22.wdp"/><Relationship Id="rId2" Type="http://schemas.openxmlformats.org/officeDocument/2006/relationships/notesSlide" Target="../notesSlides/notesSlide13.xml"/><Relationship Id="rId29" Type="http://schemas.openxmlformats.org/officeDocument/2006/relationships/image" Target="../media/image259.png"/></Relationships>
</file>

<file path=ppt/slides/_rels/slide17.xml.rels><?xml version="1.0" encoding="UTF-8" standalone="yes"?>
<Relationships xmlns="http://schemas.openxmlformats.org/package/2006/relationships"><Relationship Id="rId8" Type="http://schemas.openxmlformats.org/officeDocument/2006/relationships/image" Target="../media/image296.png"/><Relationship Id="rId13" Type="http://schemas.openxmlformats.org/officeDocument/2006/relationships/image" Target="../media/image71.png"/><Relationship Id="rId3" Type="http://schemas.openxmlformats.org/officeDocument/2006/relationships/image" Target="../media/image291.png"/><Relationship Id="rId7" Type="http://schemas.openxmlformats.org/officeDocument/2006/relationships/image" Target="../media/image295.png"/><Relationship Id="rId12" Type="http://schemas.openxmlformats.org/officeDocument/2006/relationships/image" Target="../media/image73.png"/><Relationship Id="rId2" Type="http://schemas.openxmlformats.org/officeDocument/2006/relationships/notesSlide" Target="../notesSlides/notesSlide14.xml"/><Relationship Id="rId1" Type="http://schemas.openxmlformats.org/officeDocument/2006/relationships/slideLayout" Target="../slideLayouts/slideLayout28.xml"/><Relationship Id="rId6" Type="http://schemas.openxmlformats.org/officeDocument/2006/relationships/image" Target="../media/image294.png"/><Relationship Id="rId11" Type="http://schemas.openxmlformats.org/officeDocument/2006/relationships/image" Target="../media/image56.png"/><Relationship Id="rId5" Type="http://schemas.openxmlformats.org/officeDocument/2006/relationships/image" Target="../media/image293.png"/><Relationship Id="rId10" Type="http://schemas.openxmlformats.org/officeDocument/2006/relationships/image" Target="../media/image298.png"/><Relationship Id="rId4" Type="http://schemas.openxmlformats.org/officeDocument/2006/relationships/image" Target="../media/image292.png"/><Relationship Id="rId9" Type="http://schemas.openxmlformats.org/officeDocument/2006/relationships/image" Target="../media/image297.png"/><Relationship Id="rId14" Type="http://schemas.openxmlformats.org/officeDocument/2006/relationships/image" Target="../media/image54.svg"/></Relationships>
</file>

<file path=ppt/slides/_rels/slide18.xml.rels><?xml version="1.0" encoding="UTF-8" standalone="yes"?>
<Relationships xmlns="http://schemas.openxmlformats.org/package/2006/relationships"><Relationship Id="rId8" Type="http://schemas.openxmlformats.org/officeDocument/2006/relationships/image" Target="../media/image297.png"/><Relationship Id="rId13" Type="http://schemas.openxmlformats.org/officeDocument/2006/relationships/image" Target="../media/image56.png"/><Relationship Id="rId18" Type="http://schemas.openxmlformats.org/officeDocument/2006/relationships/image" Target="../media/image310.png"/><Relationship Id="rId3" Type="http://schemas.openxmlformats.org/officeDocument/2006/relationships/image" Target="../media/image299.png"/><Relationship Id="rId21" Type="http://schemas.openxmlformats.org/officeDocument/2006/relationships/image" Target="../media/image73.png"/><Relationship Id="rId7" Type="http://schemas.openxmlformats.org/officeDocument/2006/relationships/image" Target="../media/image294.png"/><Relationship Id="rId12" Type="http://schemas.openxmlformats.org/officeDocument/2006/relationships/image" Target="../media/image305.png"/><Relationship Id="rId17" Type="http://schemas.openxmlformats.org/officeDocument/2006/relationships/image" Target="../media/image309.png"/><Relationship Id="rId25" Type="http://schemas.openxmlformats.org/officeDocument/2006/relationships/image" Target="../media/image76.png"/><Relationship Id="rId2" Type="http://schemas.openxmlformats.org/officeDocument/2006/relationships/notesSlide" Target="../notesSlides/notesSlide15.xml"/><Relationship Id="rId16" Type="http://schemas.openxmlformats.org/officeDocument/2006/relationships/image" Target="../media/image308.png"/><Relationship Id="rId20" Type="http://schemas.openxmlformats.org/officeDocument/2006/relationships/image" Target="../media/image312.png"/><Relationship Id="rId1" Type="http://schemas.openxmlformats.org/officeDocument/2006/relationships/slideLayout" Target="../slideLayouts/slideLayout50.xml"/><Relationship Id="rId6" Type="http://schemas.openxmlformats.org/officeDocument/2006/relationships/image" Target="../media/image292.png"/><Relationship Id="rId11" Type="http://schemas.openxmlformats.org/officeDocument/2006/relationships/image" Target="../media/image304.png"/><Relationship Id="rId24" Type="http://schemas.openxmlformats.org/officeDocument/2006/relationships/image" Target="../media/image123.png"/><Relationship Id="rId5" Type="http://schemas.openxmlformats.org/officeDocument/2006/relationships/image" Target="../media/image301.png"/><Relationship Id="rId15" Type="http://schemas.openxmlformats.org/officeDocument/2006/relationships/image" Target="../media/image307.png"/><Relationship Id="rId23" Type="http://schemas.openxmlformats.org/officeDocument/2006/relationships/image" Target="../media/image54.svg"/><Relationship Id="rId10" Type="http://schemas.openxmlformats.org/officeDocument/2006/relationships/image" Target="../media/image303.png"/><Relationship Id="rId19" Type="http://schemas.openxmlformats.org/officeDocument/2006/relationships/image" Target="../media/image311.png"/><Relationship Id="rId4" Type="http://schemas.openxmlformats.org/officeDocument/2006/relationships/image" Target="../media/image300.png"/><Relationship Id="rId9" Type="http://schemas.openxmlformats.org/officeDocument/2006/relationships/image" Target="../media/image302.png"/><Relationship Id="rId14" Type="http://schemas.openxmlformats.org/officeDocument/2006/relationships/image" Target="../media/image306.png"/><Relationship Id="rId22" Type="http://schemas.openxmlformats.org/officeDocument/2006/relationships/image" Target="../media/image71.png"/></Relationships>
</file>

<file path=ppt/slides/_rels/slide19.xml.rels><?xml version="1.0" encoding="UTF-8" standalone="yes"?>
<Relationships xmlns="http://schemas.openxmlformats.org/package/2006/relationships"><Relationship Id="rId8" Type="http://schemas.openxmlformats.org/officeDocument/2006/relationships/image" Target="../media/image317.png"/><Relationship Id="rId13" Type="http://schemas.openxmlformats.org/officeDocument/2006/relationships/image" Target="../media/image294.png"/><Relationship Id="rId18" Type="http://schemas.openxmlformats.org/officeDocument/2006/relationships/image" Target="../media/image305.png"/><Relationship Id="rId3" Type="http://schemas.openxmlformats.org/officeDocument/2006/relationships/image" Target="../media/image295.png"/><Relationship Id="rId21" Type="http://schemas.openxmlformats.org/officeDocument/2006/relationships/image" Target="../media/image71.png"/><Relationship Id="rId7" Type="http://schemas.openxmlformats.org/officeDocument/2006/relationships/image" Target="../media/image316.png"/><Relationship Id="rId12" Type="http://schemas.openxmlformats.org/officeDocument/2006/relationships/image" Target="../media/image292.png"/><Relationship Id="rId17" Type="http://schemas.openxmlformats.org/officeDocument/2006/relationships/image" Target="../media/image304.png"/><Relationship Id="rId2" Type="http://schemas.openxmlformats.org/officeDocument/2006/relationships/notesSlide" Target="../notesSlides/notesSlide16.xml"/><Relationship Id="rId16" Type="http://schemas.openxmlformats.org/officeDocument/2006/relationships/image" Target="../media/image303.png"/><Relationship Id="rId20" Type="http://schemas.openxmlformats.org/officeDocument/2006/relationships/image" Target="../media/image73.png"/><Relationship Id="rId1" Type="http://schemas.openxmlformats.org/officeDocument/2006/relationships/slideLayout" Target="../slideLayouts/slideLayout50.xml"/><Relationship Id="rId6" Type="http://schemas.openxmlformats.org/officeDocument/2006/relationships/image" Target="../media/image315.png"/><Relationship Id="rId11" Type="http://schemas.openxmlformats.org/officeDocument/2006/relationships/image" Target="../media/image301.png"/><Relationship Id="rId24" Type="http://schemas.openxmlformats.org/officeDocument/2006/relationships/image" Target="../media/image76.png"/><Relationship Id="rId5" Type="http://schemas.openxmlformats.org/officeDocument/2006/relationships/image" Target="../media/image314.png"/><Relationship Id="rId15" Type="http://schemas.openxmlformats.org/officeDocument/2006/relationships/image" Target="../media/image302.png"/><Relationship Id="rId23" Type="http://schemas.openxmlformats.org/officeDocument/2006/relationships/image" Target="../media/image123.png"/><Relationship Id="rId10" Type="http://schemas.openxmlformats.org/officeDocument/2006/relationships/image" Target="../media/image300.png"/><Relationship Id="rId19" Type="http://schemas.openxmlformats.org/officeDocument/2006/relationships/image" Target="../media/image56.png"/><Relationship Id="rId4" Type="http://schemas.openxmlformats.org/officeDocument/2006/relationships/image" Target="../media/image313.png"/><Relationship Id="rId9" Type="http://schemas.openxmlformats.org/officeDocument/2006/relationships/image" Target="../media/image299.png"/><Relationship Id="rId14" Type="http://schemas.openxmlformats.org/officeDocument/2006/relationships/image" Target="../media/image297.png"/><Relationship Id="rId22" Type="http://schemas.openxmlformats.org/officeDocument/2006/relationships/image" Target="../media/image318.svg"/></Relationships>
</file>

<file path=ppt/slides/_rels/slide20.xml.rels><?xml version="1.0" encoding="UTF-8" standalone="yes"?>
<Relationships xmlns="http://schemas.openxmlformats.org/package/2006/relationships"><Relationship Id="rId8" Type="http://schemas.openxmlformats.org/officeDocument/2006/relationships/image" Target="../media/image321.svg"/><Relationship Id="rId3" Type="http://schemas.openxmlformats.org/officeDocument/2006/relationships/image" Target="../media/image291.png"/><Relationship Id="rId7" Type="http://schemas.openxmlformats.org/officeDocument/2006/relationships/image" Target="../media/image294.png"/><Relationship Id="rId12" Type="http://schemas.openxmlformats.org/officeDocument/2006/relationships/image" Target="../media/image318.svg"/><Relationship Id="rId2" Type="http://schemas.openxmlformats.org/officeDocument/2006/relationships/notesSlide" Target="../notesSlides/notesSlide17.xml"/><Relationship Id="rId1" Type="http://schemas.openxmlformats.org/officeDocument/2006/relationships/slideLayout" Target="../slideLayouts/slideLayout50.xml"/><Relationship Id="rId6" Type="http://schemas.openxmlformats.org/officeDocument/2006/relationships/image" Target="../media/image320.png"/><Relationship Id="rId11" Type="http://schemas.openxmlformats.org/officeDocument/2006/relationships/image" Target="../media/image71.png"/><Relationship Id="rId5" Type="http://schemas.openxmlformats.org/officeDocument/2006/relationships/image" Target="../media/image316.png"/><Relationship Id="rId10" Type="http://schemas.openxmlformats.org/officeDocument/2006/relationships/image" Target="../media/image73.png"/><Relationship Id="rId4" Type="http://schemas.openxmlformats.org/officeDocument/2006/relationships/image" Target="../media/image319.png"/><Relationship Id="rId9" Type="http://schemas.openxmlformats.org/officeDocument/2006/relationships/image" Target="../media/image56.png"/></Relationships>
</file>

<file path=ppt/slides/_rels/slide21.xml.rels><?xml version="1.0" encoding="UTF-8" standalone="yes"?>
<Relationships xmlns="http://schemas.openxmlformats.org/package/2006/relationships"><Relationship Id="rId8" Type="http://schemas.openxmlformats.org/officeDocument/2006/relationships/image" Target="../media/image327.png"/><Relationship Id="rId13" Type="http://schemas.openxmlformats.org/officeDocument/2006/relationships/image" Target="../media/image73.png"/><Relationship Id="rId3" Type="http://schemas.openxmlformats.org/officeDocument/2006/relationships/image" Target="../media/image322.png"/><Relationship Id="rId7" Type="http://schemas.openxmlformats.org/officeDocument/2006/relationships/image" Target="../media/image326.png"/><Relationship Id="rId12" Type="http://schemas.openxmlformats.org/officeDocument/2006/relationships/image" Target="../media/image331.png"/><Relationship Id="rId2" Type="http://schemas.openxmlformats.org/officeDocument/2006/relationships/notesSlide" Target="../notesSlides/notesSlide18.xml"/><Relationship Id="rId1" Type="http://schemas.openxmlformats.org/officeDocument/2006/relationships/slideLayout" Target="../slideLayouts/slideLayout139.xml"/><Relationship Id="rId6" Type="http://schemas.openxmlformats.org/officeDocument/2006/relationships/image" Target="../media/image325.png"/><Relationship Id="rId11" Type="http://schemas.openxmlformats.org/officeDocument/2006/relationships/image" Target="../media/image330.png"/><Relationship Id="rId5" Type="http://schemas.openxmlformats.org/officeDocument/2006/relationships/image" Target="../media/image324.png"/><Relationship Id="rId15" Type="http://schemas.openxmlformats.org/officeDocument/2006/relationships/image" Target="../media/image56.png"/><Relationship Id="rId10" Type="http://schemas.openxmlformats.org/officeDocument/2006/relationships/image" Target="../media/image329.png"/><Relationship Id="rId4" Type="http://schemas.openxmlformats.org/officeDocument/2006/relationships/image" Target="../media/image323.png"/><Relationship Id="rId9" Type="http://schemas.openxmlformats.org/officeDocument/2006/relationships/image" Target="../media/image328.png"/><Relationship Id="rId14" Type="http://schemas.openxmlformats.org/officeDocument/2006/relationships/image" Target="../media/image332.png"/></Relationships>
</file>

<file path=ppt/slides/_rels/slide22.xml.rels><?xml version="1.0" encoding="UTF-8" standalone="yes"?>
<Relationships xmlns="http://schemas.openxmlformats.org/package/2006/relationships"><Relationship Id="rId8" Type="http://schemas.openxmlformats.org/officeDocument/2006/relationships/image" Target="../media/image327.png"/><Relationship Id="rId13" Type="http://schemas.openxmlformats.org/officeDocument/2006/relationships/image" Target="../media/image73.png"/><Relationship Id="rId18" Type="http://schemas.openxmlformats.org/officeDocument/2006/relationships/image" Target="../media/image123.png"/><Relationship Id="rId3" Type="http://schemas.openxmlformats.org/officeDocument/2006/relationships/image" Target="../media/image322.png"/><Relationship Id="rId7" Type="http://schemas.openxmlformats.org/officeDocument/2006/relationships/image" Target="../media/image326.png"/><Relationship Id="rId12" Type="http://schemas.openxmlformats.org/officeDocument/2006/relationships/image" Target="../media/image332.png"/><Relationship Id="rId17" Type="http://schemas.openxmlformats.org/officeDocument/2006/relationships/image" Target="../media/image76.png"/><Relationship Id="rId2" Type="http://schemas.openxmlformats.org/officeDocument/2006/relationships/notesSlide" Target="../notesSlides/notesSlide19.xml"/><Relationship Id="rId16" Type="http://schemas.openxmlformats.org/officeDocument/2006/relationships/image" Target="../media/image56.png"/><Relationship Id="rId1" Type="http://schemas.openxmlformats.org/officeDocument/2006/relationships/slideLayout" Target="../slideLayouts/slideLayout28.xml"/><Relationship Id="rId6" Type="http://schemas.openxmlformats.org/officeDocument/2006/relationships/image" Target="../media/image325.png"/><Relationship Id="rId11" Type="http://schemas.openxmlformats.org/officeDocument/2006/relationships/image" Target="../media/image330.png"/><Relationship Id="rId5" Type="http://schemas.openxmlformats.org/officeDocument/2006/relationships/image" Target="../media/image324.png"/><Relationship Id="rId15" Type="http://schemas.openxmlformats.org/officeDocument/2006/relationships/image" Target="../media/image318.svg"/><Relationship Id="rId10" Type="http://schemas.openxmlformats.org/officeDocument/2006/relationships/image" Target="../media/image329.png"/><Relationship Id="rId4" Type="http://schemas.openxmlformats.org/officeDocument/2006/relationships/image" Target="../media/image323.png"/><Relationship Id="rId9" Type="http://schemas.openxmlformats.org/officeDocument/2006/relationships/image" Target="../media/image328.png"/><Relationship Id="rId14" Type="http://schemas.openxmlformats.org/officeDocument/2006/relationships/image" Target="../media/image71.png"/></Relationships>
</file>

<file path=ppt/slides/_rels/slide23.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333.svg"/><Relationship Id="rId7"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213.xml"/><Relationship Id="rId6" Type="http://schemas.openxmlformats.org/officeDocument/2006/relationships/image" Target="../media/image336.png"/><Relationship Id="rId5" Type="http://schemas.openxmlformats.org/officeDocument/2006/relationships/image" Target="../media/image335.svg"/><Relationship Id="rId10" Type="http://schemas.openxmlformats.org/officeDocument/2006/relationships/image" Target="../media/image318.svg"/><Relationship Id="rId4" Type="http://schemas.openxmlformats.org/officeDocument/2006/relationships/image" Target="../media/image334.png"/><Relationship Id="rId9" Type="http://schemas.openxmlformats.org/officeDocument/2006/relationships/image" Target="../media/image71.png"/></Relationships>
</file>

<file path=ppt/slides/_rels/slide24.xml.rels><?xml version="1.0" encoding="UTF-8" standalone="yes"?>
<Relationships xmlns="http://schemas.openxmlformats.org/package/2006/relationships"><Relationship Id="rId8" Type="http://schemas.openxmlformats.org/officeDocument/2006/relationships/image" Target="../media/image332.png"/><Relationship Id="rId13" Type="http://schemas.openxmlformats.org/officeDocument/2006/relationships/image" Target="../media/image76.png"/><Relationship Id="rId3" Type="http://schemas.openxmlformats.org/officeDocument/2006/relationships/image" Target="../media/image337.png"/><Relationship Id="rId7" Type="http://schemas.openxmlformats.org/officeDocument/2006/relationships/image" Target="../media/image341.png"/><Relationship Id="rId12" Type="http://schemas.openxmlformats.org/officeDocument/2006/relationships/image" Target="../media/image318.svg"/><Relationship Id="rId2" Type="http://schemas.openxmlformats.org/officeDocument/2006/relationships/notesSlide" Target="../notesSlides/notesSlide21.xml"/><Relationship Id="rId1" Type="http://schemas.openxmlformats.org/officeDocument/2006/relationships/slideLayout" Target="../slideLayouts/slideLayout115.xml"/><Relationship Id="rId6" Type="http://schemas.openxmlformats.org/officeDocument/2006/relationships/image" Target="../media/image340.png"/><Relationship Id="rId11" Type="http://schemas.openxmlformats.org/officeDocument/2006/relationships/image" Target="../media/image71.png"/><Relationship Id="rId5" Type="http://schemas.openxmlformats.org/officeDocument/2006/relationships/image" Target="../media/image339.png"/><Relationship Id="rId10" Type="http://schemas.openxmlformats.org/officeDocument/2006/relationships/image" Target="../media/image73.png"/><Relationship Id="rId4" Type="http://schemas.openxmlformats.org/officeDocument/2006/relationships/image" Target="../media/image338.png"/><Relationship Id="rId9" Type="http://schemas.openxmlformats.org/officeDocument/2006/relationships/image" Target="../media/image56.png"/><Relationship Id="rId14" Type="http://schemas.openxmlformats.org/officeDocument/2006/relationships/image" Target="../media/image123.png"/></Relationships>
</file>

<file path=ppt/slides/_rels/slide25.xml.rels><?xml version="1.0" encoding="UTF-8" standalone="yes"?>
<Relationships xmlns="http://schemas.openxmlformats.org/package/2006/relationships"><Relationship Id="rId8" Type="http://schemas.openxmlformats.org/officeDocument/2006/relationships/image" Target="../media/image338.png"/><Relationship Id="rId13" Type="http://schemas.openxmlformats.org/officeDocument/2006/relationships/image" Target="../media/image325.png"/><Relationship Id="rId18" Type="http://schemas.openxmlformats.org/officeDocument/2006/relationships/image" Target="../media/image330.png"/><Relationship Id="rId3" Type="http://schemas.openxmlformats.org/officeDocument/2006/relationships/image" Target="../media/image343.png"/><Relationship Id="rId21" Type="http://schemas.openxmlformats.org/officeDocument/2006/relationships/image" Target="../media/image71.png"/><Relationship Id="rId7" Type="http://schemas.openxmlformats.org/officeDocument/2006/relationships/image" Target="../media/image340.png"/><Relationship Id="rId12" Type="http://schemas.openxmlformats.org/officeDocument/2006/relationships/image" Target="../media/image324.png"/><Relationship Id="rId17" Type="http://schemas.openxmlformats.org/officeDocument/2006/relationships/image" Target="../media/image329.png"/><Relationship Id="rId2" Type="http://schemas.openxmlformats.org/officeDocument/2006/relationships/image" Target="../media/image342.png"/><Relationship Id="rId16" Type="http://schemas.openxmlformats.org/officeDocument/2006/relationships/image" Target="../media/image328.png"/><Relationship Id="rId20" Type="http://schemas.openxmlformats.org/officeDocument/2006/relationships/image" Target="../media/image73.png"/><Relationship Id="rId1" Type="http://schemas.openxmlformats.org/officeDocument/2006/relationships/slideLayout" Target="../slideLayouts/slideLayout215.xml"/><Relationship Id="rId6" Type="http://schemas.openxmlformats.org/officeDocument/2006/relationships/image" Target="../media/image332.png"/><Relationship Id="rId11" Type="http://schemas.openxmlformats.org/officeDocument/2006/relationships/image" Target="../media/image323.png"/><Relationship Id="rId24" Type="http://schemas.openxmlformats.org/officeDocument/2006/relationships/image" Target="../media/image123.png"/><Relationship Id="rId5" Type="http://schemas.openxmlformats.org/officeDocument/2006/relationships/image" Target="../media/image345.png"/><Relationship Id="rId15" Type="http://schemas.openxmlformats.org/officeDocument/2006/relationships/image" Target="../media/image327.png"/><Relationship Id="rId23" Type="http://schemas.openxmlformats.org/officeDocument/2006/relationships/image" Target="../media/image76.png"/><Relationship Id="rId10" Type="http://schemas.microsoft.com/office/2007/relationships/hdphoto" Target="../media/hdphoto23.wdp"/><Relationship Id="rId19" Type="http://schemas.openxmlformats.org/officeDocument/2006/relationships/image" Target="../media/image56.png"/><Relationship Id="rId4" Type="http://schemas.openxmlformats.org/officeDocument/2006/relationships/image" Target="../media/image344.png"/><Relationship Id="rId9" Type="http://schemas.openxmlformats.org/officeDocument/2006/relationships/image" Target="../media/image346.png"/><Relationship Id="rId14" Type="http://schemas.openxmlformats.org/officeDocument/2006/relationships/image" Target="../media/image326.png"/><Relationship Id="rId22" Type="http://schemas.openxmlformats.org/officeDocument/2006/relationships/image" Target="../media/image318.svg"/></Relationships>
</file>

<file path=ppt/slides/_rels/slide26.xml.rels><?xml version="1.0" encoding="UTF-8" standalone="yes"?>
<Relationships xmlns="http://schemas.openxmlformats.org/package/2006/relationships"><Relationship Id="rId8" Type="http://schemas.openxmlformats.org/officeDocument/2006/relationships/image" Target="../media/image328.png"/><Relationship Id="rId13" Type="http://schemas.openxmlformats.org/officeDocument/2006/relationships/image" Target="../media/image73.png"/><Relationship Id="rId3" Type="http://schemas.openxmlformats.org/officeDocument/2006/relationships/image" Target="../media/image323.png"/><Relationship Id="rId7" Type="http://schemas.openxmlformats.org/officeDocument/2006/relationships/image" Target="../media/image327.png"/><Relationship Id="rId12" Type="http://schemas.openxmlformats.org/officeDocument/2006/relationships/image" Target="../media/image331.png"/><Relationship Id="rId2" Type="http://schemas.openxmlformats.org/officeDocument/2006/relationships/notesSlide" Target="../notesSlides/notesSlide22.xml"/><Relationship Id="rId16" Type="http://schemas.openxmlformats.org/officeDocument/2006/relationships/image" Target="../media/image56.png"/><Relationship Id="rId1" Type="http://schemas.openxmlformats.org/officeDocument/2006/relationships/slideLayout" Target="../slideLayouts/slideLayout139.xml"/><Relationship Id="rId6" Type="http://schemas.openxmlformats.org/officeDocument/2006/relationships/image" Target="../media/image326.png"/><Relationship Id="rId11" Type="http://schemas.openxmlformats.org/officeDocument/2006/relationships/image" Target="../media/image322.png"/><Relationship Id="rId5" Type="http://schemas.openxmlformats.org/officeDocument/2006/relationships/image" Target="../media/image325.png"/><Relationship Id="rId15" Type="http://schemas.openxmlformats.org/officeDocument/2006/relationships/image" Target="../media/image348.png"/><Relationship Id="rId10" Type="http://schemas.openxmlformats.org/officeDocument/2006/relationships/image" Target="../media/image330.png"/><Relationship Id="rId4" Type="http://schemas.openxmlformats.org/officeDocument/2006/relationships/image" Target="../media/image324.png"/><Relationship Id="rId9" Type="http://schemas.openxmlformats.org/officeDocument/2006/relationships/image" Target="../media/image329.png"/><Relationship Id="rId14" Type="http://schemas.openxmlformats.org/officeDocument/2006/relationships/image" Target="../media/image347.png"/></Relationships>
</file>

<file path=ppt/slides/_rels/slide27.xml.rels><?xml version="1.0" encoding="UTF-8" standalone="yes"?>
<Relationships xmlns="http://schemas.openxmlformats.org/package/2006/relationships"><Relationship Id="rId8" Type="http://schemas.openxmlformats.org/officeDocument/2006/relationships/image" Target="../media/image328.png"/><Relationship Id="rId13" Type="http://schemas.openxmlformats.org/officeDocument/2006/relationships/image" Target="../media/image348.png"/><Relationship Id="rId18" Type="http://schemas.openxmlformats.org/officeDocument/2006/relationships/image" Target="../media/image76.png"/><Relationship Id="rId3" Type="http://schemas.openxmlformats.org/officeDocument/2006/relationships/image" Target="../media/image323.png"/><Relationship Id="rId7" Type="http://schemas.openxmlformats.org/officeDocument/2006/relationships/image" Target="../media/image327.png"/><Relationship Id="rId12" Type="http://schemas.openxmlformats.org/officeDocument/2006/relationships/image" Target="../media/image347.png"/><Relationship Id="rId17" Type="http://schemas.openxmlformats.org/officeDocument/2006/relationships/image" Target="../media/image56.png"/><Relationship Id="rId2" Type="http://schemas.openxmlformats.org/officeDocument/2006/relationships/notesSlide" Target="../notesSlides/notesSlide23.xml"/><Relationship Id="rId16" Type="http://schemas.openxmlformats.org/officeDocument/2006/relationships/image" Target="../media/image318.svg"/><Relationship Id="rId1" Type="http://schemas.openxmlformats.org/officeDocument/2006/relationships/slideLayout" Target="../slideLayouts/slideLayout28.xml"/><Relationship Id="rId6" Type="http://schemas.openxmlformats.org/officeDocument/2006/relationships/image" Target="../media/image326.png"/><Relationship Id="rId11" Type="http://schemas.openxmlformats.org/officeDocument/2006/relationships/image" Target="../media/image322.png"/><Relationship Id="rId5" Type="http://schemas.openxmlformats.org/officeDocument/2006/relationships/image" Target="../media/image325.png"/><Relationship Id="rId15" Type="http://schemas.openxmlformats.org/officeDocument/2006/relationships/image" Target="../media/image71.png"/><Relationship Id="rId10" Type="http://schemas.openxmlformats.org/officeDocument/2006/relationships/image" Target="../media/image330.png"/><Relationship Id="rId19" Type="http://schemas.openxmlformats.org/officeDocument/2006/relationships/image" Target="../media/image123.png"/><Relationship Id="rId4" Type="http://schemas.openxmlformats.org/officeDocument/2006/relationships/image" Target="../media/image324.png"/><Relationship Id="rId9" Type="http://schemas.openxmlformats.org/officeDocument/2006/relationships/image" Target="../media/image329.png"/><Relationship Id="rId14" Type="http://schemas.openxmlformats.org/officeDocument/2006/relationships/image" Target="../media/image73.png"/></Relationships>
</file>

<file path=ppt/slides/_rels/slide28.xml.rels><?xml version="1.0" encoding="UTF-8" standalone="yes"?>
<Relationships xmlns="http://schemas.openxmlformats.org/package/2006/relationships"><Relationship Id="rId8" Type="http://schemas.openxmlformats.org/officeDocument/2006/relationships/image" Target="../media/image297.png"/><Relationship Id="rId13" Type="http://schemas.openxmlformats.org/officeDocument/2006/relationships/image" Target="../media/image56.png"/><Relationship Id="rId18" Type="http://schemas.openxmlformats.org/officeDocument/2006/relationships/image" Target="../media/image123.png"/><Relationship Id="rId3" Type="http://schemas.openxmlformats.org/officeDocument/2006/relationships/image" Target="../media/image299.png"/><Relationship Id="rId7" Type="http://schemas.openxmlformats.org/officeDocument/2006/relationships/image" Target="../media/image294.png"/><Relationship Id="rId12" Type="http://schemas.openxmlformats.org/officeDocument/2006/relationships/image" Target="../media/image305.png"/><Relationship Id="rId17" Type="http://schemas.openxmlformats.org/officeDocument/2006/relationships/image" Target="../media/image76.png"/><Relationship Id="rId2" Type="http://schemas.openxmlformats.org/officeDocument/2006/relationships/notesSlide" Target="../notesSlides/notesSlide24.xml"/><Relationship Id="rId16" Type="http://schemas.openxmlformats.org/officeDocument/2006/relationships/image" Target="../media/image318.svg"/><Relationship Id="rId1" Type="http://schemas.openxmlformats.org/officeDocument/2006/relationships/slideLayout" Target="../slideLayouts/slideLayout50.xml"/><Relationship Id="rId6" Type="http://schemas.openxmlformats.org/officeDocument/2006/relationships/image" Target="../media/image292.png"/><Relationship Id="rId11" Type="http://schemas.openxmlformats.org/officeDocument/2006/relationships/image" Target="../media/image304.png"/><Relationship Id="rId5" Type="http://schemas.openxmlformats.org/officeDocument/2006/relationships/image" Target="../media/image301.png"/><Relationship Id="rId15" Type="http://schemas.openxmlformats.org/officeDocument/2006/relationships/image" Target="../media/image71.png"/><Relationship Id="rId10" Type="http://schemas.openxmlformats.org/officeDocument/2006/relationships/image" Target="../media/image303.png"/><Relationship Id="rId4" Type="http://schemas.openxmlformats.org/officeDocument/2006/relationships/image" Target="../media/image300.png"/><Relationship Id="rId9" Type="http://schemas.openxmlformats.org/officeDocument/2006/relationships/image" Target="../media/image302.png"/><Relationship Id="rId14" Type="http://schemas.openxmlformats.org/officeDocument/2006/relationships/image" Target="../media/image73.png"/></Relationships>
</file>

<file path=ppt/slides/_rels/slide29.xml.rels><?xml version="1.0" encoding="UTF-8" standalone="yes"?>
<Relationships xmlns="http://schemas.openxmlformats.org/package/2006/relationships"><Relationship Id="rId8" Type="http://schemas.openxmlformats.org/officeDocument/2006/relationships/image" Target="../media/image354.svg"/><Relationship Id="rId13" Type="http://schemas.openxmlformats.org/officeDocument/2006/relationships/image" Target="../media/image359.png"/><Relationship Id="rId18" Type="http://schemas.openxmlformats.org/officeDocument/2006/relationships/image" Target="../media/image360.svg"/><Relationship Id="rId3" Type="http://schemas.openxmlformats.org/officeDocument/2006/relationships/image" Target="../media/image349.svg"/><Relationship Id="rId7" Type="http://schemas.openxmlformats.org/officeDocument/2006/relationships/image" Target="../media/image353.svg"/><Relationship Id="rId12" Type="http://schemas.openxmlformats.org/officeDocument/2006/relationships/image" Target="../media/image358.svg"/><Relationship Id="rId17" Type="http://schemas.openxmlformats.org/officeDocument/2006/relationships/image" Target="../media/image71.png"/><Relationship Id="rId2" Type="http://schemas.openxmlformats.org/officeDocument/2006/relationships/notesSlide" Target="../notesSlides/notesSlide25.xml"/><Relationship Id="rId16" Type="http://schemas.openxmlformats.org/officeDocument/2006/relationships/image" Target="../media/image123.png"/><Relationship Id="rId20" Type="http://schemas.openxmlformats.org/officeDocument/2006/relationships/image" Target="../media/image56.png"/><Relationship Id="rId1" Type="http://schemas.openxmlformats.org/officeDocument/2006/relationships/slideLayout" Target="../slideLayouts/slideLayout50.xml"/><Relationship Id="rId6" Type="http://schemas.openxmlformats.org/officeDocument/2006/relationships/image" Target="../media/image352.svg"/><Relationship Id="rId11" Type="http://schemas.openxmlformats.org/officeDocument/2006/relationships/image" Target="../media/image357.svg"/><Relationship Id="rId5" Type="http://schemas.openxmlformats.org/officeDocument/2006/relationships/image" Target="../media/image351.svg"/><Relationship Id="rId15" Type="http://schemas.openxmlformats.org/officeDocument/2006/relationships/image" Target="../media/image76.png"/><Relationship Id="rId10" Type="http://schemas.openxmlformats.org/officeDocument/2006/relationships/image" Target="../media/image356.svg"/><Relationship Id="rId19" Type="http://schemas.openxmlformats.org/officeDocument/2006/relationships/image" Target="../media/image73.png"/><Relationship Id="rId4" Type="http://schemas.openxmlformats.org/officeDocument/2006/relationships/image" Target="../media/image350.svg"/><Relationship Id="rId9" Type="http://schemas.openxmlformats.org/officeDocument/2006/relationships/image" Target="../media/image355.svg"/><Relationship Id="rId14" Type="http://schemas.openxmlformats.org/officeDocument/2006/relationships/image" Target="../media/image322.png"/></Relationships>
</file>

<file path=ppt/slides/_rels/slide30.xml.rels><?xml version="1.0" encoding="UTF-8" standalone="yes"?>
<Relationships xmlns="http://schemas.openxmlformats.org/package/2006/relationships"><Relationship Id="rId8" Type="http://schemas.openxmlformats.org/officeDocument/2006/relationships/image" Target="../media/image354.svg"/><Relationship Id="rId13" Type="http://schemas.openxmlformats.org/officeDocument/2006/relationships/image" Target="../media/image359.png"/><Relationship Id="rId18" Type="http://schemas.openxmlformats.org/officeDocument/2006/relationships/image" Target="../media/image56.png"/><Relationship Id="rId3" Type="http://schemas.openxmlformats.org/officeDocument/2006/relationships/image" Target="../media/image349.svg"/><Relationship Id="rId21" Type="http://schemas.openxmlformats.org/officeDocument/2006/relationships/image" Target="../media/image123.png"/><Relationship Id="rId7" Type="http://schemas.openxmlformats.org/officeDocument/2006/relationships/image" Target="../media/image353.svg"/><Relationship Id="rId12" Type="http://schemas.openxmlformats.org/officeDocument/2006/relationships/image" Target="../media/image362.svg"/><Relationship Id="rId17" Type="http://schemas.openxmlformats.org/officeDocument/2006/relationships/image" Target="../media/image360.svg"/><Relationship Id="rId2" Type="http://schemas.openxmlformats.org/officeDocument/2006/relationships/notesSlide" Target="../notesSlides/notesSlide26.xml"/><Relationship Id="rId16" Type="http://schemas.openxmlformats.org/officeDocument/2006/relationships/image" Target="../media/image71.png"/><Relationship Id="rId20" Type="http://schemas.openxmlformats.org/officeDocument/2006/relationships/image" Target="../media/image318.svg"/><Relationship Id="rId1" Type="http://schemas.openxmlformats.org/officeDocument/2006/relationships/slideLayout" Target="../slideLayouts/slideLayout50.xml"/><Relationship Id="rId6" Type="http://schemas.openxmlformats.org/officeDocument/2006/relationships/image" Target="../media/image352.svg"/><Relationship Id="rId11" Type="http://schemas.openxmlformats.org/officeDocument/2006/relationships/image" Target="../media/image361.svg"/><Relationship Id="rId5" Type="http://schemas.openxmlformats.org/officeDocument/2006/relationships/image" Target="../media/image351.svg"/><Relationship Id="rId15" Type="http://schemas.openxmlformats.org/officeDocument/2006/relationships/image" Target="../media/image76.png"/><Relationship Id="rId10" Type="http://schemas.openxmlformats.org/officeDocument/2006/relationships/image" Target="../media/image356.svg"/><Relationship Id="rId19" Type="http://schemas.openxmlformats.org/officeDocument/2006/relationships/image" Target="../media/image73.png"/><Relationship Id="rId4" Type="http://schemas.openxmlformats.org/officeDocument/2006/relationships/image" Target="../media/image350.svg"/><Relationship Id="rId9" Type="http://schemas.openxmlformats.org/officeDocument/2006/relationships/image" Target="../media/image355.svg"/><Relationship Id="rId14" Type="http://schemas.openxmlformats.org/officeDocument/2006/relationships/image" Target="../media/image322.png"/></Relationships>
</file>

<file path=ppt/slides/_rels/slide31.xml.rels><?xml version="1.0" encoding="UTF-8" standalone="yes"?>
<Relationships xmlns="http://schemas.openxmlformats.org/package/2006/relationships"><Relationship Id="rId8" Type="http://schemas.openxmlformats.org/officeDocument/2006/relationships/image" Target="../media/image297.png"/><Relationship Id="rId13" Type="http://schemas.openxmlformats.org/officeDocument/2006/relationships/image" Target="../media/image56.png"/><Relationship Id="rId18" Type="http://schemas.openxmlformats.org/officeDocument/2006/relationships/image" Target="../media/image76.png"/><Relationship Id="rId3" Type="http://schemas.openxmlformats.org/officeDocument/2006/relationships/image" Target="../media/image299.png"/><Relationship Id="rId7" Type="http://schemas.openxmlformats.org/officeDocument/2006/relationships/image" Target="../media/image294.png"/><Relationship Id="rId12" Type="http://schemas.openxmlformats.org/officeDocument/2006/relationships/image" Target="../media/image305.png"/><Relationship Id="rId17" Type="http://schemas.openxmlformats.org/officeDocument/2006/relationships/image" Target="../media/image123.png"/><Relationship Id="rId2" Type="http://schemas.openxmlformats.org/officeDocument/2006/relationships/notesSlide" Target="../notesSlides/notesSlide27.xml"/><Relationship Id="rId16" Type="http://schemas.openxmlformats.org/officeDocument/2006/relationships/image" Target="../media/image54.svg"/><Relationship Id="rId1" Type="http://schemas.openxmlformats.org/officeDocument/2006/relationships/slideLayout" Target="../slideLayouts/slideLayout50.xml"/><Relationship Id="rId6" Type="http://schemas.openxmlformats.org/officeDocument/2006/relationships/image" Target="../media/image292.png"/><Relationship Id="rId11" Type="http://schemas.openxmlformats.org/officeDocument/2006/relationships/image" Target="../media/image304.png"/><Relationship Id="rId5" Type="http://schemas.openxmlformats.org/officeDocument/2006/relationships/image" Target="../media/image301.png"/><Relationship Id="rId15" Type="http://schemas.openxmlformats.org/officeDocument/2006/relationships/image" Target="../media/image71.png"/><Relationship Id="rId10" Type="http://schemas.openxmlformats.org/officeDocument/2006/relationships/image" Target="../media/image303.png"/><Relationship Id="rId4" Type="http://schemas.openxmlformats.org/officeDocument/2006/relationships/image" Target="../media/image300.png"/><Relationship Id="rId9" Type="http://schemas.openxmlformats.org/officeDocument/2006/relationships/image" Target="../media/image302.png"/><Relationship Id="rId14" Type="http://schemas.openxmlformats.org/officeDocument/2006/relationships/image" Target="../media/image73.png"/></Relationships>
</file>

<file path=ppt/slides/_rels/slide32.xml.rels><?xml version="1.0" encoding="UTF-8" standalone="yes"?>
<Relationships xmlns="http://schemas.openxmlformats.org/package/2006/relationships"><Relationship Id="rId8" Type="http://schemas.openxmlformats.org/officeDocument/2006/relationships/image" Target="../media/image354.svg"/><Relationship Id="rId13" Type="http://schemas.openxmlformats.org/officeDocument/2006/relationships/image" Target="../media/image359.png"/><Relationship Id="rId18" Type="http://schemas.openxmlformats.org/officeDocument/2006/relationships/image" Target="../media/image318.svg"/><Relationship Id="rId3" Type="http://schemas.openxmlformats.org/officeDocument/2006/relationships/image" Target="../media/image349.svg"/><Relationship Id="rId7" Type="http://schemas.openxmlformats.org/officeDocument/2006/relationships/image" Target="../media/image353.svg"/><Relationship Id="rId12" Type="http://schemas.openxmlformats.org/officeDocument/2006/relationships/image" Target="../media/image362.svg"/><Relationship Id="rId17" Type="http://schemas.openxmlformats.org/officeDocument/2006/relationships/image" Target="../media/image71.png"/><Relationship Id="rId2" Type="http://schemas.openxmlformats.org/officeDocument/2006/relationships/notesSlide" Target="../notesSlides/notesSlide28.xml"/><Relationship Id="rId16" Type="http://schemas.openxmlformats.org/officeDocument/2006/relationships/image" Target="../media/image73.png"/><Relationship Id="rId20" Type="http://schemas.openxmlformats.org/officeDocument/2006/relationships/image" Target="../media/image76.png"/><Relationship Id="rId1" Type="http://schemas.openxmlformats.org/officeDocument/2006/relationships/slideLayout" Target="../slideLayouts/slideLayout50.xml"/><Relationship Id="rId6" Type="http://schemas.openxmlformats.org/officeDocument/2006/relationships/image" Target="../media/image352.svg"/><Relationship Id="rId11" Type="http://schemas.openxmlformats.org/officeDocument/2006/relationships/image" Target="../media/image361.svg"/><Relationship Id="rId5" Type="http://schemas.openxmlformats.org/officeDocument/2006/relationships/image" Target="../media/image351.svg"/><Relationship Id="rId15" Type="http://schemas.openxmlformats.org/officeDocument/2006/relationships/image" Target="../media/image123.png"/><Relationship Id="rId10" Type="http://schemas.openxmlformats.org/officeDocument/2006/relationships/image" Target="../media/image356.svg"/><Relationship Id="rId19" Type="http://schemas.openxmlformats.org/officeDocument/2006/relationships/image" Target="../media/image56.png"/><Relationship Id="rId4" Type="http://schemas.openxmlformats.org/officeDocument/2006/relationships/image" Target="../media/image350.svg"/><Relationship Id="rId9" Type="http://schemas.openxmlformats.org/officeDocument/2006/relationships/image" Target="../media/image355.svg"/><Relationship Id="rId14" Type="http://schemas.openxmlformats.org/officeDocument/2006/relationships/image" Target="../media/image322.png"/></Relationships>
</file>

<file path=ppt/slides/_rels/slide33.xml.rels><?xml version="1.0" encoding="UTF-8" standalone="yes"?>
<Relationships xmlns="http://schemas.openxmlformats.org/package/2006/relationships"><Relationship Id="rId8" Type="http://schemas.openxmlformats.org/officeDocument/2006/relationships/image" Target="../media/image297.png"/><Relationship Id="rId13" Type="http://schemas.openxmlformats.org/officeDocument/2006/relationships/image" Target="../media/image56.png"/><Relationship Id="rId18" Type="http://schemas.openxmlformats.org/officeDocument/2006/relationships/image" Target="../media/image123.png"/><Relationship Id="rId3" Type="http://schemas.openxmlformats.org/officeDocument/2006/relationships/image" Target="../media/image299.png"/><Relationship Id="rId7" Type="http://schemas.openxmlformats.org/officeDocument/2006/relationships/image" Target="../media/image294.png"/><Relationship Id="rId12" Type="http://schemas.openxmlformats.org/officeDocument/2006/relationships/image" Target="../media/image305.png"/><Relationship Id="rId17" Type="http://schemas.openxmlformats.org/officeDocument/2006/relationships/image" Target="../media/image76.png"/><Relationship Id="rId2" Type="http://schemas.openxmlformats.org/officeDocument/2006/relationships/notesSlide" Target="../notesSlides/notesSlide29.xml"/><Relationship Id="rId16" Type="http://schemas.openxmlformats.org/officeDocument/2006/relationships/image" Target="../media/image318.svg"/><Relationship Id="rId1" Type="http://schemas.openxmlformats.org/officeDocument/2006/relationships/slideLayout" Target="../slideLayouts/slideLayout50.xml"/><Relationship Id="rId6" Type="http://schemas.openxmlformats.org/officeDocument/2006/relationships/image" Target="../media/image292.png"/><Relationship Id="rId11" Type="http://schemas.openxmlformats.org/officeDocument/2006/relationships/image" Target="../media/image304.png"/><Relationship Id="rId5" Type="http://schemas.openxmlformats.org/officeDocument/2006/relationships/image" Target="../media/image301.png"/><Relationship Id="rId15" Type="http://schemas.openxmlformats.org/officeDocument/2006/relationships/image" Target="../media/image71.png"/><Relationship Id="rId10" Type="http://schemas.openxmlformats.org/officeDocument/2006/relationships/image" Target="../media/image303.png"/><Relationship Id="rId4" Type="http://schemas.openxmlformats.org/officeDocument/2006/relationships/image" Target="../media/image300.png"/><Relationship Id="rId9" Type="http://schemas.openxmlformats.org/officeDocument/2006/relationships/image" Target="../media/image302.png"/><Relationship Id="rId14" Type="http://schemas.openxmlformats.org/officeDocument/2006/relationships/image" Target="../media/image73.png"/></Relationships>
</file>

<file path=ppt/slides/_rels/slide3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95.png"/><Relationship Id="rId7" Type="http://schemas.openxmlformats.org/officeDocument/2006/relationships/image" Target="../media/image364.png"/><Relationship Id="rId2" Type="http://schemas.openxmlformats.org/officeDocument/2006/relationships/notesSlide" Target="../notesSlides/notesSlide30.xml"/><Relationship Id="rId1" Type="http://schemas.openxmlformats.org/officeDocument/2006/relationships/slideLayout" Target="../slideLayouts/slideLayout50.xml"/><Relationship Id="rId6" Type="http://schemas.openxmlformats.org/officeDocument/2006/relationships/image" Target="../media/image305.png"/><Relationship Id="rId11" Type="http://schemas.openxmlformats.org/officeDocument/2006/relationships/image" Target="../media/image318.svg"/><Relationship Id="rId5" Type="http://schemas.openxmlformats.org/officeDocument/2006/relationships/image" Target="../media/image300.png"/><Relationship Id="rId10" Type="http://schemas.openxmlformats.org/officeDocument/2006/relationships/image" Target="../media/image71.png"/><Relationship Id="rId4" Type="http://schemas.openxmlformats.org/officeDocument/2006/relationships/image" Target="../media/image363.png"/><Relationship Id="rId9" Type="http://schemas.openxmlformats.org/officeDocument/2006/relationships/image" Target="../media/image73.png"/></Relationships>
</file>

<file path=ppt/slides/_rels/slide35.xml.rels><?xml version="1.0" encoding="UTF-8" standalone="yes"?>
<Relationships xmlns="http://schemas.openxmlformats.org/package/2006/relationships"><Relationship Id="rId8" Type="http://schemas.openxmlformats.org/officeDocument/2006/relationships/image" Target="../media/image297.png"/><Relationship Id="rId13" Type="http://schemas.openxmlformats.org/officeDocument/2006/relationships/image" Target="../media/image73.png"/><Relationship Id="rId3" Type="http://schemas.openxmlformats.org/officeDocument/2006/relationships/image" Target="../media/image299.png"/><Relationship Id="rId7" Type="http://schemas.openxmlformats.org/officeDocument/2006/relationships/image" Target="../media/image294.png"/><Relationship Id="rId12" Type="http://schemas.openxmlformats.org/officeDocument/2006/relationships/image" Target="../media/image305.png"/><Relationship Id="rId2" Type="http://schemas.openxmlformats.org/officeDocument/2006/relationships/notesSlide" Target="../notesSlides/notesSlide31.xml"/><Relationship Id="rId1" Type="http://schemas.openxmlformats.org/officeDocument/2006/relationships/slideLayout" Target="../slideLayouts/slideLayout50.xml"/><Relationship Id="rId6" Type="http://schemas.openxmlformats.org/officeDocument/2006/relationships/image" Target="../media/image292.png"/><Relationship Id="rId11" Type="http://schemas.openxmlformats.org/officeDocument/2006/relationships/image" Target="../media/image304.png"/><Relationship Id="rId5" Type="http://schemas.openxmlformats.org/officeDocument/2006/relationships/image" Target="../media/image301.png"/><Relationship Id="rId10" Type="http://schemas.openxmlformats.org/officeDocument/2006/relationships/image" Target="../media/image303.png"/><Relationship Id="rId4" Type="http://schemas.openxmlformats.org/officeDocument/2006/relationships/image" Target="../media/image300.png"/><Relationship Id="rId9" Type="http://schemas.openxmlformats.org/officeDocument/2006/relationships/image" Target="../media/image302.png"/><Relationship Id="rId14" Type="http://schemas.openxmlformats.org/officeDocument/2006/relationships/image" Target="../media/image71.png"/></Relationships>
</file>

<file path=ppt/slides/_rels/slide36.xml.rels><?xml version="1.0" encoding="UTF-8" standalone="yes"?>
<Relationships xmlns="http://schemas.openxmlformats.org/package/2006/relationships"><Relationship Id="rId8" Type="http://schemas.openxmlformats.org/officeDocument/2006/relationships/image" Target="../media/image297.png"/><Relationship Id="rId13" Type="http://schemas.openxmlformats.org/officeDocument/2006/relationships/image" Target="../media/image56.png"/><Relationship Id="rId18" Type="http://schemas.openxmlformats.org/officeDocument/2006/relationships/image" Target="../media/image76.png"/><Relationship Id="rId3" Type="http://schemas.openxmlformats.org/officeDocument/2006/relationships/image" Target="../media/image299.png"/><Relationship Id="rId7" Type="http://schemas.openxmlformats.org/officeDocument/2006/relationships/image" Target="../media/image294.png"/><Relationship Id="rId12" Type="http://schemas.openxmlformats.org/officeDocument/2006/relationships/image" Target="../media/image305.png"/><Relationship Id="rId17" Type="http://schemas.openxmlformats.org/officeDocument/2006/relationships/image" Target="../media/image365.png"/><Relationship Id="rId2" Type="http://schemas.openxmlformats.org/officeDocument/2006/relationships/notesSlide" Target="../notesSlides/notesSlide32.xml"/><Relationship Id="rId16" Type="http://schemas.openxmlformats.org/officeDocument/2006/relationships/image" Target="../media/image318.svg"/><Relationship Id="rId1" Type="http://schemas.openxmlformats.org/officeDocument/2006/relationships/slideLayout" Target="../slideLayouts/slideLayout50.xml"/><Relationship Id="rId6" Type="http://schemas.openxmlformats.org/officeDocument/2006/relationships/image" Target="../media/image292.png"/><Relationship Id="rId11" Type="http://schemas.openxmlformats.org/officeDocument/2006/relationships/image" Target="../media/image304.png"/><Relationship Id="rId5" Type="http://schemas.openxmlformats.org/officeDocument/2006/relationships/image" Target="../media/image301.png"/><Relationship Id="rId15" Type="http://schemas.openxmlformats.org/officeDocument/2006/relationships/image" Target="../media/image71.png"/><Relationship Id="rId10" Type="http://schemas.openxmlformats.org/officeDocument/2006/relationships/image" Target="../media/image303.png"/><Relationship Id="rId4" Type="http://schemas.openxmlformats.org/officeDocument/2006/relationships/image" Target="../media/image300.png"/><Relationship Id="rId9" Type="http://schemas.openxmlformats.org/officeDocument/2006/relationships/image" Target="../media/image302.png"/><Relationship Id="rId14" Type="http://schemas.openxmlformats.org/officeDocument/2006/relationships/image" Target="../media/image73.png"/></Relationships>
</file>

<file path=ppt/slides/_rels/slide37.xml.rels><?xml version="1.0" encoding="UTF-8" standalone="yes"?>
<Relationships xmlns="http://schemas.openxmlformats.org/package/2006/relationships"><Relationship Id="rId8" Type="http://schemas.openxmlformats.org/officeDocument/2006/relationships/image" Target="../media/image297.png"/><Relationship Id="rId13" Type="http://schemas.openxmlformats.org/officeDocument/2006/relationships/image" Target="../media/image56.png"/><Relationship Id="rId18" Type="http://schemas.openxmlformats.org/officeDocument/2006/relationships/image" Target="../media/image76.png"/><Relationship Id="rId3" Type="http://schemas.openxmlformats.org/officeDocument/2006/relationships/image" Target="../media/image299.png"/><Relationship Id="rId7" Type="http://schemas.openxmlformats.org/officeDocument/2006/relationships/image" Target="../media/image294.png"/><Relationship Id="rId12" Type="http://schemas.openxmlformats.org/officeDocument/2006/relationships/image" Target="../media/image305.png"/><Relationship Id="rId17" Type="http://schemas.openxmlformats.org/officeDocument/2006/relationships/image" Target="../media/image365.png"/><Relationship Id="rId2" Type="http://schemas.openxmlformats.org/officeDocument/2006/relationships/notesSlide" Target="../notesSlides/notesSlide33.xml"/><Relationship Id="rId16" Type="http://schemas.openxmlformats.org/officeDocument/2006/relationships/image" Target="../media/image54.svg"/><Relationship Id="rId1" Type="http://schemas.openxmlformats.org/officeDocument/2006/relationships/slideLayout" Target="../slideLayouts/slideLayout50.xml"/><Relationship Id="rId6" Type="http://schemas.openxmlformats.org/officeDocument/2006/relationships/image" Target="../media/image292.png"/><Relationship Id="rId11" Type="http://schemas.openxmlformats.org/officeDocument/2006/relationships/image" Target="../media/image304.png"/><Relationship Id="rId5" Type="http://schemas.openxmlformats.org/officeDocument/2006/relationships/image" Target="../media/image301.png"/><Relationship Id="rId15" Type="http://schemas.openxmlformats.org/officeDocument/2006/relationships/image" Target="../media/image71.png"/><Relationship Id="rId10" Type="http://schemas.openxmlformats.org/officeDocument/2006/relationships/image" Target="../media/image303.png"/><Relationship Id="rId4" Type="http://schemas.openxmlformats.org/officeDocument/2006/relationships/image" Target="../media/image300.png"/><Relationship Id="rId9" Type="http://schemas.openxmlformats.org/officeDocument/2006/relationships/image" Target="../media/image302.png"/><Relationship Id="rId14" Type="http://schemas.openxmlformats.org/officeDocument/2006/relationships/image" Target="../media/image73.png"/></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45.jpeg"/><Relationship Id="rId1" Type="http://schemas.openxmlformats.org/officeDocument/2006/relationships/slideLayout" Target="../slideLayouts/slideLayout54.xml"/><Relationship Id="rId6" Type="http://schemas.openxmlformats.org/officeDocument/2006/relationships/image" Target="../media/image54.svg"/><Relationship Id="rId5" Type="http://schemas.openxmlformats.org/officeDocument/2006/relationships/image" Target="../media/image71.png"/><Relationship Id="rId4" Type="http://schemas.openxmlformats.org/officeDocument/2006/relationships/image" Target="../media/image73.png"/></Relationships>
</file>

<file path=ppt/slides/_rels/slide39.xml.rels><?xml version="1.0" encoding="UTF-8" standalone="yes"?>
<Relationships xmlns="http://schemas.openxmlformats.org/package/2006/relationships"><Relationship Id="rId13" Type="http://schemas.openxmlformats.org/officeDocument/2006/relationships/image" Target="../media/image376.png"/><Relationship Id="rId18" Type="http://schemas.openxmlformats.org/officeDocument/2006/relationships/image" Target="../media/image381.png"/><Relationship Id="rId26" Type="http://schemas.openxmlformats.org/officeDocument/2006/relationships/image" Target="../media/image389.png"/><Relationship Id="rId39" Type="http://schemas.openxmlformats.org/officeDocument/2006/relationships/image" Target="../media/image402.png"/><Relationship Id="rId21" Type="http://schemas.openxmlformats.org/officeDocument/2006/relationships/image" Target="../media/image384.png"/><Relationship Id="rId34" Type="http://schemas.openxmlformats.org/officeDocument/2006/relationships/image" Target="../media/image397.png"/><Relationship Id="rId42" Type="http://schemas.openxmlformats.org/officeDocument/2006/relationships/image" Target="../media/image405.png"/><Relationship Id="rId47" Type="http://schemas.openxmlformats.org/officeDocument/2006/relationships/image" Target="../media/image56.png"/><Relationship Id="rId50" Type="http://schemas.openxmlformats.org/officeDocument/2006/relationships/image" Target="../media/image318.svg"/><Relationship Id="rId7" Type="http://schemas.openxmlformats.org/officeDocument/2006/relationships/image" Target="../media/image370.png"/><Relationship Id="rId2" Type="http://schemas.openxmlformats.org/officeDocument/2006/relationships/notesSlide" Target="../notesSlides/notesSlide34.xml"/><Relationship Id="rId16" Type="http://schemas.openxmlformats.org/officeDocument/2006/relationships/image" Target="../media/image379.png"/><Relationship Id="rId29" Type="http://schemas.openxmlformats.org/officeDocument/2006/relationships/image" Target="../media/image392.png"/><Relationship Id="rId11" Type="http://schemas.openxmlformats.org/officeDocument/2006/relationships/image" Target="../media/image374.png"/><Relationship Id="rId24" Type="http://schemas.openxmlformats.org/officeDocument/2006/relationships/image" Target="../media/image387.png"/><Relationship Id="rId32" Type="http://schemas.openxmlformats.org/officeDocument/2006/relationships/image" Target="../media/image395.png"/><Relationship Id="rId37" Type="http://schemas.openxmlformats.org/officeDocument/2006/relationships/image" Target="../media/image400.png"/><Relationship Id="rId40" Type="http://schemas.openxmlformats.org/officeDocument/2006/relationships/image" Target="../media/image403.png"/><Relationship Id="rId45" Type="http://schemas.openxmlformats.org/officeDocument/2006/relationships/image" Target="../media/image408.png"/><Relationship Id="rId5" Type="http://schemas.openxmlformats.org/officeDocument/2006/relationships/image" Target="../media/image368.png"/><Relationship Id="rId15" Type="http://schemas.openxmlformats.org/officeDocument/2006/relationships/image" Target="../media/image378.png"/><Relationship Id="rId23" Type="http://schemas.openxmlformats.org/officeDocument/2006/relationships/image" Target="../media/image386.png"/><Relationship Id="rId28" Type="http://schemas.openxmlformats.org/officeDocument/2006/relationships/image" Target="../media/image391.png"/><Relationship Id="rId36" Type="http://schemas.openxmlformats.org/officeDocument/2006/relationships/image" Target="../media/image399.png"/><Relationship Id="rId49" Type="http://schemas.openxmlformats.org/officeDocument/2006/relationships/image" Target="../media/image71.png"/><Relationship Id="rId10" Type="http://schemas.openxmlformats.org/officeDocument/2006/relationships/image" Target="../media/image373.png"/><Relationship Id="rId19" Type="http://schemas.openxmlformats.org/officeDocument/2006/relationships/image" Target="../media/image382.png"/><Relationship Id="rId31" Type="http://schemas.openxmlformats.org/officeDocument/2006/relationships/image" Target="../media/image394.png"/><Relationship Id="rId44" Type="http://schemas.openxmlformats.org/officeDocument/2006/relationships/image" Target="../media/image407.png"/><Relationship Id="rId4" Type="http://schemas.openxmlformats.org/officeDocument/2006/relationships/image" Target="../media/image367.png"/><Relationship Id="rId9" Type="http://schemas.openxmlformats.org/officeDocument/2006/relationships/image" Target="../media/image372.png"/><Relationship Id="rId14" Type="http://schemas.openxmlformats.org/officeDocument/2006/relationships/image" Target="../media/image377.png"/><Relationship Id="rId22" Type="http://schemas.openxmlformats.org/officeDocument/2006/relationships/image" Target="../media/image385.png"/><Relationship Id="rId27" Type="http://schemas.openxmlformats.org/officeDocument/2006/relationships/image" Target="../media/image390.png"/><Relationship Id="rId30" Type="http://schemas.openxmlformats.org/officeDocument/2006/relationships/image" Target="../media/image393.png"/><Relationship Id="rId35" Type="http://schemas.openxmlformats.org/officeDocument/2006/relationships/image" Target="../media/image398.png"/><Relationship Id="rId43" Type="http://schemas.openxmlformats.org/officeDocument/2006/relationships/image" Target="../media/image406.png"/><Relationship Id="rId48" Type="http://schemas.openxmlformats.org/officeDocument/2006/relationships/image" Target="../media/image73.png"/><Relationship Id="rId8" Type="http://schemas.openxmlformats.org/officeDocument/2006/relationships/image" Target="../media/image371.png"/><Relationship Id="rId3" Type="http://schemas.openxmlformats.org/officeDocument/2006/relationships/image" Target="../media/image366.png"/><Relationship Id="rId12" Type="http://schemas.openxmlformats.org/officeDocument/2006/relationships/image" Target="../media/image375.png"/><Relationship Id="rId17" Type="http://schemas.openxmlformats.org/officeDocument/2006/relationships/image" Target="../media/image380.png"/><Relationship Id="rId25" Type="http://schemas.openxmlformats.org/officeDocument/2006/relationships/image" Target="../media/image388.png"/><Relationship Id="rId33" Type="http://schemas.openxmlformats.org/officeDocument/2006/relationships/image" Target="../media/image396.png"/><Relationship Id="rId38" Type="http://schemas.openxmlformats.org/officeDocument/2006/relationships/image" Target="../media/image401.png"/><Relationship Id="rId46" Type="http://schemas.openxmlformats.org/officeDocument/2006/relationships/image" Target="../media/image409.png"/><Relationship Id="rId20" Type="http://schemas.openxmlformats.org/officeDocument/2006/relationships/image" Target="../media/image383.png"/><Relationship Id="rId41" Type="http://schemas.openxmlformats.org/officeDocument/2006/relationships/image" Target="../media/image404.png"/><Relationship Id="rId1" Type="http://schemas.openxmlformats.org/officeDocument/2006/relationships/slideLayout" Target="../slideLayouts/slideLayout103.xml"/><Relationship Id="rId6" Type="http://schemas.openxmlformats.org/officeDocument/2006/relationships/image" Target="../media/image369.png"/></Relationships>
</file>

<file path=ppt/slides/_rels/slide40.xml.rels><?xml version="1.0" encoding="UTF-8" standalone="yes"?>
<Relationships xmlns="http://schemas.openxmlformats.org/package/2006/relationships"><Relationship Id="rId13" Type="http://schemas.openxmlformats.org/officeDocument/2006/relationships/image" Target="../media/image420.png"/><Relationship Id="rId18" Type="http://schemas.openxmlformats.org/officeDocument/2006/relationships/image" Target="../media/image425.png"/><Relationship Id="rId26" Type="http://schemas.openxmlformats.org/officeDocument/2006/relationships/image" Target="../media/image433.png"/><Relationship Id="rId3" Type="http://schemas.openxmlformats.org/officeDocument/2006/relationships/image" Target="../media/image410.png"/><Relationship Id="rId21" Type="http://schemas.openxmlformats.org/officeDocument/2006/relationships/image" Target="../media/image428.png"/><Relationship Id="rId34" Type="http://schemas.openxmlformats.org/officeDocument/2006/relationships/image" Target="../media/image318.svg"/><Relationship Id="rId7" Type="http://schemas.openxmlformats.org/officeDocument/2006/relationships/image" Target="../media/image414.png"/><Relationship Id="rId12" Type="http://schemas.openxmlformats.org/officeDocument/2006/relationships/image" Target="../media/image419.png"/><Relationship Id="rId17" Type="http://schemas.openxmlformats.org/officeDocument/2006/relationships/image" Target="../media/image424.png"/><Relationship Id="rId25" Type="http://schemas.openxmlformats.org/officeDocument/2006/relationships/image" Target="../media/image432.png"/><Relationship Id="rId33" Type="http://schemas.openxmlformats.org/officeDocument/2006/relationships/image" Target="../media/image71.png"/><Relationship Id="rId2" Type="http://schemas.openxmlformats.org/officeDocument/2006/relationships/notesSlide" Target="../notesSlides/notesSlide35.xml"/><Relationship Id="rId16" Type="http://schemas.openxmlformats.org/officeDocument/2006/relationships/image" Target="../media/image423.png"/><Relationship Id="rId20" Type="http://schemas.openxmlformats.org/officeDocument/2006/relationships/image" Target="../media/image427.png"/><Relationship Id="rId29" Type="http://schemas.openxmlformats.org/officeDocument/2006/relationships/image" Target="../media/image76.png"/><Relationship Id="rId1" Type="http://schemas.openxmlformats.org/officeDocument/2006/relationships/slideLayout" Target="../slideLayouts/slideLayout50.xml"/><Relationship Id="rId6" Type="http://schemas.openxmlformats.org/officeDocument/2006/relationships/image" Target="../media/image413.png"/><Relationship Id="rId11" Type="http://schemas.openxmlformats.org/officeDocument/2006/relationships/image" Target="../media/image418.png"/><Relationship Id="rId24" Type="http://schemas.openxmlformats.org/officeDocument/2006/relationships/image" Target="../media/image431.png"/><Relationship Id="rId32" Type="http://schemas.openxmlformats.org/officeDocument/2006/relationships/image" Target="../media/image73.png"/><Relationship Id="rId5" Type="http://schemas.openxmlformats.org/officeDocument/2006/relationships/image" Target="../media/image412.png"/><Relationship Id="rId15" Type="http://schemas.openxmlformats.org/officeDocument/2006/relationships/image" Target="../media/image422.png"/><Relationship Id="rId23" Type="http://schemas.openxmlformats.org/officeDocument/2006/relationships/image" Target="../media/image430.png"/><Relationship Id="rId28" Type="http://schemas.openxmlformats.org/officeDocument/2006/relationships/image" Target="../media/image435.png"/><Relationship Id="rId10" Type="http://schemas.openxmlformats.org/officeDocument/2006/relationships/image" Target="../media/image417.png"/><Relationship Id="rId19" Type="http://schemas.openxmlformats.org/officeDocument/2006/relationships/image" Target="../media/image426.png"/><Relationship Id="rId31" Type="http://schemas.openxmlformats.org/officeDocument/2006/relationships/image" Target="../media/image56.png"/><Relationship Id="rId4" Type="http://schemas.openxmlformats.org/officeDocument/2006/relationships/image" Target="../media/image411.png"/><Relationship Id="rId9" Type="http://schemas.openxmlformats.org/officeDocument/2006/relationships/image" Target="../media/image416.png"/><Relationship Id="rId14" Type="http://schemas.openxmlformats.org/officeDocument/2006/relationships/image" Target="../media/image421.png"/><Relationship Id="rId22" Type="http://schemas.openxmlformats.org/officeDocument/2006/relationships/image" Target="../media/image429.png"/><Relationship Id="rId27" Type="http://schemas.openxmlformats.org/officeDocument/2006/relationships/image" Target="../media/image434.png"/><Relationship Id="rId30" Type="http://schemas.openxmlformats.org/officeDocument/2006/relationships/image" Target="../media/image436.png"/><Relationship Id="rId8" Type="http://schemas.openxmlformats.org/officeDocument/2006/relationships/image" Target="../media/image415.png"/></Relationships>
</file>

<file path=ppt/slides/_rels/slide41.xml.rels><?xml version="1.0" encoding="UTF-8" standalone="yes"?>
<Relationships xmlns="http://schemas.openxmlformats.org/package/2006/relationships"><Relationship Id="rId8" Type="http://schemas.openxmlformats.org/officeDocument/2006/relationships/image" Target="../media/image442.png"/><Relationship Id="rId13" Type="http://schemas.openxmlformats.org/officeDocument/2006/relationships/image" Target="../media/image73.png"/><Relationship Id="rId3" Type="http://schemas.openxmlformats.org/officeDocument/2006/relationships/image" Target="../media/image437.png"/><Relationship Id="rId7" Type="http://schemas.openxmlformats.org/officeDocument/2006/relationships/image" Target="../media/image441.png"/><Relationship Id="rId12"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50.xml"/><Relationship Id="rId6" Type="http://schemas.openxmlformats.org/officeDocument/2006/relationships/image" Target="../media/image440.png"/><Relationship Id="rId11" Type="http://schemas.openxmlformats.org/officeDocument/2006/relationships/image" Target="../media/image71.png"/><Relationship Id="rId5" Type="http://schemas.openxmlformats.org/officeDocument/2006/relationships/image" Target="../media/image439.png"/><Relationship Id="rId10" Type="http://schemas.openxmlformats.org/officeDocument/2006/relationships/image" Target="../media/image444.png"/><Relationship Id="rId4" Type="http://schemas.openxmlformats.org/officeDocument/2006/relationships/image" Target="../media/image438.png"/><Relationship Id="rId9" Type="http://schemas.openxmlformats.org/officeDocument/2006/relationships/image" Target="../media/image443.png"/><Relationship Id="rId14" Type="http://schemas.openxmlformats.org/officeDocument/2006/relationships/image" Target="../media/image318.svg"/></Relationships>
</file>

<file path=ppt/slides/_rels/slide42.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45.png"/><Relationship Id="rId7" Type="http://schemas.openxmlformats.org/officeDocument/2006/relationships/image" Target="../media/image71.png"/><Relationship Id="rId2" Type="http://schemas.openxmlformats.org/officeDocument/2006/relationships/notesSlide" Target="../notesSlides/notesSlide37.xml"/><Relationship Id="rId1" Type="http://schemas.openxmlformats.org/officeDocument/2006/relationships/slideLayout" Target="../slideLayouts/slideLayout136.xml"/><Relationship Id="rId6" Type="http://schemas.openxmlformats.org/officeDocument/2006/relationships/image" Target="../media/image448.png"/><Relationship Id="rId5" Type="http://schemas.openxmlformats.org/officeDocument/2006/relationships/image" Target="../media/image447.png"/><Relationship Id="rId10" Type="http://schemas.openxmlformats.org/officeDocument/2006/relationships/image" Target="../media/image318.svg"/><Relationship Id="rId4" Type="http://schemas.openxmlformats.org/officeDocument/2006/relationships/image" Target="../media/image446.png"/><Relationship Id="rId9" Type="http://schemas.openxmlformats.org/officeDocument/2006/relationships/image" Target="../media/image73.png"/></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49.png"/><Relationship Id="rId1" Type="http://schemas.openxmlformats.org/officeDocument/2006/relationships/slideLayout" Target="../slideLayouts/slideLayout51.xml"/><Relationship Id="rId6" Type="http://schemas.openxmlformats.org/officeDocument/2006/relationships/image" Target="../media/image318.svg"/><Relationship Id="rId5" Type="http://schemas.openxmlformats.org/officeDocument/2006/relationships/image" Target="../media/image71.png"/><Relationship Id="rId4" Type="http://schemas.openxmlformats.org/officeDocument/2006/relationships/image" Target="../media/image73.png"/></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50.xml"/><Relationship Id="rId6" Type="http://schemas.openxmlformats.org/officeDocument/2006/relationships/image" Target="../media/image318.svg"/><Relationship Id="rId5" Type="http://schemas.openxmlformats.org/officeDocument/2006/relationships/image" Target="../media/image71.png"/><Relationship Id="rId4" Type="http://schemas.openxmlformats.org/officeDocument/2006/relationships/image" Target="../media/image73.png"/></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9.xml"/><Relationship Id="rId1" Type="http://schemas.openxmlformats.org/officeDocument/2006/relationships/slideLayout" Target="../slideLayouts/slideLayout50.xml"/><Relationship Id="rId6" Type="http://schemas.openxmlformats.org/officeDocument/2006/relationships/image" Target="../media/image318.svg"/><Relationship Id="rId5" Type="http://schemas.openxmlformats.org/officeDocument/2006/relationships/image" Target="../media/image71.png"/><Relationship Id="rId4" Type="http://schemas.openxmlformats.org/officeDocument/2006/relationships/image" Target="../media/image73.png"/></Relationships>
</file>

<file path=ppt/slides/_rels/slide4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6.png"/><Relationship Id="rId1" Type="http://schemas.openxmlformats.org/officeDocument/2006/relationships/slideLayout" Target="../slideLayouts/slideLayout53.xml"/><Relationship Id="rId5" Type="http://schemas.openxmlformats.org/officeDocument/2006/relationships/image" Target="../media/image54.svg"/><Relationship Id="rId4" Type="http://schemas.openxmlformats.org/officeDocument/2006/relationships/image" Target="../media/image71.png"/></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45.jpeg"/><Relationship Id="rId1" Type="http://schemas.openxmlformats.org/officeDocument/2006/relationships/slideLayout" Target="../slideLayouts/slideLayout54.xml"/></Relationships>
</file>

<file path=ppt/slides/_rels/slide48.xml.rels><?xml version="1.0" encoding="UTF-8" standalone="yes"?>
<Relationships xmlns="http://schemas.openxmlformats.org/package/2006/relationships"><Relationship Id="rId3" Type="http://schemas.openxmlformats.org/officeDocument/2006/relationships/image" Target="../media/image451.png"/><Relationship Id="rId2" Type="http://schemas.openxmlformats.org/officeDocument/2006/relationships/image" Target="../media/image450.jpeg"/><Relationship Id="rId1" Type="http://schemas.openxmlformats.org/officeDocument/2006/relationships/slideLayout" Target="../slideLayouts/slideLayout54.xml"/><Relationship Id="rId4" Type="http://schemas.openxmlformats.org/officeDocument/2006/relationships/image" Target="../media/image452.png"/></Relationships>
</file>

<file path=ppt/slides/_rels/slide49.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456.png"/><Relationship Id="rId18" Type="http://schemas.openxmlformats.org/officeDocument/2006/relationships/hyperlink" Target="https://www.instagram.com/acuvate/" TargetMode="External"/><Relationship Id="rId3" Type="http://schemas.openxmlformats.org/officeDocument/2006/relationships/image" Target="../media/image453.svg"/><Relationship Id="rId21" Type="http://schemas.openxmlformats.org/officeDocument/2006/relationships/image" Target="../media/image57.svg"/><Relationship Id="rId7" Type="http://schemas.openxmlformats.org/officeDocument/2006/relationships/image" Target="../media/image54.svg"/><Relationship Id="rId12" Type="http://schemas.openxmlformats.org/officeDocument/2006/relationships/hyperlink" Target="https://www.youtube.com/channel/UC0QDnJZk5eUuJeA2hqDwIjQ" TargetMode="External"/><Relationship Id="rId17" Type="http://schemas.openxmlformats.org/officeDocument/2006/relationships/image" Target="../media/image458.png"/><Relationship Id="rId2" Type="http://schemas.openxmlformats.org/officeDocument/2006/relationships/notesSlide" Target="../notesSlides/notesSlide40.xml"/><Relationship Id="rId16" Type="http://schemas.openxmlformats.org/officeDocument/2006/relationships/hyperlink" Target="https://www.facebook.com/AcuvateSoftware" TargetMode="External"/><Relationship Id="rId20" Type="http://schemas.openxmlformats.org/officeDocument/2006/relationships/image" Target="../media/image56.png"/><Relationship Id="rId1" Type="http://schemas.openxmlformats.org/officeDocument/2006/relationships/slideLayout" Target="../slideLayouts/slideLayout50.xml"/><Relationship Id="rId6" Type="http://schemas.openxmlformats.org/officeDocument/2006/relationships/image" Target="../media/image53.svg"/><Relationship Id="rId11" Type="http://schemas.openxmlformats.org/officeDocument/2006/relationships/image" Target="../media/image455.png"/><Relationship Id="rId5" Type="http://schemas.openxmlformats.org/officeDocument/2006/relationships/image" Target="../media/image52.png"/><Relationship Id="rId15" Type="http://schemas.openxmlformats.org/officeDocument/2006/relationships/image" Target="../media/image457.png"/><Relationship Id="rId10" Type="http://schemas.openxmlformats.org/officeDocument/2006/relationships/hyperlink" Target="https://www.linkedin.com/company/acuvate/" TargetMode="External"/><Relationship Id="rId19" Type="http://schemas.openxmlformats.org/officeDocument/2006/relationships/image" Target="../media/image459.png"/><Relationship Id="rId4" Type="http://schemas.openxmlformats.org/officeDocument/2006/relationships/image" Target="../media/image454.png"/><Relationship Id="rId9" Type="http://schemas.openxmlformats.org/officeDocument/2006/relationships/hyperlink" Target="mailto:info@acuvate.com" TargetMode="External"/><Relationship Id="rId14" Type="http://schemas.openxmlformats.org/officeDocument/2006/relationships/hyperlink" Target="https://twitter.com/Acuva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9FD"/>
          </a:solidFill>
          <a:ln/>
        </p:spPr>
        <p:txBody>
          <a:bodyPr/>
          <a:lstStyle/>
          <a:p>
            <a:endParaRPr lang="en-US"/>
          </a:p>
        </p:txBody>
      </p:sp>
      <p:sp>
        <p:nvSpPr>
          <p:cNvPr id="3" name="Shape 1"/>
          <p:cNvSpPr/>
          <p:nvPr/>
        </p:nvSpPr>
        <p:spPr>
          <a:xfrm>
            <a:off x="518311" y="454302"/>
            <a:ext cx="11155680" cy="5943600"/>
          </a:xfrm>
          <a:prstGeom prst="roundRect">
            <a:avLst>
              <a:gd name="adj" fmla="val 1846"/>
            </a:avLst>
          </a:prstGeom>
          <a:solidFill>
            <a:srgbClr val="FFFFFF"/>
          </a:solidFill>
          <a:ln w="12700">
            <a:solidFill>
              <a:srgbClr val="D5DEEE"/>
            </a:solidFill>
            <a:prstDash val="solid"/>
          </a:ln>
          <a:effectLst>
            <a:outerShdw blurRad="177800" dist="25400" dir="5400000" algn="bl" rotWithShape="0">
              <a:srgbClr val="AAB4CC">
                <a:alpha val="25000"/>
              </a:srgbClr>
            </a:outerShdw>
          </a:effectLst>
        </p:spPr>
        <p:txBody>
          <a:bodyPr/>
          <a:lstStyle/>
          <a:p>
            <a:endParaRPr lang="en-US"/>
          </a:p>
        </p:txBody>
      </p:sp>
      <p:sp>
        <p:nvSpPr>
          <p:cNvPr id="18" name="Text 16"/>
          <p:cNvSpPr/>
          <p:nvPr/>
        </p:nvSpPr>
        <p:spPr>
          <a:xfrm>
            <a:off x="1173604" y="2100226"/>
            <a:ext cx="3657600" cy="274320"/>
          </a:xfrm>
          <a:prstGeom prst="rect">
            <a:avLst/>
          </a:prstGeom>
          <a:noFill/>
          <a:ln/>
        </p:spPr>
        <p:txBody>
          <a:bodyPr wrap="square" lIns="0" tIns="0" rIns="0" bIns="0" rtlCol="0" anchor="ctr"/>
          <a:lstStyle/>
          <a:p>
            <a:pPr marL="0" indent="0">
              <a:buNone/>
            </a:pPr>
            <a:r>
              <a:rPr lang="en-US" sz="1300" b="1" kern="0" spc="120">
                <a:solidFill>
                  <a:srgbClr val="F47B20"/>
                </a:solidFill>
                <a:latin typeface="Calibri" pitchFamily="34" charset="0"/>
                <a:ea typeface="Calibri" pitchFamily="34" charset="-122"/>
                <a:cs typeface="Calibri" pitchFamily="34" charset="-120"/>
              </a:rPr>
              <a:t>TECHNOLOGY TRACK SESSION</a:t>
            </a:r>
            <a:endParaRPr lang="en-US" sz="1300"/>
          </a:p>
        </p:txBody>
      </p:sp>
      <p:sp>
        <p:nvSpPr>
          <p:cNvPr id="19" name="Text 17"/>
          <p:cNvSpPr/>
          <p:nvPr/>
        </p:nvSpPr>
        <p:spPr>
          <a:xfrm>
            <a:off x="1118394" y="2519437"/>
            <a:ext cx="10185486" cy="553271"/>
          </a:xfrm>
          <a:prstGeom prst="rect">
            <a:avLst/>
          </a:prstGeom>
          <a:noFill/>
          <a:ln/>
        </p:spPr>
        <p:txBody>
          <a:bodyPr wrap="square" lIns="0" tIns="0" rIns="0" bIns="0" rtlCol="0" anchor="t"/>
          <a:lstStyle/>
          <a:p>
            <a:pPr defTabSz="1219170">
              <a:defRPr/>
            </a:pPr>
            <a:r>
              <a:rPr lang="en-IN" sz="4000" b="1" i="1">
                <a:solidFill>
                  <a:srgbClr val="002060"/>
                </a:solidFill>
                <a:latin typeface="Open Sans" panose="020B0606030504020204" pitchFamily="34" charset="0"/>
                <a:ea typeface="Open Sans" panose="020B0606030504020204" pitchFamily="34" charset="0"/>
                <a:cs typeface="Open Sans" panose="020B0606030504020204" pitchFamily="34" charset="0"/>
              </a:rPr>
              <a:t>Real-Time Data &amp; OT</a:t>
            </a:r>
            <a:endParaRPr lang="en-US" sz="4000" b="1" i="1">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Shape 18"/>
          <p:cNvSpPr/>
          <p:nvPr/>
        </p:nvSpPr>
        <p:spPr>
          <a:xfrm>
            <a:off x="1005840" y="5074920"/>
            <a:ext cx="2926080" cy="0"/>
          </a:xfrm>
          <a:prstGeom prst="line">
            <a:avLst/>
          </a:prstGeom>
          <a:noFill/>
          <a:ln w="19050">
            <a:solidFill>
              <a:srgbClr val="D5DEEE"/>
            </a:solidFill>
            <a:prstDash val="solid"/>
          </a:ln>
        </p:spPr>
        <p:txBody>
          <a:bodyPr/>
          <a:lstStyle/>
          <a:p>
            <a:endParaRPr lang="en-US"/>
          </a:p>
        </p:txBody>
      </p:sp>
      <p:sp>
        <p:nvSpPr>
          <p:cNvPr id="21" name="Shape 19"/>
          <p:cNvSpPr/>
          <p:nvPr/>
        </p:nvSpPr>
        <p:spPr>
          <a:xfrm>
            <a:off x="3895344" y="5029200"/>
            <a:ext cx="100584" cy="100584"/>
          </a:xfrm>
          <a:prstGeom prst="ellipse">
            <a:avLst/>
          </a:prstGeom>
          <a:solidFill>
            <a:srgbClr val="1B2A5B"/>
          </a:solidFill>
          <a:ln/>
        </p:spPr>
        <p:txBody>
          <a:bodyPr/>
          <a:lstStyle/>
          <a:p>
            <a:endParaRPr lang="en-US"/>
          </a:p>
        </p:txBody>
      </p:sp>
      <p:sp>
        <p:nvSpPr>
          <p:cNvPr id="22" name="Text 20"/>
          <p:cNvSpPr/>
          <p:nvPr/>
        </p:nvSpPr>
        <p:spPr>
          <a:xfrm>
            <a:off x="1024129" y="5319779"/>
            <a:ext cx="4572000" cy="548104"/>
          </a:xfrm>
          <a:prstGeom prst="rect">
            <a:avLst/>
          </a:prstGeom>
          <a:noFill/>
          <a:ln/>
        </p:spPr>
        <p:txBody>
          <a:bodyPr wrap="square" lIns="0" tIns="0" rIns="0" bIns="0" rtlCol="0" anchor="ctr"/>
          <a:lstStyle/>
          <a:p>
            <a:pPr marL="0" indent="0">
              <a:lnSpc>
                <a:spcPts val="1700"/>
              </a:lnSpc>
              <a:buNone/>
            </a:pPr>
            <a:r>
              <a:rPr lang="en-US" sz="1300" b="1">
                <a:solidFill>
                  <a:srgbClr val="1B2A5B"/>
                </a:solidFill>
                <a:latin typeface="Calibri" pitchFamily="34" charset="0"/>
                <a:ea typeface="Calibri" pitchFamily="34" charset="-122"/>
                <a:cs typeface="Calibri" pitchFamily="34" charset="-120"/>
              </a:rPr>
              <a:t>Date
</a:t>
            </a:r>
            <a:r>
              <a:rPr lang="en-US" sz="1300">
                <a:solidFill>
                  <a:srgbClr val="5A6478"/>
                </a:solidFill>
                <a:latin typeface="Calibri" pitchFamily="34" charset="0"/>
                <a:ea typeface="Calibri" pitchFamily="34" charset="-122"/>
                <a:cs typeface="Calibri" pitchFamily="34" charset="-120"/>
              </a:rPr>
              <a:t>15 / 09 / 26
</a:t>
            </a:r>
            <a:endParaRPr lang="en-US" sz="1300"/>
          </a:p>
        </p:txBody>
      </p:sp>
      <p:pic>
        <p:nvPicPr>
          <p:cNvPr id="30" name="Picture 29">
            <a:extLst>
              <a:ext uri="{FF2B5EF4-FFF2-40B4-BE49-F238E27FC236}">
                <a16:creationId xmlns:a16="http://schemas.microsoft.com/office/drawing/2014/main" id="{D8207676-7C95-4483-D053-8E70D90C8BAF}"/>
              </a:ext>
            </a:extLst>
          </p:cNvPr>
          <p:cNvPicPr>
            <a:picLocks noChangeAspect="1"/>
          </p:cNvPicPr>
          <p:nvPr/>
        </p:nvPicPr>
        <p:blipFill>
          <a:blip r:embed="rId3"/>
          <a:stretch>
            <a:fillRect/>
          </a:stretch>
        </p:blipFill>
        <p:spPr>
          <a:xfrm>
            <a:off x="1024128" y="815671"/>
            <a:ext cx="3206040" cy="839361"/>
          </a:xfrm>
          <a:prstGeom prst="rect">
            <a:avLst/>
          </a:prstGeom>
        </p:spPr>
      </p:pic>
      <p:grpSp>
        <p:nvGrpSpPr>
          <p:cNvPr id="5" name="Group 4">
            <a:extLst>
              <a:ext uri="{FF2B5EF4-FFF2-40B4-BE49-F238E27FC236}">
                <a16:creationId xmlns:a16="http://schemas.microsoft.com/office/drawing/2014/main" id="{AC71FA90-1281-57FC-D5CE-EF627AD36B37}"/>
              </a:ext>
            </a:extLst>
          </p:cNvPr>
          <p:cNvGrpSpPr/>
          <p:nvPr/>
        </p:nvGrpSpPr>
        <p:grpSpPr>
          <a:xfrm>
            <a:off x="1118396" y="3944472"/>
            <a:ext cx="5147331" cy="826827"/>
            <a:chOff x="1024128" y="2170749"/>
            <a:chExt cx="5147331" cy="826827"/>
          </a:xfrm>
        </p:grpSpPr>
        <p:sp>
          <p:nvSpPr>
            <p:cNvPr id="7" name="Text 5"/>
            <p:cNvSpPr/>
            <p:nvPr/>
          </p:nvSpPr>
          <p:spPr>
            <a:xfrm>
              <a:off x="1024128" y="2170749"/>
              <a:ext cx="2743200" cy="228600"/>
            </a:xfrm>
            <a:prstGeom prst="rect">
              <a:avLst/>
            </a:prstGeom>
            <a:noFill/>
            <a:ln/>
          </p:spPr>
          <p:txBody>
            <a:bodyPr wrap="square" lIns="0" tIns="0" rIns="0" bIns="0" rtlCol="0" anchor="ctr"/>
            <a:lstStyle/>
            <a:p>
              <a:pPr marL="0" indent="0">
                <a:buNone/>
              </a:pPr>
              <a:r>
                <a:rPr lang="en-US" sz="1000" b="1">
                  <a:solidFill>
                    <a:srgbClr val="5A6478"/>
                  </a:solidFill>
                  <a:latin typeface="Calibri" pitchFamily="34" charset="0"/>
                  <a:ea typeface="Calibri" pitchFamily="34" charset="-122"/>
                  <a:cs typeface="Calibri" pitchFamily="34" charset="-120"/>
                </a:rPr>
                <a:t>Presented by</a:t>
              </a:r>
              <a:endParaRPr lang="en-US" sz="1000"/>
            </a:p>
          </p:txBody>
        </p:sp>
        <p:pic>
          <p:nvPicPr>
            <p:cNvPr id="32" name="Graphic 31">
              <a:extLst>
                <a:ext uri="{FF2B5EF4-FFF2-40B4-BE49-F238E27FC236}">
                  <a16:creationId xmlns:a16="http://schemas.microsoft.com/office/drawing/2014/main" id="{232791D5-81B0-4FB9-5B1C-71A5490CB2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4129" y="2544099"/>
              <a:ext cx="1332209" cy="386304"/>
            </a:xfrm>
            <a:prstGeom prst="rect">
              <a:avLst/>
            </a:prstGeom>
          </p:spPr>
        </p:pic>
        <p:pic>
          <p:nvPicPr>
            <p:cNvPr id="34" name="Graphic 33">
              <a:extLst>
                <a:ext uri="{FF2B5EF4-FFF2-40B4-BE49-F238E27FC236}">
                  <a16:creationId xmlns:a16="http://schemas.microsoft.com/office/drawing/2014/main" id="{35FD2CC2-9438-8575-BE13-F718C06D09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04575" y="2544099"/>
              <a:ext cx="1639202" cy="349561"/>
            </a:xfrm>
            <a:prstGeom prst="rect">
              <a:avLst/>
            </a:prstGeom>
          </p:spPr>
        </p:pic>
        <p:pic>
          <p:nvPicPr>
            <p:cNvPr id="36" name="Graphic 35">
              <a:extLst>
                <a:ext uri="{FF2B5EF4-FFF2-40B4-BE49-F238E27FC236}">
                  <a16:creationId xmlns:a16="http://schemas.microsoft.com/office/drawing/2014/main" id="{71F36462-3447-F679-5689-1D23EF67B3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40859" y="2399349"/>
              <a:ext cx="1530600" cy="598227"/>
            </a:xfrm>
            <a:prstGeom prst="rect">
              <a:avLst/>
            </a:prstGeom>
          </p:spPr>
        </p:pic>
        <p:cxnSp>
          <p:nvCxnSpPr>
            <p:cNvPr id="40" name="Straight Connector 39">
              <a:extLst>
                <a:ext uri="{FF2B5EF4-FFF2-40B4-BE49-F238E27FC236}">
                  <a16:creationId xmlns:a16="http://schemas.microsoft.com/office/drawing/2014/main" id="{A3D301CB-C8BC-8459-86B8-05AA13479011}"/>
                </a:ext>
              </a:extLst>
            </p:cNvPr>
            <p:cNvCxnSpPr/>
            <p:nvPr/>
          </p:nvCxnSpPr>
          <p:spPr>
            <a:xfrm>
              <a:off x="2523393" y="2526515"/>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3474C2E-F854-5D7A-F71B-DD72FFDAAB20}"/>
                </a:ext>
              </a:extLst>
            </p:cNvPr>
            <p:cNvCxnSpPr/>
            <p:nvPr/>
          </p:nvCxnSpPr>
          <p:spPr>
            <a:xfrm>
              <a:off x="4495801" y="2517002"/>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43" name="Text 20">
            <a:extLst>
              <a:ext uri="{FF2B5EF4-FFF2-40B4-BE49-F238E27FC236}">
                <a16:creationId xmlns:a16="http://schemas.microsoft.com/office/drawing/2014/main" id="{F48FD8A2-56B1-206A-4310-F79CEE5528F8}"/>
              </a:ext>
            </a:extLst>
          </p:cNvPr>
          <p:cNvSpPr/>
          <p:nvPr/>
        </p:nvSpPr>
        <p:spPr>
          <a:xfrm>
            <a:off x="4362066" y="4845448"/>
            <a:ext cx="2689426" cy="809730"/>
          </a:xfrm>
          <a:prstGeom prst="rect">
            <a:avLst/>
          </a:prstGeom>
          <a:noFill/>
          <a:ln/>
        </p:spPr>
        <p:txBody>
          <a:bodyPr wrap="square" lIns="0" tIns="0" rIns="0" bIns="0" rtlCol="0" anchor="ctr"/>
          <a:lstStyle/>
          <a:p>
            <a:pPr marL="0" indent="0">
              <a:lnSpc>
                <a:spcPts val="1700"/>
              </a:lnSpc>
              <a:buNone/>
            </a:pPr>
            <a:r>
              <a:rPr lang="en-US" sz="1300">
                <a:solidFill>
                  <a:srgbClr val="5A6478"/>
                </a:solidFill>
                <a:latin typeface="Calibri"/>
                <a:ea typeface="Calibri"/>
                <a:cs typeface="Calibri"/>
              </a:rPr>
              <a:t>
</a:t>
            </a:r>
            <a:r>
              <a:rPr lang="en-US" sz="1300" b="1">
                <a:solidFill>
                  <a:srgbClr val="1B2A5B"/>
                </a:solidFill>
                <a:latin typeface="Calibri"/>
                <a:ea typeface="Calibri"/>
                <a:cs typeface="Calibri"/>
              </a:rPr>
              <a:t>Time
</a:t>
            </a:r>
            <a:r>
              <a:rPr lang="en-US" sz="1300">
                <a:solidFill>
                  <a:srgbClr val="5A6478"/>
                </a:solidFill>
                <a:latin typeface="Calibri"/>
                <a:ea typeface="Calibri"/>
                <a:cs typeface="Calibri"/>
              </a:rPr>
              <a:t>16:00–16:45 CEST  |  10:00–10:45 EDT</a:t>
            </a:r>
            <a:endParaRPr lang="en-US" sz="1300">
              <a:latin typeface="Calibri"/>
              <a:ea typeface="Calibri"/>
              <a:cs typeface="Calibri"/>
            </a:endParaRPr>
          </a:p>
        </p:txBody>
      </p:sp>
      <p:sp>
        <p:nvSpPr>
          <p:cNvPr id="4" name="Text 17">
            <a:extLst>
              <a:ext uri="{FF2B5EF4-FFF2-40B4-BE49-F238E27FC236}">
                <a16:creationId xmlns:a16="http://schemas.microsoft.com/office/drawing/2014/main" id="{1969740D-CAE5-8AA5-2746-06B3BA11B3F0}"/>
              </a:ext>
            </a:extLst>
          </p:cNvPr>
          <p:cNvSpPr/>
          <p:nvPr/>
        </p:nvSpPr>
        <p:spPr>
          <a:xfrm>
            <a:off x="1118394" y="3284299"/>
            <a:ext cx="9538941" cy="546706"/>
          </a:xfrm>
          <a:prstGeom prst="rect">
            <a:avLst/>
          </a:prstGeom>
          <a:noFill/>
          <a:ln/>
        </p:spPr>
        <p:txBody>
          <a:bodyPr wrap="square" lIns="0" tIns="0" rIns="0" bIns="0" rtlCol="0" anchor="t"/>
          <a:lstStyle/>
          <a:p>
            <a:pPr defTabSz="1219170">
              <a:defRPr/>
            </a:pPr>
            <a:r>
              <a:rPr lang="en-US" sz="2800" i="1">
                <a:latin typeface="Open Sans" panose="020B0606030504020204" pitchFamily="34" charset="0"/>
                <a:ea typeface="Open Sans" panose="020B0606030504020204" pitchFamily="34" charset="0"/>
                <a:cs typeface="Open Sans" panose="020B0606030504020204" pitchFamily="34" charset="0"/>
              </a:rPr>
              <a:t>Connecting Operational Technology with Enterprise AI</a:t>
            </a:r>
          </a:p>
        </p:txBody>
      </p:sp>
      <p:pic>
        <p:nvPicPr>
          <p:cNvPr id="10" name="Picture 9">
            <a:extLst>
              <a:ext uri="{FF2B5EF4-FFF2-40B4-BE49-F238E27FC236}">
                <a16:creationId xmlns:a16="http://schemas.microsoft.com/office/drawing/2014/main" id="{A56AB02B-20B5-9A20-8975-03C51C5DB3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6" name="Graphic 5">
            <a:extLst>
              <a:ext uri="{FF2B5EF4-FFF2-40B4-BE49-F238E27FC236}">
                <a16:creationId xmlns:a16="http://schemas.microsoft.com/office/drawing/2014/main" id="{EC010EEC-10B7-C3F3-66F4-8D953A9B3DD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400000">
            <a:off x="8610353" y="387963"/>
            <a:ext cx="2996996" cy="3129675"/>
          </a:xfrm>
          <a:prstGeom prst="rect">
            <a:avLst/>
          </a:prstGeom>
        </p:spPr>
      </p:pic>
    </p:spTree>
    <p:extLst>
      <p:ext uri="{BB962C8B-B14F-4D97-AF65-F5344CB8AC3E}">
        <p14:creationId xmlns:p14="http://schemas.microsoft.com/office/powerpoint/2010/main" val="610578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n-US" sz="2400"/>
          </a:p>
        </p:txBody>
      </p:sp>
      <p:pic>
        <p:nvPicPr>
          <p:cNvPr id="3" name="Image 0" descr="preencoded.png"/>
          <p:cNvPicPr>
            <a:picLocks noChangeAspect="1"/>
          </p:cNvPicPr>
          <p:nvPr/>
        </p:nvPicPr>
        <p:blipFill>
          <a:blip r:embed="rId3"/>
          <a:srcRect/>
          <a:stretch/>
        </p:blipFill>
        <p:spPr>
          <a:xfrm>
            <a:off x="1" y="0"/>
            <a:ext cx="47625" cy="6858000"/>
          </a:xfrm>
          <a:prstGeom prst="rect">
            <a:avLst/>
          </a:prstGeom>
        </p:spPr>
      </p:pic>
      <p:pic>
        <p:nvPicPr>
          <p:cNvPr id="4" name="Image 1" descr="preencoded.png"/>
          <p:cNvPicPr>
            <a:picLocks noChangeAspect="1"/>
          </p:cNvPicPr>
          <p:nvPr/>
        </p:nvPicPr>
        <p:blipFill>
          <a:blip r:embed="rId4"/>
          <a:srcRect/>
          <a:stretch/>
        </p:blipFill>
        <p:spPr>
          <a:xfrm>
            <a:off x="952500" y="638176"/>
            <a:ext cx="2760685" cy="396193"/>
          </a:xfrm>
          <a:prstGeom prst="rect">
            <a:avLst/>
          </a:prstGeom>
        </p:spPr>
      </p:pic>
      <p:sp>
        <p:nvSpPr>
          <p:cNvPr id="5" name="Text 1"/>
          <p:cNvSpPr/>
          <p:nvPr/>
        </p:nvSpPr>
        <p:spPr>
          <a:xfrm>
            <a:off x="952500" y="1476376"/>
            <a:ext cx="3133725" cy="352425"/>
          </a:xfrm>
          <a:prstGeom prst="rect">
            <a:avLst/>
          </a:prstGeom>
          <a:noFill/>
          <a:ln/>
        </p:spPr>
        <p:txBody>
          <a:bodyPr wrap="square" lIns="0" tIns="0" rIns="0" bIns="0" rtlCol="0" anchor="ctr"/>
          <a:lstStyle/>
          <a:p>
            <a:pPr>
              <a:lnSpc>
                <a:spcPts val="4367"/>
              </a:lnSpc>
            </a:pPr>
            <a:r>
              <a:rPr lang="en-US" sz="3207" b="1">
                <a:solidFill>
                  <a:srgbClr val="182C61">
                    <a:alpha val="99000"/>
                  </a:srgbClr>
                </a:solidFill>
                <a:latin typeface="Open Sans" pitchFamily="34" charset="0"/>
                <a:ea typeface="Open Sans" pitchFamily="34" charset="-122"/>
                <a:cs typeface="Open Sans" pitchFamily="34" charset="-120"/>
              </a:rPr>
              <a:t>Your speakers</a:t>
            </a:r>
            <a:endParaRPr lang="en-US" sz="3207"/>
          </a:p>
        </p:txBody>
      </p:sp>
      <p:sp>
        <p:nvSpPr>
          <p:cNvPr id="6" name="Text 2"/>
          <p:cNvSpPr/>
          <p:nvPr/>
        </p:nvSpPr>
        <p:spPr>
          <a:xfrm>
            <a:off x="952500" y="2057401"/>
            <a:ext cx="4029075" cy="352425"/>
          </a:xfrm>
          <a:prstGeom prst="rect">
            <a:avLst/>
          </a:prstGeom>
          <a:noFill/>
          <a:ln/>
        </p:spPr>
        <p:txBody>
          <a:bodyPr wrap="square" lIns="0" tIns="0" rIns="0" bIns="0" rtlCol="0" anchor="ctr"/>
          <a:lstStyle/>
          <a:p>
            <a:pPr>
              <a:lnSpc>
                <a:spcPts val="2135"/>
              </a:lnSpc>
            </a:pPr>
            <a:r>
              <a:rPr lang="en-US" sz="1568">
                <a:solidFill>
                  <a:srgbClr val="182C61">
                    <a:alpha val="99000"/>
                  </a:srgbClr>
                </a:solidFill>
                <a:latin typeface="Open Sans" pitchFamily="34" charset="0"/>
                <a:ea typeface="Open Sans" pitchFamily="34" charset="-122"/>
                <a:cs typeface="Open Sans" pitchFamily="34" charset="-120"/>
              </a:rPr>
              <a:t>Meet the team presenting this session</a:t>
            </a:r>
            <a:endParaRPr lang="en-US" sz="1568"/>
          </a:p>
        </p:txBody>
      </p:sp>
      <p:pic>
        <p:nvPicPr>
          <p:cNvPr id="7" name="Image 2" descr="preencoded.png"/>
          <p:cNvPicPr>
            <a:picLocks noChangeAspect="1"/>
          </p:cNvPicPr>
          <p:nvPr/>
        </p:nvPicPr>
        <p:blipFill>
          <a:blip r:embed="rId5"/>
          <a:srcRect/>
          <a:stretch/>
        </p:blipFill>
        <p:spPr>
          <a:xfrm>
            <a:off x="952500" y="2847975"/>
            <a:ext cx="2607947" cy="3303269"/>
          </a:xfrm>
          <a:prstGeom prst="rect">
            <a:avLst/>
          </a:prstGeom>
        </p:spPr>
      </p:pic>
      <p:sp>
        <p:nvSpPr>
          <p:cNvPr id="8" name="Text 3"/>
          <p:cNvSpPr/>
          <p:nvPr/>
        </p:nvSpPr>
        <p:spPr>
          <a:xfrm>
            <a:off x="1247776" y="4867275"/>
            <a:ext cx="1883777" cy="145528"/>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Open Sans" pitchFamily="34" charset="0"/>
                <a:ea typeface="Open Sans" pitchFamily="34" charset="-122"/>
                <a:cs typeface="Open Sans" pitchFamily="34" charset="-120"/>
              </a:rPr>
              <a:t>Scotty Gresham</a:t>
            </a:r>
            <a:endParaRPr lang="en-US" sz="1209"/>
          </a:p>
        </p:txBody>
      </p:sp>
      <p:sp>
        <p:nvSpPr>
          <p:cNvPr id="9" name="Text 4"/>
          <p:cNvSpPr/>
          <p:nvPr/>
        </p:nvSpPr>
        <p:spPr>
          <a:xfrm>
            <a:off x="1581151" y="5124451"/>
            <a:ext cx="1219200"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Cloud &amp; AI Platform Solutions Specialist</a:t>
            </a:r>
            <a:endParaRPr lang="en-US" sz="968"/>
          </a:p>
        </p:txBody>
      </p:sp>
      <p:pic>
        <p:nvPicPr>
          <p:cNvPr id="10" name="Image 3" descr="preencoded.png"/>
          <p:cNvPicPr>
            <a:picLocks noChangeAspect="1"/>
          </p:cNvPicPr>
          <p:nvPr/>
        </p:nvPicPr>
        <p:blipFill>
          <a:blip r:embed="rId6"/>
          <a:srcRect/>
          <a:stretch/>
        </p:blipFill>
        <p:spPr>
          <a:xfrm>
            <a:off x="1276351" y="3048000"/>
            <a:ext cx="1828800" cy="1666875"/>
          </a:xfrm>
          <a:prstGeom prst="rect">
            <a:avLst/>
          </a:prstGeom>
        </p:spPr>
      </p:pic>
      <p:pic>
        <p:nvPicPr>
          <p:cNvPr id="11" name="Image 4" descr="preencoded.png"/>
          <p:cNvPicPr>
            <a:picLocks noChangeAspect="1"/>
          </p:cNvPicPr>
          <p:nvPr/>
        </p:nvPicPr>
        <p:blipFill>
          <a:blip r:embed="rId7"/>
          <a:srcRect/>
          <a:stretch/>
        </p:blipFill>
        <p:spPr>
          <a:xfrm>
            <a:off x="1600194" y="5581651"/>
            <a:ext cx="1180397" cy="251292"/>
          </a:xfrm>
          <a:prstGeom prst="rect">
            <a:avLst/>
          </a:prstGeom>
        </p:spPr>
      </p:pic>
      <p:pic>
        <p:nvPicPr>
          <p:cNvPr id="12" name="Image 5" descr="preencoded.png"/>
          <p:cNvPicPr>
            <a:picLocks noChangeAspect="1"/>
          </p:cNvPicPr>
          <p:nvPr/>
        </p:nvPicPr>
        <p:blipFill>
          <a:blip r:embed="rId8"/>
          <a:srcRect/>
          <a:stretch/>
        </p:blipFill>
        <p:spPr>
          <a:xfrm>
            <a:off x="3914775" y="2847975"/>
            <a:ext cx="2607947" cy="3303269"/>
          </a:xfrm>
          <a:prstGeom prst="rect">
            <a:avLst/>
          </a:prstGeom>
        </p:spPr>
      </p:pic>
      <p:pic>
        <p:nvPicPr>
          <p:cNvPr id="13" name="Image 6" descr="preencoded.png"/>
          <p:cNvPicPr>
            <a:picLocks noChangeAspect="1"/>
          </p:cNvPicPr>
          <p:nvPr/>
        </p:nvPicPr>
        <p:blipFill>
          <a:blip r:embed="rId9"/>
          <a:srcRect/>
          <a:stretch/>
        </p:blipFill>
        <p:spPr>
          <a:xfrm>
            <a:off x="4676775" y="5543551"/>
            <a:ext cx="956875" cy="290189"/>
          </a:xfrm>
          <a:prstGeom prst="rect">
            <a:avLst/>
          </a:prstGeom>
        </p:spPr>
      </p:pic>
      <p:sp>
        <p:nvSpPr>
          <p:cNvPr id="14" name="Text 5"/>
          <p:cNvSpPr/>
          <p:nvPr/>
        </p:nvSpPr>
        <p:spPr>
          <a:xfrm>
            <a:off x="4210052" y="4867275"/>
            <a:ext cx="1883777" cy="145528"/>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Open Sans" pitchFamily="34" charset="0"/>
                <a:ea typeface="Open Sans" pitchFamily="34" charset="-122"/>
                <a:cs typeface="Open Sans" pitchFamily="34" charset="-120"/>
              </a:rPr>
              <a:t>Johan Krebbers</a:t>
            </a:r>
            <a:endParaRPr lang="en-US" sz="1209"/>
          </a:p>
        </p:txBody>
      </p:sp>
      <p:sp>
        <p:nvSpPr>
          <p:cNvPr id="15" name="Text 6"/>
          <p:cNvSpPr/>
          <p:nvPr/>
        </p:nvSpPr>
        <p:spPr>
          <a:xfrm>
            <a:off x="4591051" y="5124451"/>
            <a:ext cx="1123951"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Chief Technology Officer</a:t>
            </a:r>
            <a:endParaRPr lang="en-US" sz="968"/>
          </a:p>
        </p:txBody>
      </p:sp>
      <p:pic>
        <p:nvPicPr>
          <p:cNvPr id="16" name="Image 7" descr="preencoded.png"/>
          <p:cNvPicPr>
            <a:picLocks noChangeAspect="1"/>
          </p:cNvPicPr>
          <p:nvPr/>
        </p:nvPicPr>
        <p:blipFill>
          <a:blip r:embed="rId10"/>
          <a:srcRect/>
          <a:stretch/>
        </p:blipFill>
        <p:spPr>
          <a:xfrm>
            <a:off x="4238625" y="3048000"/>
            <a:ext cx="1828800" cy="1666875"/>
          </a:xfrm>
          <a:prstGeom prst="rect">
            <a:avLst/>
          </a:prstGeom>
        </p:spPr>
      </p:pic>
      <p:pic>
        <p:nvPicPr>
          <p:cNvPr id="17" name="Image 8" descr="preencoded.png"/>
          <p:cNvPicPr>
            <a:picLocks noChangeAspect="1"/>
          </p:cNvPicPr>
          <p:nvPr/>
        </p:nvPicPr>
        <p:blipFill>
          <a:blip r:embed="rId11"/>
          <a:srcRect/>
          <a:stretch/>
        </p:blipFill>
        <p:spPr>
          <a:xfrm>
            <a:off x="4238625" y="3048000"/>
            <a:ext cx="1828800" cy="1666875"/>
          </a:xfrm>
          <a:prstGeom prst="rect">
            <a:avLst/>
          </a:prstGeom>
        </p:spPr>
      </p:pic>
      <p:pic>
        <p:nvPicPr>
          <p:cNvPr id="18" name="Image 9" descr="preencoded.png"/>
          <p:cNvPicPr>
            <a:picLocks noChangeAspect="1"/>
          </p:cNvPicPr>
          <p:nvPr/>
        </p:nvPicPr>
        <p:blipFill>
          <a:blip r:embed="rId12"/>
          <a:srcRect/>
          <a:stretch/>
        </p:blipFill>
        <p:spPr>
          <a:xfrm>
            <a:off x="6877051" y="2847975"/>
            <a:ext cx="2607947" cy="3303269"/>
          </a:xfrm>
          <a:prstGeom prst="rect">
            <a:avLst/>
          </a:prstGeom>
        </p:spPr>
      </p:pic>
      <p:pic>
        <p:nvPicPr>
          <p:cNvPr id="19" name="Image 10" descr="preencoded.png"/>
          <p:cNvPicPr>
            <a:picLocks noChangeAspect="1"/>
          </p:cNvPicPr>
          <p:nvPr/>
        </p:nvPicPr>
        <p:blipFill>
          <a:blip r:embed="rId13"/>
          <a:srcRect/>
          <a:stretch/>
        </p:blipFill>
        <p:spPr>
          <a:xfrm>
            <a:off x="7686675" y="5495926"/>
            <a:ext cx="852580" cy="333373"/>
          </a:xfrm>
          <a:prstGeom prst="rect">
            <a:avLst/>
          </a:prstGeom>
        </p:spPr>
      </p:pic>
      <p:sp>
        <p:nvSpPr>
          <p:cNvPr id="20" name="Text 7"/>
          <p:cNvSpPr/>
          <p:nvPr/>
        </p:nvSpPr>
        <p:spPr>
          <a:xfrm>
            <a:off x="7172326" y="4867275"/>
            <a:ext cx="1883777" cy="145528"/>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Open Sans" pitchFamily="34" charset="0"/>
                <a:ea typeface="Open Sans" pitchFamily="34" charset="-122"/>
                <a:cs typeface="Open Sans" pitchFamily="34" charset="-120"/>
              </a:rPr>
              <a:t>Syed Zafar</a:t>
            </a:r>
            <a:endParaRPr lang="en-US" sz="1209"/>
          </a:p>
        </p:txBody>
      </p:sp>
      <p:sp>
        <p:nvSpPr>
          <p:cNvPr id="21" name="Text 8"/>
          <p:cNvSpPr/>
          <p:nvPr/>
        </p:nvSpPr>
        <p:spPr>
          <a:xfrm>
            <a:off x="7734300" y="5124451"/>
            <a:ext cx="771525"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Managing Director</a:t>
            </a:r>
            <a:endParaRPr lang="en-US" sz="968"/>
          </a:p>
        </p:txBody>
      </p:sp>
      <p:pic>
        <p:nvPicPr>
          <p:cNvPr id="22" name="Image 11" descr="preencoded.png"/>
          <p:cNvPicPr>
            <a:picLocks noChangeAspect="1"/>
          </p:cNvPicPr>
          <p:nvPr/>
        </p:nvPicPr>
        <p:blipFill>
          <a:blip r:embed="rId10"/>
          <a:srcRect/>
          <a:stretch/>
        </p:blipFill>
        <p:spPr>
          <a:xfrm>
            <a:off x="7200900" y="3048000"/>
            <a:ext cx="1828800" cy="1666875"/>
          </a:xfrm>
          <a:prstGeom prst="rect">
            <a:avLst/>
          </a:prstGeom>
        </p:spPr>
      </p:pic>
      <p:pic>
        <p:nvPicPr>
          <p:cNvPr id="23" name="Image 12" descr="preencoded.png"/>
          <p:cNvPicPr>
            <a:picLocks noChangeAspect="1"/>
          </p:cNvPicPr>
          <p:nvPr/>
        </p:nvPicPr>
        <p:blipFill>
          <a:blip r:embed="rId14"/>
          <a:srcRect/>
          <a:stretch/>
        </p:blipFill>
        <p:spPr>
          <a:xfrm>
            <a:off x="7200900" y="3048000"/>
            <a:ext cx="1828800" cy="1666875"/>
          </a:xfrm>
          <a:prstGeom prst="rect">
            <a:avLst/>
          </a:prstGeom>
        </p:spPr>
      </p:pic>
      <p:sp>
        <p:nvSpPr>
          <p:cNvPr id="24" name="Rectangle 23">
            <a:extLst>
              <a:ext uri="{FF2B5EF4-FFF2-40B4-BE49-F238E27FC236}">
                <a16:creationId xmlns:a16="http://schemas.microsoft.com/office/drawing/2014/main" id="{A7A35A63-685D-AE1A-2DE9-3088B53E7CB0}"/>
              </a:ext>
            </a:extLst>
          </p:cNvPr>
          <p:cNvSpPr/>
          <p:nvPr/>
        </p:nvSpPr>
        <p:spPr>
          <a:xfrm>
            <a:off x="9515566" y="0"/>
            <a:ext cx="2676434" cy="6858000"/>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F9C0F709-51F2-B523-55FE-A30B96BE5D8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26" name="Picture 25">
            <a:extLst>
              <a:ext uri="{FF2B5EF4-FFF2-40B4-BE49-F238E27FC236}">
                <a16:creationId xmlns:a16="http://schemas.microsoft.com/office/drawing/2014/main" id="{F86EDA2A-617F-5BC0-42FF-95C17453106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554103" y="0"/>
            <a:ext cx="637897" cy="6858000"/>
          </a:xfrm>
          <a:prstGeom prst="rect">
            <a:avLst/>
          </a:prstGeom>
        </p:spPr>
      </p:pic>
      <p:cxnSp>
        <p:nvCxnSpPr>
          <p:cNvPr id="30" name="Straight Connector 29">
            <a:extLst>
              <a:ext uri="{FF2B5EF4-FFF2-40B4-BE49-F238E27FC236}">
                <a16:creationId xmlns:a16="http://schemas.microsoft.com/office/drawing/2014/main" id="{DCAF6542-0C31-3A81-DEC7-AA7704B5D352}"/>
              </a:ext>
            </a:extLst>
          </p:cNvPr>
          <p:cNvCxnSpPr>
            <a:cxnSpLocks/>
          </p:cNvCxnSpPr>
          <p:nvPr/>
        </p:nvCxnSpPr>
        <p:spPr>
          <a:xfrm>
            <a:off x="3855197" y="656186"/>
            <a:ext cx="0" cy="362990"/>
          </a:xfrm>
          <a:prstGeom prst="line">
            <a:avLst/>
          </a:prstGeom>
          <a:noFill/>
          <a:ln w="9525" cap="flat" cmpd="sng" algn="ctr">
            <a:solidFill>
              <a:schemeClr val="bg1">
                <a:lumMod val="75000"/>
              </a:schemeClr>
            </a:solidFill>
            <a:prstDash val="solid"/>
            <a:headEnd type="none" w="lg" len="med"/>
            <a:tailEnd type="none" w="lg" len="med"/>
          </a:ln>
          <a:effectLst/>
        </p:spPr>
      </p:cxnSp>
      <p:sp>
        <p:nvSpPr>
          <p:cNvPr id="32" name="Freeform 2">
            <a:extLst>
              <a:ext uri="{FF2B5EF4-FFF2-40B4-BE49-F238E27FC236}">
                <a16:creationId xmlns:a16="http://schemas.microsoft.com/office/drawing/2014/main" id="{288B5F8B-707E-7738-C841-4DB561A80F1C}"/>
              </a:ext>
            </a:extLst>
          </p:cNvPr>
          <p:cNvSpPr/>
          <p:nvPr/>
        </p:nvSpPr>
        <p:spPr>
          <a:xfrm>
            <a:off x="3953053" y="583118"/>
            <a:ext cx="914222" cy="450748"/>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7"/>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32C4F9D-591C-542D-0405-2909B842A2FC}"/>
              </a:ext>
            </a:extLst>
          </p:cNvPr>
          <p:cNvSpPr txBox="1"/>
          <p:nvPr/>
        </p:nvSpPr>
        <p:spPr>
          <a:xfrm>
            <a:off x="523562" y="497456"/>
            <a:ext cx="8152774" cy="461665"/>
          </a:xfrm>
          <a:prstGeom prst="rect">
            <a:avLst/>
          </a:prstGeom>
          <a:noFill/>
        </p:spPr>
        <p:txBody>
          <a:bodyPr wrap="square" lIns="91440" tIns="45720" rIns="91440" bIns="45720" rtlCol="0" anchor="t">
            <a:spAutoFit/>
          </a:bodyPr>
          <a:lstStyle/>
          <a:p>
            <a:pPr defTabSz="912813" eaLnBrk="0" fontAlgn="base" hangingPunct="0">
              <a:spcBef>
                <a:spcPct val="0"/>
              </a:spcBef>
              <a:spcAft>
                <a:spcPct val="0"/>
              </a:spcAft>
              <a:defRPr/>
            </a:pPr>
            <a:r>
              <a:rPr lang="en-US" sz="2400" b="1">
                <a:solidFill>
                  <a:srgbClr val="182C61"/>
                </a:solidFill>
                <a:latin typeface="Montserrat" pitchFamily="2" charset="0"/>
                <a:cs typeface="Poppins" panose="00000500000000000000" pitchFamily="2" charset="0"/>
              </a:rPr>
              <a:t>Housekeeping</a:t>
            </a:r>
            <a:r>
              <a:rPr lang="en-US" sz="2400" b="1">
                <a:solidFill>
                  <a:srgbClr val="182C61"/>
                </a:solidFill>
                <a:latin typeface="Montserrat" pitchFamily="2" charset="0"/>
                <a:cs typeface="Roboto Black" panose="02000000000000000000" pitchFamily="2" charset="0"/>
              </a:rPr>
              <a:t> </a:t>
            </a:r>
            <a:r>
              <a:rPr lang="en-US" sz="2400" b="1">
                <a:solidFill>
                  <a:srgbClr val="E58527"/>
                </a:solidFill>
                <a:latin typeface="Montserrat" pitchFamily="2" charset="0"/>
                <a:ea typeface="Open Sans" panose="020B0606030504020204" pitchFamily="34" charset="0"/>
                <a:cs typeface="Open Sans" panose="020B0606030504020204" pitchFamily="34" charset="0"/>
              </a:rPr>
              <a:t>– </a:t>
            </a:r>
            <a:r>
              <a:rPr lang="en-US" sz="2400">
                <a:solidFill>
                  <a:srgbClr val="E58527"/>
                </a:solidFill>
                <a:latin typeface="Montserrat" pitchFamily="2" charset="0"/>
                <a:ea typeface="Open Sans" panose="020B0606030504020204" pitchFamily="34" charset="0"/>
                <a:cs typeface="Poppins" panose="00000500000000000000" pitchFamily="2" charset="0"/>
              </a:rPr>
              <a:t>Asking speaker a question </a:t>
            </a:r>
            <a:endParaRPr lang="en-US" sz="2400" b="1">
              <a:solidFill>
                <a:srgbClr val="E58527"/>
              </a:solidFill>
              <a:latin typeface="Montserrat" pitchFamily="2" charset="0"/>
              <a:ea typeface="Open Sans" panose="020B0606030504020204" pitchFamily="34" charset="0"/>
              <a:cs typeface="Poppins" panose="00000500000000000000" pitchFamily="2" charset="0"/>
            </a:endParaRPr>
          </a:p>
        </p:txBody>
      </p:sp>
      <p:sp>
        <p:nvSpPr>
          <p:cNvPr id="13" name="TextBox 12">
            <a:extLst>
              <a:ext uri="{FF2B5EF4-FFF2-40B4-BE49-F238E27FC236}">
                <a16:creationId xmlns:a16="http://schemas.microsoft.com/office/drawing/2014/main" id="{183032FC-DF29-495A-C544-D853788ADBB3}"/>
              </a:ext>
            </a:extLst>
          </p:cNvPr>
          <p:cNvSpPr txBox="1"/>
          <p:nvPr/>
        </p:nvSpPr>
        <p:spPr>
          <a:xfrm>
            <a:off x="523562" y="1193158"/>
            <a:ext cx="918464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We want to hear from you! </a:t>
            </a:r>
          </a:p>
          <a:p>
            <a:r>
              <a:rPr lang="en-US" sz="1600">
                <a:latin typeface="Open Sans" panose="020B0606030504020204" pitchFamily="34" charset="0"/>
                <a:ea typeface="Open Sans" panose="020B0606030504020204" pitchFamily="34" charset="0"/>
                <a:cs typeface="Open Sans" panose="020B0606030504020204" pitchFamily="34" charset="0"/>
              </a:rPr>
              <a:t>Please submit your questions. We’ll reserve time for Q&amp;A at the end of the webinar. </a:t>
            </a:r>
          </a:p>
        </p:txBody>
      </p:sp>
      <p:pic>
        <p:nvPicPr>
          <p:cNvPr id="15" name="Picture 14">
            <a:extLst>
              <a:ext uri="{FF2B5EF4-FFF2-40B4-BE49-F238E27FC236}">
                <a16:creationId xmlns:a16="http://schemas.microsoft.com/office/drawing/2014/main" id="{F3348193-7312-931F-713D-0AC2F8C93582}"/>
              </a:ext>
            </a:extLst>
          </p:cNvPr>
          <p:cNvPicPr>
            <a:picLocks noChangeAspect="1"/>
          </p:cNvPicPr>
          <p:nvPr/>
        </p:nvPicPr>
        <p:blipFill>
          <a:blip r:embed="rId2"/>
          <a:stretch>
            <a:fillRect/>
          </a:stretch>
        </p:blipFill>
        <p:spPr>
          <a:xfrm>
            <a:off x="7475989" y="2166556"/>
            <a:ext cx="4140413" cy="4343623"/>
          </a:xfrm>
          <a:prstGeom prst="rect">
            <a:avLst/>
          </a:prstGeom>
        </p:spPr>
      </p:pic>
      <p:sp>
        <p:nvSpPr>
          <p:cNvPr id="16" name="Rectangle: Rounded Corners 15">
            <a:extLst>
              <a:ext uri="{FF2B5EF4-FFF2-40B4-BE49-F238E27FC236}">
                <a16:creationId xmlns:a16="http://schemas.microsoft.com/office/drawing/2014/main" id="{5F047A9B-2B84-96C9-DDBC-C6D4BD7F0A9A}"/>
              </a:ext>
            </a:extLst>
          </p:cNvPr>
          <p:cNvSpPr/>
          <p:nvPr/>
        </p:nvSpPr>
        <p:spPr>
          <a:xfrm>
            <a:off x="7876452" y="2092960"/>
            <a:ext cx="672662" cy="7396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EB04299-22DA-F6E5-C8FF-8544412B0A01}"/>
              </a:ext>
            </a:extLst>
          </p:cNvPr>
          <p:cNvSpPr/>
          <p:nvPr/>
        </p:nvSpPr>
        <p:spPr>
          <a:xfrm>
            <a:off x="9441074" y="5986229"/>
            <a:ext cx="1684126" cy="4348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0794E5A-4861-56C0-4EFE-7E8CEE148527}"/>
              </a:ext>
            </a:extLst>
          </p:cNvPr>
          <p:cNvSpPr txBox="1"/>
          <p:nvPr/>
        </p:nvSpPr>
        <p:spPr>
          <a:xfrm>
            <a:off x="2432435" y="3761960"/>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Clicking on the Q&amp;A icon will open a window where you can type your question.</a:t>
            </a:r>
          </a:p>
        </p:txBody>
      </p:sp>
      <p:sp>
        <p:nvSpPr>
          <p:cNvPr id="20" name="TextBox 19">
            <a:extLst>
              <a:ext uri="{FF2B5EF4-FFF2-40B4-BE49-F238E27FC236}">
                <a16:creationId xmlns:a16="http://schemas.microsoft.com/office/drawing/2014/main" id="{05DD5894-1DA7-BA5A-D6C6-49D5B6F39B49}"/>
              </a:ext>
            </a:extLst>
          </p:cNvPr>
          <p:cNvSpPr txBox="1"/>
          <p:nvPr/>
        </p:nvSpPr>
        <p:spPr>
          <a:xfrm>
            <a:off x="1230587" y="2368688"/>
            <a:ext cx="9184640" cy="338554"/>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To submit questions, click on the Q&amp;A at the top right corner</a:t>
            </a:r>
          </a:p>
        </p:txBody>
      </p:sp>
      <p:sp>
        <p:nvSpPr>
          <p:cNvPr id="21" name="TextBox 20">
            <a:extLst>
              <a:ext uri="{FF2B5EF4-FFF2-40B4-BE49-F238E27FC236}">
                <a16:creationId xmlns:a16="http://schemas.microsoft.com/office/drawing/2014/main" id="{89F4FAF9-95A1-881E-20C1-A29313C79E71}"/>
              </a:ext>
            </a:extLst>
          </p:cNvPr>
          <p:cNvSpPr txBox="1"/>
          <p:nvPr/>
        </p:nvSpPr>
        <p:spPr>
          <a:xfrm>
            <a:off x="2432435" y="5693841"/>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 on the ‘Ask a question’ button &amp; type your question.</a:t>
            </a:r>
          </a:p>
        </p:txBody>
      </p:sp>
      <p:sp>
        <p:nvSpPr>
          <p:cNvPr id="26" name="Oval 25">
            <a:extLst>
              <a:ext uri="{FF2B5EF4-FFF2-40B4-BE49-F238E27FC236}">
                <a16:creationId xmlns:a16="http://schemas.microsoft.com/office/drawing/2014/main" id="{53F64A9E-52CB-3BC6-4B0B-84C6587CF58C}"/>
              </a:ext>
            </a:extLst>
          </p:cNvPr>
          <p:cNvSpPr/>
          <p:nvPr/>
        </p:nvSpPr>
        <p:spPr>
          <a:xfrm>
            <a:off x="593908" y="2276355"/>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7" name="TextBox 26">
            <a:extLst>
              <a:ext uri="{FF2B5EF4-FFF2-40B4-BE49-F238E27FC236}">
                <a16:creationId xmlns:a16="http://schemas.microsoft.com/office/drawing/2014/main" id="{C295BEB0-3F3A-ECD7-51E4-08CA348B7A2C}"/>
              </a:ext>
            </a:extLst>
          </p:cNvPr>
          <p:cNvSpPr txBox="1"/>
          <p:nvPr/>
        </p:nvSpPr>
        <p:spPr>
          <a:xfrm>
            <a:off x="691525" y="2319889"/>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Oval 27">
            <a:extLst>
              <a:ext uri="{FF2B5EF4-FFF2-40B4-BE49-F238E27FC236}">
                <a16:creationId xmlns:a16="http://schemas.microsoft.com/office/drawing/2014/main" id="{A4318C0E-EA6A-B2F1-3E6D-DFDC89830646}"/>
              </a:ext>
            </a:extLst>
          </p:cNvPr>
          <p:cNvSpPr/>
          <p:nvPr/>
        </p:nvSpPr>
        <p:spPr>
          <a:xfrm>
            <a:off x="1896173" y="377228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9" name="TextBox 28">
            <a:extLst>
              <a:ext uri="{FF2B5EF4-FFF2-40B4-BE49-F238E27FC236}">
                <a16:creationId xmlns:a16="http://schemas.microsoft.com/office/drawing/2014/main" id="{2A14D675-8677-A7F7-606F-3A3B4B30D8AA}"/>
              </a:ext>
            </a:extLst>
          </p:cNvPr>
          <p:cNvSpPr txBox="1"/>
          <p:nvPr/>
        </p:nvSpPr>
        <p:spPr>
          <a:xfrm>
            <a:off x="1993790" y="381582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30" name="Oval 29">
            <a:extLst>
              <a:ext uri="{FF2B5EF4-FFF2-40B4-BE49-F238E27FC236}">
                <a16:creationId xmlns:a16="http://schemas.microsoft.com/office/drawing/2014/main" id="{66C356F3-9DDD-7483-9D64-E8CB5C0B8210}"/>
              </a:ext>
            </a:extLst>
          </p:cNvPr>
          <p:cNvSpPr/>
          <p:nvPr/>
        </p:nvSpPr>
        <p:spPr>
          <a:xfrm>
            <a:off x="1891213" y="565030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31" name="TextBox 30">
            <a:extLst>
              <a:ext uri="{FF2B5EF4-FFF2-40B4-BE49-F238E27FC236}">
                <a16:creationId xmlns:a16="http://schemas.microsoft.com/office/drawing/2014/main" id="{F85B4189-022E-8C05-607A-EAE224F3A0AC}"/>
              </a:ext>
            </a:extLst>
          </p:cNvPr>
          <p:cNvSpPr txBox="1"/>
          <p:nvPr/>
        </p:nvSpPr>
        <p:spPr>
          <a:xfrm>
            <a:off x="1988830" y="569384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cxnSp>
        <p:nvCxnSpPr>
          <p:cNvPr id="33" name="Connector: Elbow 32">
            <a:extLst>
              <a:ext uri="{FF2B5EF4-FFF2-40B4-BE49-F238E27FC236}">
                <a16:creationId xmlns:a16="http://schemas.microsoft.com/office/drawing/2014/main" id="{0F8F6C4C-1501-88DC-8DB8-EF646912F47C}"/>
              </a:ext>
            </a:extLst>
          </p:cNvPr>
          <p:cNvCxnSpPr/>
          <p:nvPr/>
        </p:nvCxnSpPr>
        <p:spPr>
          <a:xfrm>
            <a:off x="5892800" y="4346735"/>
            <a:ext cx="3251200" cy="845025"/>
          </a:xfrm>
          <a:prstGeom prst="bentConnector3">
            <a:avLst>
              <a:gd name="adj1" fmla="val 40000"/>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FF085FD-415E-8576-C0D8-77A48EA676AA}"/>
              </a:ext>
            </a:extLst>
          </p:cNvPr>
          <p:cNvCxnSpPr>
            <a:cxnSpLocks/>
          </p:cNvCxnSpPr>
          <p:nvPr/>
        </p:nvCxnSpPr>
        <p:spPr>
          <a:xfrm>
            <a:off x="5974080" y="6061169"/>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55848D0-BB84-3FD6-8EB7-851E908507F5}"/>
              </a:ext>
            </a:extLst>
          </p:cNvPr>
          <p:cNvCxnSpPr>
            <a:cxnSpLocks/>
            <a:endCxn id="18" idx="1"/>
          </p:cNvCxnSpPr>
          <p:nvPr/>
        </p:nvCxnSpPr>
        <p:spPr>
          <a:xfrm>
            <a:off x="5974080" y="6203675"/>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91B82AF-2BDD-99E4-892F-4C0D19F759E4}"/>
              </a:ext>
            </a:extLst>
          </p:cNvPr>
          <p:cNvCxnSpPr>
            <a:cxnSpLocks/>
          </p:cNvCxnSpPr>
          <p:nvPr/>
        </p:nvCxnSpPr>
        <p:spPr>
          <a:xfrm>
            <a:off x="4362503" y="2690146"/>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6539AF52-32F2-B9F9-1E7B-63A803608336}"/>
              </a:ext>
            </a:extLst>
          </p:cNvPr>
          <p:cNvCxnSpPr>
            <a:cxnSpLocks/>
          </p:cNvCxnSpPr>
          <p:nvPr/>
        </p:nvCxnSpPr>
        <p:spPr>
          <a:xfrm>
            <a:off x="4362503" y="2832652"/>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680C7AF5-BD3B-0B7D-D012-AC22C89B05BD}"/>
              </a:ext>
            </a:extLst>
          </p:cNvPr>
          <p:cNvSpPr/>
          <p:nvPr/>
        </p:nvSpPr>
        <p:spPr>
          <a:xfrm>
            <a:off x="593908" y="949923"/>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17EE90EA-5A96-36FF-789A-DFF70EACA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B5BB683C-712F-888F-B236-CBC04AA537CA}"/>
              </a:ext>
            </a:extLst>
          </p:cNvPr>
          <p:cNvGrpSpPr/>
          <p:nvPr/>
        </p:nvGrpSpPr>
        <p:grpSpPr>
          <a:xfrm>
            <a:off x="9166457" y="187733"/>
            <a:ext cx="2816321" cy="354218"/>
            <a:chOff x="7999373" y="268427"/>
            <a:chExt cx="2967951" cy="373289"/>
          </a:xfrm>
        </p:grpSpPr>
        <p:grpSp>
          <p:nvGrpSpPr>
            <p:cNvPr id="5" name="Group 4">
              <a:extLst>
                <a:ext uri="{FF2B5EF4-FFF2-40B4-BE49-F238E27FC236}">
                  <a16:creationId xmlns:a16="http://schemas.microsoft.com/office/drawing/2014/main" id="{4ECA096A-58A1-369D-28B6-85EE82133EB4}"/>
                </a:ext>
              </a:extLst>
            </p:cNvPr>
            <p:cNvGrpSpPr/>
            <p:nvPr/>
          </p:nvGrpSpPr>
          <p:grpSpPr>
            <a:xfrm>
              <a:off x="7999373" y="268427"/>
              <a:ext cx="2967951" cy="373289"/>
              <a:chOff x="8294129" y="283321"/>
              <a:chExt cx="2737864" cy="344350"/>
            </a:xfrm>
          </p:grpSpPr>
          <p:grpSp>
            <p:nvGrpSpPr>
              <p:cNvPr id="7" name="Group 6">
                <a:extLst>
                  <a:ext uri="{FF2B5EF4-FFF2-40B4-BE49-F238E27FC236}">
                    <a16:creationId xmlns:a16="http://schemas.microsoft.com/office/drawing/2014/main" id="{7F1D08C5-D545-4064-B9DA-69BCAAF537B4}"/>
                  </a:ext>
                </a:extLst>
              </p:cNvPr>
              <p:cNvGrpSpPr/>
              <p:nvPr/>
            </p:nvGrpSpPr>
            <p:grpSpPr>
              <a:xfrm>
                <a:off x="8294129" y="285357"/>
                <a:ext cx="1993819" cy="342314"/>
                <a:chOff x="8126383" y="283519"/>
                <a:chExt cx="1993819" cy="342314"/>
              </a:xfrm>
            </p:grpSpPr>
            <p:pic>
              <p:nvPicPr>
                <p:cNvPr id="9" name="Picture 8" descr="Icon&#10;&#10;Description automatically generated">
                  <a:extLst>
                    <a:ext uri="{FF2B5EF4-FFF2-40B4-BE49-F238E27FC236}">
                      <a16:creationId xmlns:a16="http://schemas.microsoft.com/office/drawing/2014/main" id="{113096EF-E897-6FBA-350C-EDE2A68A8F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0" name="Straight Connector 9">
                  <a:extLst>
                    <a:ext uri="{FF2B5EF4-FFF2-40B4-BE49-F238E27FC236}">
                      <a16:creationId xmlns:a16="http://schemas.microsoft.com/office/drawing/2014/main" id="{BE711318-67DD-90D7-A1BD-5824991C692B}"/>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1" name="Straight Connector 10">
                  <a:extLst>
                    <a:ext uri="{FF2B5EF4-FFF2-40B4-BE49-F238E27FC236}">
                      <a16:creationId xmlns:a16="http://schemas.microsoft.com/office/drawing/2014/main" id="{AFEC4758-23DE-D3FC-2F79-280B320235EC}"/>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8" name="Freeform 2">
                <a:extLst>
                  <a:ext uri="{FF2B5EF4-FFF2-40B4-BE49-F238E27FC236}">
                    <a16:creationId xmlns:a16="http://schemas.microsoft.com/office/drawing/2014/main" id="{A467F706-65E7-1322-3AD4-7AD0C89B9814}"/>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6" name="Graphic 5">
              <a:extLst>
                <a:ext uri="{FF2B5EF4-FFF2-40B4-BE49-F238E27FC236}">
                  <a16:creationId xmlns:a16="http://schemas.microsoft.com/office/drawing/2014/main" id="{C07133A4-217F-D572-E80B-48E16CAFBF6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15011" y="307944"/>
              <a:ext cx="1170603" cy="249632"/>
            </a:xfrm>
            <a:prstGeom prst="rect">
              <a:avLst/>
            </a:prstGeom>
          </p:spPr>
        </p:pic>
      </p:grpSp>
    </p:spTree>
    <p:extLst>
      <p:ext uri="{BB962C8B-B14F-4D97-AF65-F5344CB8AC3E}">
        <p14:creationId xmlns:p14="http://schemas.microsoft.com/office/powerpoint/2010/main" val="668474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E681C742-ABA5-80BB-1597-2397B318BE31}"/>
              </a:ext>
            </a:extLst>
          </p:cNvPr>
          <p:cNvGrpSpPr/>
          <p:nvPr/>
        </p:nvGrpSpPr>
        <p:grpSpPr>
          <a:xfrm>
            <a:off x="6826791" y="1266160"/>
            <a:ext cx="5126048" cy="4784312"/>
            <a:chOff x="6826791" y="1266160"/>
            <a:chExt cx="5126048" cy="4784312"/>
          </a:xfrm>
        </p:grpSpPr>
        <p:pic>
          <p:nvPicPr>
            <p:cNvPr id="6" name="Picture 5" descr="A screenshot of a computer&#10;&#10;Description automatically generated">
              <a:extLst>
                <a:ext uri="{FF2B5EF4-FFF2-40B4-BE49-F238E27FC236}">
                  <a16:creationId xmlns:a16="http://schemas.microsoft.com/office/drawing/2014/main" id="{0A61921E-8E8A-5D6E-0E64-CD5787771A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6791" y="1266160"/>
              <a:ext cx="5126048" cy="4784312"/>
            </a:xfrm>
            <a:prstGeom prst="rect">
              <a:avLst/>
            </a:prstGeom>
          </p:spPr>
        </p:pic>
        <p:sp>
          <p:nvSpPr>
            <p:cNvPr id="14" name="Rectangle 13">
              <a:extLst>
                <a:ext uri="{FF2B5EF4-FFF2-40B4-BE49-F238E27FC236}">
                  <a16:creationId xmlns:a16="http://schemas.microsoft.com/office/drawing/2014/main" id="{5F771A51-9717-CB91-93C7-9E18EDF25C00}"/>
                </a:ext>
              </a:extLst>
            </p:cNvPr>
            <p:cNvSpPr/>
            <p:nvPr/>
          </p:nvSpPr>
          <p:spPr>
            <a:xfrm>
              <a:off x="7747000" y="2508450"/>
              <a:ext cx="2291080" cy="121920"/>
            </a:xfrm>
            <a:prstGeom prst="rect">
              <a:avLst/>
            </a:prstGeom>
            <a:solidFill>
              <a:srgbClr val="2929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D32C4F9D-591C-542D-0405-2909B842A2FC}"/>
              </a:ext>
            </a:extLst>
          </p:cNvPr>
          <p:cNvSpPr txBox="1"/>
          <p:nvPr/>
        </p:nvSpPr>
        <p:spPr>
          <a:xfrm>
            <a:off x="499389" y="412692"/>
            <a:ext cx="8152774" cy="461665"/>
          </a:xfrm>
          <a:prstGeom prst="rect">
            <a:avLst/>
          </a:prstGeom>
          <a:noFill/>
        </p:spPr>
        <p:txBody>
          <a:bodyPr wrap="square" lIns="91440" tIns="45720" rIns="91440" bIns="45720" rtlCol="0" anchor="t">
            <a:spAutoFit/>
          </a:bodyPr>
          <a:lstStyle/>
          <a:p>
            <a:pPr defTabSz="912813" eaLnBrk="0" fontAlgn="base" hangingPunct="0">
              <a:spcBef>
                <a:spcPct val="0"/>
              </a:spcBef>
              <a:spcAft>
                <a:spcPct val="0"/>
              </a:spcAft>
              <a:defRPr/>
            </a:pPr>
            <a:r>
              <a:rPr lang="en-US" sz="2400" b="1">
                <a:solidFill>
                  <a:srgbClr val="182C61"/>
                </a:solidFill>
                <a:latin typeface="Montserrat" pitchFamily="2" charset="0"/>
                <a:cs typeface="Poppins" panose="00000500000000000000" pitchFamily="2" charset="0"/>
              </a:rPr>
              <a:t>Housekeeping</a:t>
            </a:r>
            <a:r>
              <a:rPr lang="en-US" sz="2400">
                <a:solidFill>
                  <a:srgbClr val="E58527"/>
                </a:solidFill>
                <a:latin typeface="Montserrat" pitchFamily="2" charset="0"/>
                <a:ea typeface="Open Sans" panose="020B0606030504020204" pitchFamily="34" charset="0"/>
                <a:cs typeface="Poppins" panose="00000500000000000000" pitchFamily="2" charset="0"/>
              </a:rPr>
              <a:t> -Participating in Polls</a:t>
            </a:r>
            <a:endParaRPr lang="en-US" sz="2400" b="1">
              <a:solidFill>
                <a:srgbClr val="E58527"/>
              </a:solidFill>
              <a:latin typeface="Montserrat" pitchFamily="2" charset="0"/>
              <a:ea typeface="Open Sans" panose="020B0606030504020204" pitchFamily="34" charset="0"/>
              <a:cs typeface="Poppins" panose="00000500000000000000" pitchFamily="2" charset="0"/>
            </a:endParaRPr>
          </a:p>
        </p:txBody>
      </p:sp>
      <p:sp>
        <p:nvSpPr>
          <p:cNvPr id="13" name="TextBox 12">
            <a:extLst>
              <a:ext uri="{FF2B5EF4-FFF2-40B4-BE49-F238E27FC236}">
                <a16:creationId xmlns:a16="http://schemas.microsoft.com/office/drawing/2014/main" id="{183032FC-DF29-495A-C544-D853788ADBB3}"/>
              </a:ext>
            </a:extLst>
          </p:cNvPr>
          <p:cNvSpPr txBox="1"/>
          <p:nvPr/>
        </p:nvSpPr>
        <p:spPr>
          <a:xfrm>
            <a:off x="523562" y="1193158"/>
            <a:ext cx="918464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Your opinion is valuable to us!</a:t>
            </a:r>
          </a:p>
          <a:p>
            <a:r>
              <a:rPr lang="en-US" sz="1600">
                <a:latin typeface="Open Sans" panose="020B0606030504020204" pitchFamily="34" charset="0"/>
                <a:ea typeface="Open Sans" panose="020B0606030504020204" pitchFamily="34" charset="0"/>
                <a:cs typeface="Open Sans" panose="020B0606030504020204" pitchFamily="34" charset="0"/>
              </a:rPr>
              <a:t>Please take part in our polls to help us understand your views. </a:t>
            </a:r>
          </a:p>
        </p:txBody>
      </p:sp>
      <p:sp>
        <p:nvSpPr>
          <p:cNvPr id="16" name="Rectangle: Rounded Corners 15">
            <a:extLst>
              <a:ext uri="{FF2B5EF4-FFF2-40B4-BE49-F238E27FC236}">
                <a16:creationId xmlns:a16="http://schemas.microsoft.com/office/drawing/2014/main" id="{5F047A9B-2B84-96C9-DDBC-C6D4BD7F0A9A}"/>
              </a:ext>
            </a:extLst>
          </p:cNvPr>
          <p:cNvSpPr/>
          <p:nvPr/>
        </p:nvSpPr>
        <p:spPr>
          <a:xfrm>
            <a:off x="7329555" y="2662585"/>
            <a:ext cx="3717148" cy="434857"/>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EB04299-22DA-F6E5-C8FF-8544412B0A01}"/>
              </a:ext>
            </a:extLst>
          </p:cNvPr>
          <p:cNvSpPr/>
          <p:nvPr/>
        </p:nvSpPr>
        <p:spPr>
          <a:xfrm>
            <a:off x="10265690" y="5186877"/>
            <a:ext cx="1547228" cy="430360"/>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0794E5A-4861-56C0-4EFE-7E8CEE148527}"/>
              </a:ext>
            </a:extLst>
          </p:cNvPr>
          <p:cNvSpPr txBox="1"/>
          <p:nvPr/>
        </p:nvSpPr>
        <p:spPr>
          <a:xfrm>
            <a:off x="921324" y="4383815"/>
            <a:ext cx="5290926" cy="1077218"/>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Confirm Your Selection: </a:t>
            </a:r>
            <a:br>
              <a:rPr lang="en-US" sz="1600">
                <a:latin typeface="Open Sans" panose="020B0606030504020204" pitchFamily="34" charset="0"/>
                <a:ea typeface="Open Sans" panose="020B0606030504020204" pitchFamily="34" charset="0"/>
                <a:cs typeface="Open Sans" panose="020B0606030504020204" pitchFamily="34" charset="0"/>
              </a:rPr>
            </a:br>
            <a:br>
              <a:rPr lang="en-US" sz="1600">
                <a:latin typeface="Open Sans" panose="020B0606030504020204" pitchFamily="34" charset="0"/>
                <a:ea typeface="Open Sans" panose="020B0606030504020204" pitchFamily="34" charset="0"/>
                <a:cs typeface="Open Sans" panose="020B0606030504020204" pitchFamily="34" charset="0"/>
              </a:rPr>
            </a:br>
            <a:r>
              <a:rPr lang="en-US" sz="1600">
                <a:latin typeface="Open Sans" panose="020B0606030504020204" pitchFamily="34" charset="0"/>
                <a:ea typeface="Open Sans" panose="020B0606030504020204" pitchFamily="34" charset="0"/>
                <a:cs typeface="Open Sans" panose="020B0606030504020204" pitchFamily="34" charset="0"/>
              </a:rPr>
              <a:t>After selecting your option, make sure to hit the 'Submit' button to record your response..</a:t>
            </a:r>
          </a:p>
        </p:txBody>
      </p:sp>
      <p:sp>
        <p:nvSpPr>
          <p:cNvPr id="20" name="TextBox 19">
            <a:extLst>
              <a:ext uri="{FF2B5EF4-FFF2-40B4-BE49-F238E27FC236}">
                <a16:creationId xmlns:a16="http://schemas.microsoft.com/office/drawing/2014/main" id="{05DD5894-1DA7-BA5A-D6C6-49D5B6F39B49}"/>
              </a:ext>
            </a:extLst>
          </p:cNvPr>
          <p:cNvSpPr txBox="1"/>
          <p:nvPr/>
        </p:nvSpPr>
        <p:spPr>
          <a:xfrm>
            <a:off x="902691" y="2279256"/>
            <a:ext cx="5290926" cy="1569660"/>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Submit Your Vote: </a:t>
            </a:r>
          </a:p>
          <a:p>
            <a:endParaRPr lang="en-US" sz="1600">
              <a:latin typeface="Open Sans" panose="020B0606030504020204" pitchFamily="34" charset="0"/>
              <a:ea typeface="Open Sans" panose="020B0606030504020204" pitchFamily="34" charset="0"/>
              <a:cs typeface="Open Sans" panose="020B0606030504020204" pitchFamily="34" charset="0"/>
            </a:endParaRPr>
          </a:p>
          <a:p>
            <a:r>
              <a:rPr lang="en-US" sz="1600">
                <a:latin typeface="Open Sans" panose="020B0606030504020204" pitchFamily="34" charset="0"/>
                <a:ea typeface="Open Sans" panose="020B0606030504020204" pitchFamily="34" charset="0"/>
                <a:cs typeface="Open Sans" panose="020B0606030504020204" pitchFamily="34" charset="0"/>
              </a:rPr>
              <a:t>A new window will pop up with the poll question.</a:t>
            </a:r>
          </a:p>
          <a:p>
            <a:endParaRPr lang="en-US" sz="1600">
              <a:latin typeface="Open Sans" panose="020B0606030504020204" pitchFamily="34" charset="0"/>
              <a:ea typeface="Open Sans" panose="020B0606030504020204" pitchFamily="34" charset="0"/>
              <a:cs typeface="Open Sans" panose="020B0606030504020204" pitchFamily="34" charset="0"/>
            </a:endParaRPr>
          </a:p>
          <a:p>
            <a:br>
              <a:rPr lang="en-US" sz="1600">
                <a:latin typeface="Open Sans" panose="020B0606030504020204" pitchFamily="34" charset="0"/>
                <a:ea typeface="Open Sans" panose="020B0606030504020204" pitchFamily="34" charset="0"/>
                <a:cs typeface="Open Sans" panose="020B0606030504020204" pitchFamily="34" charset="0"/>
              </a:rPr>
            </a:br>
            <a:r>
              <a:rPr lang="en-US" sz="1600">
                <a:latin typeface="Open Sans" panose="020B0606030504020204" pitchFamily="34" charset="0"/>
                <a:ea typeface="Open Sans" panose="020B0606030504020204" pitchFamily="34" charset="0"/>
                <a:cs typeface="Open Sans" panose="020B0606030504020204" pitchFamily="34" charset="0"/>
              </a:rPr>
              <a:t>Choose your answer from the provided options</a:t>
            </a:r>
          </a:p>
        </p:txBody>
      </p:sp>
      <p:sp>
        <p:nvSpPr>
          <p:cNvPr id="26" name="Oval 25">
            <a:extLst>
              <a:ext uri="{FF2B5EF4-FFF2-40B4-BE49-F238E27FC236}">
                <a16:creationId xmlns:a16="http://schemas.microsoft.com/office/drawing/2014/main" id="{53F64A9E-52CB-3BC6-4B0B-84C6587CF58C}"/>
              </a:ext>
            </a:extLst>
          </p:cNvPr>
          <p:cNvSpPr/>
          <p:nvPr/>
        </p:nvSpPr>
        <p:spPr>
          <a:xfrm>
            <a:off x="355600" y="2276355"/>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7" name="TextBox 26">
            <a:extLst>
              <a:ext uri="{FF2B5EF4-FFF2-40B4-BE49-F238E27FC236}">
                <a16:creationId xmlns:a16="http://schemas.microsoft.com/office/drawing/2014/main" id="{C295BEB0-3F3A-ECD7-51E4-08CA348B7A2C}"/>
              </a:ext>
            </a:extLst>
          </p:cNvPr>
          <p:cNvSpPr txBox="1"/>
          <p:nvPr/>
        </p:nvSpPr>
        <p:spPr>
          <a:xfrm>
            <a:off x="453217" y="2319889"/>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Oval 27">
            <a:extLst>
              <a:ext uri="{FF2B5EF4-FFF2-40B4-BE49-F238E27FC236}">
                <a16:creationId xmlns:a16="http://schemas.microsoft.com/office/drawing/2014/main" id="{A4318C0E-EA6A-B2F1-3E6D-DFDC89830646}"/>
              </a:ext>
            </a:extLst>
          </p:cNvPr>
          <p:cNvSpPr/>
          <p:nvPr/>
        </p:nvSpPr>
        <p:spPr>
          <a:xfrm>
            <a:off x="325416" y="4369742"/>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9" name="TextBox 28">
            <a:extLst>
              <a:ext uri="{FF2B5EF4-FFF2-40B4-BE49-F238E27FC236}">
                <a16:creationId xmlns:a16="http://schemas.microsoft.com/office/drawing/2014/main" id="{2A14D675-8677-A7F7-606F-3A3B4B30D8AA}"/>
              </a:ext>
            </a:extLst>
          </p:cNvPr>
          <p:cNvSpPr txBox="1"/>
          <p:nvPr/>
        </p:nvSpPr>
        <p:spPr>
          <a:xfrm>
            <a:off x="423033" y="4413276"/>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cxnSp>
        <p:nvCxnSpPr>
          <p:cNvPr id="41" name="Straight Connector 40">
            <a:extLst>
              <a:ext uri="{FF2B5EF4-FFF2-40B4-BE49-F238E27FC236}">
                <a16:creationId xmlns:a16="http://schemas.microsoft.com/office/drawing/2014/main" id="{2FF085FD-415E-8576-C0D8-77A48EA676AA}"/>
              </a:ext>
            </a:extLst>
          </p:cNvPr>
          <p:cNvCxnSpPr>
            <a:cxnSpLocks/>
          </p:cNvCxnSpPr>
          <p:nvPr/>
        </p:nvCxnSpPr>
        <p:spPr>
          <a:xfrm>
            <a:off x="5791200" y="4418867"/>
            <a:ext cx="0" cy="104216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6539AF52-32F2-B9F9-1E7B-63A803608336}"/>
              </a:ext>
            </a:extLst>
          </p:cNvPr>
          <p:cNvCxnSpPr>
            <a:cxnSpLocks/>
          </p:cNvCxnSpPr>
          <p:nvPr/>
        </p:nvCxnSpPr>
        <p:spPr>
          <a:xfrm>
            <a:off x="5778500" y="2933700"/>
            <a:ext cx="1551055"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812ED417-B8DD-61B2-B90B-5B4A5FFB576A}"/>
              </a:ext>
            </a:extLst>
          </p:cNvPr>
          <p:cNvCxnSpPr>
            <a:cxnSpLocks/>
          </p:cNvCxnSpPr>
          <p:nvPr/>
        </p:nvCxnSpPr>
        <p:spPr>
          <a:xfrm>
            <a:off x="5778500" y="2508450"/>
            <a:ext cx="0" cy="453061"/>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27127A2-9A7C-6D85-2C07-8DB8F144369E}"/>
              </a:ext>
            </a:extLst>
          </p:cNvPr>
          <p:cNvCxnSpPr>
            <a:cxnSpLocks/>
          </p:cNvCxnSpPr>
          <p:nvPr/>
        </p:nvCxnSpPr>
        <p:spPr>
          <a:xfrm>
            <a:off x="5791200" y="5461033"/>
            <a:ext cx="4432300"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EC6BA8A-1C28-2DFF-1000-DFAC936B9B6E}"/>
              </a:ext>
            </a:extLst>
          </p:cNvPr>
          <p:cNvCxnSpPr>
            <a:cxnSpLocks/>
          </p:cNvCxnSpPr>
          <p:nvPr/>
        </p:nvCxnSpPr>
        <p:spPr>
          <a:xfrm>
            <a:off x="5778500" y="3720838"/>
            <a:ext cx="1551055"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70E6643-2C45-7B18-C35D-E422C4E0D2AC}"/>
              </a:ext>
            </a:extLst>
          </p:cNvPr>
          <p:cNvCxnSpPr>
            <a:cxnSpLocks/>
          </p:cNvCxnSpPr>
          <p:nvPr/>
        </p:nvCxnSpPr>
        <p:spPr>
          <a:xfrm>
            <a:off x="5791200" y="3267777"/>
            <a:ext cx="0" cy="453061"/>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B985E98-1BA5-071A-E5E9-0B6A642C5E56}"/>
              </a:ext>
            </a:extLst>
          </p:cNvPr>
          <p:cNvSpPr/>
          <p:nvPr/>
        </p:nvSpPr>
        <p:spPr>
          <a:xfrm>
            <a:off x="593908" y="918024"/>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4" name="Picture 63">
            <a:extLst>
              <a:ext uri="{FF2B5EF4-FFF2-40B4-BE49-F238E27FC236}">
                <a16:creationId xmlns:a16="http://schemas.microsoft.com/office/drawing/2014/main" id="{25BE2B39-9DE9-50A6-A8D7-DFA3C7A042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AE0CF75B-869E-81D3-C819-A6F6283EEB85}"/>
              </a:ext>
            </a:extLst>
          </p:cNvPr>
          <p:cNvGrpSpPr/>
          <p:nvPr/>
        </p:nvGrpSpPr>
        <p:grpSpPr>
          <a:xfrm>
            <a:off x="9166457" y="187733"/>
            <a:ext cx="2816321" cy="354218"/>
            <a:chOff x="7999373" y="268427"/>
            <a:chExt cx="2967951" cy="373289"/>
          </a:xfrm>
        </p:grpSpPr>
        <p:grpSp>
          <p:nvGrpSpPr>
            <p:cNvPr id="7" name="Group 6">
              <a:extLst>
                <a:ext uri="{FF2B5EF4-FFF2-40B4-BE49-F238E27FC236}">
                  <a16:creationId xmlns:a16="http://schemas.microsoft.com/office/drawing/2014/main" id="{CB7669D5-71CD-9C7E-C122-64245FA7F8D5}"/>
                </a:ext>
              </a:extLst>
            </p:cNvPr>
            <p:cNvGrpSpPr/>
            <p:nvPr/>
          </p:nvGrpSpPr>
          <p:grpSpPr>
            <a:xfrm>
              <a:off x="7999373" y="268427"/>
              <a:ext cx="2967951" cy="373289"/>
              <a:chOff x="8294129" y="283321"/>
              <a:chExt cx="2737864" cy="344350"/>
            </a:xfrm>
          </p:grpSpPr>
          <p:grpSp>
            <p:nvGrpSpPr>
              <p:cNvPr id="9" name="Group 8">
                <a:extLst>
                  <a:ext uri="{FF2B5EF4-FFF2-40B4-BE49-F238E27FC236}">
                    <a16:creationId xmlns:a16="http://schemas.microsoft.com/office/drawing/2014/main" id="{8AD57942-2E8F-0F8A-79B7-A89CB0F429B2}"/>
                  </a:ext>
                </a:extLst>
              </p:cNvPr>
              <p:cNvGrpSpPr/>
              <p:nvPr/>
            </p:nvGrpSpPr>
            <p:grpSpPr>
              <a:xfrm>
                <a:off x="8294129" y="285357"/>
                <a:ext cx="1993819" cy="342314"/>
                <a:chOff x="8126383" y="283519"/>
                <a:chExt cx="1993819" cy="342314"/>
              </a:xfrm>
            </p:grpSpPr>
            <p:pic>
              <p:nvPicPr>
                <p:cNvPr id="11" name="Picture 10" descr="Icon&#10;&#10;Description automatically generated">
                  <a:extLst>
                    <a:ext uri="{FF2B5EF4-FFF2-40B4-BE49-F238E27FC236}">
                      <a16:creationId xmlns:a16="http://schemas.microsoft.com/office/drawing/2014/main" id="{09A9FEF2-B154-1F4B-5B27-3F4C91FF97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5" name="Straight Connector 14">
                  <a:extLst>
                    <a:ext uri="{FF2B5EF4-FFF2-40B4-BE49-F238E27FC236}">
                      <a16:creationId xmlns:a16="http://schemas.microsoft.com/office/drawing/2014/main" id="{C029278C-EFBB-0EE1-E555-BDDC1144BC80}"/>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21" name="Straight Connector 20">
                  <a:extLst>
                    <a:ext uri="{FF2B5EF4-FFF2-40B4-BE49-F238E27FC236}">
                      <a16:creationId xmlns:a16="http://schemas.microsoft.com/office/drawing/2014/main" id="{792D26E2-DB48-B7EB-5935-771DF1751E9D}"/>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0" name="Freeform 2">
                <a:extLst>
                  <a:ext uri="{FF2B5EF4-FFF2-40B4-BE49-F238E27FC236}">
                    <a16:creationId xmlns:a16="http://schemas.microsoft.com/office/drawing/2014/main" id="{7F365DCE-F86F-1864-2C44-11375406B452}"/>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8" name="Graphic 7">
              <a:extLst>
                <a:ext uri="{FF2B5EF4-FFF2-40B4-BE49-F238E27FC236}">
                  <a16:creationId xmlns:a16="http://schemas.microsoft.com/office/drawing/2014/main" id="{CD1DFDA3-5F9F-AEF0-9698-780D3C9BE0A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15011" y="307944"/>
              <a:ext cx="1170603" cy="249632"/>
            </a:xfrm>
            <a:prstGeom prst="rect">
              <a:avLst/>
            </a:prstGeom>
          </p:spPr>
        </p:pic>
      </p:grpSp>
    </p:spTree>
    <p:extLst>
      <p:ext uri="{BB962C8B-B14F-4D97-AF65-F5344CB8AC3E}">
        <p14:creationId xmlns:p14="http://schemas.microsoft.com/office/powerpoint/2010/main" val="1684102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Rectangle 65" descr="preencoded.png">
            <a:extLst>
              <a:ext uri="{FF2B5EF4-FFF2-40B4-BE49-F238E27FC236}">
                <a16:creationId xmlns:a16="http://schemas.microsoft.com/office/drawing/2014/main" id="{6E3B394F-8CD8-1AFF-1E80-3E278B5FB2B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88773" y="5643588"/>
            <a:ext cx="4119398" cy="711696"/>
          </a:xfrm>
          <a:prstGeom prst="rect">
            <a:avLst/>
          </a:prstGeom>
        </p:spPr>
      </p:pic>
      <p:pic>
        <p:nvPicPr>
          <p:cNvPr id="6" name="Vector 82" descr="preencoded.png">
            <a:extLst>
              <a:ext uri="{FF2B5EF4-FFF2-40B4-BE49-F238E27FC236}">
                <a16:creationId xmlns:a16="http://schemas.microsoft.com/office/drawing/2014/main" id="{ABDF4A4F-35CF-D9E6-617C-12D5190CFBF4}"/>
              </a:ext>
            </a:extLst>
          </p:cNvPr>
          <p:cNvPicPr>
            <a:picLocks noChangeAspect="1"/>
          </p:cNvPicPr>
          <p:nvPr/>
        </p:nvPicPr>
        <p:blipFill>
          <a:blip r:embed="rId4"/>
          <a:srcRect/>
          <a:stretch/>
        </p:blipFill>
        <p:spPr>
          <a:xfrm>
            <a:off x="390525" y="577579"/>
            <a:ext cx="1838325" cy="38100"/>
          </a:xfrm>
          <a:prstGeom prst="rect">
            <a:avLst/>
          </a:prstGeom>
        </p:spPr>
      </p:pic>
      <p:sp>
        <p:nvSpPr>
          <p:cNvPr id="7" name="About Acuvate">
            <a:extLst>
              <a:ext uri="{FF2B5EF4-FFF2-40B4-BE49-F238E27FC236}">
                <a16:creationId xmlns:a16="http://schemas.microsoft.com/office/drawing/2014/main" id="{B251254B-8B45-B49B-D50E-2953CA2EC1E7}"/>
              </a:ext>
            </a:extLst>
          </p:cNvPr>
          <p:cNvSpPr/>
          <p:nvPr/>
        </p:nvSpPr>
        <p:spPr>
          <a:xfrm>
            <a:off x="390525" y="196985"/>
            <a:ext cx="1885950" cy="266700"/>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lang="en-US" b="1">
                <a:solidFill>
                  <a:srgbClr val="182C61"/>
                </a:solidFill>
                <a:latin typeface="Montserrat" panose="00000500000000000000"/>
              </a:rPr>
              <a:t>About </a:t>
            </a:r>
            <a:r>
              <a:rPr lang="en-US" b="1" err="1">
                <a:solidFill>
                  <a:srgbClr val="182C61"/>
                </a:solidFill>
                <a:latin typeface="Montserrat" panose="00000500000000000000"/>
              </a:rPr>
              <a:t>Acuvate</a:t>
            </a:r>
            <a:endParaRPr lang="en-US" b="1">
              <a:solidFill>
                <a:srgbClr val="182C61"/>
              </a:solidFill>
              <a:latin typeface="Montserrat" panose="00000500000000000000"/>
            </a:endParaRPr>
          </a:p>
        </p:txBody>
      </p:sp>
      <p:sp>
        <p:nvSpPr>
          <p:cNvPr id="9" name="Acuvate is a global player in next-generation digital solutions  services that modernize automate and transform enterprise applications With over 18 years of experience we have been enabling our clients globally to steer their digital transformation strat">
            <a:extLst>
              <a:ext uri="{FF2B5EF4-FFF2-40B4-BE49-F238E27FC236}">
                <a16:creationId xmlns:a16="http://schemas.microsoft.com/office/drawing/2014/main" id="{C778420D-574C-FD69-3BA5-BD7702E97D25}"/>
              </a:ext>
            </a:extLst>
          </p:cNvPr>
          <p:cNvSpPr/>
          <p:nvPr/>
        </p:nvSpPr>
        <p:spPr>
          <a:xfrm>
            <a:off x="388773" y="818854"/>
            <a:ext cx="4179864" cy="893721"/>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Acuvate</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is a global player in next-generation digital solutions &amp; services that modernize, automate and transform enterprise applications. With over </a:t>
            </a:r>
            <a:r>
              <a:rPr kumimoji="0" lang="en-US" sz="105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19+ years</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of experience, we have been enabling our clients globally to steer their digital transformation strategy using </a:t>
            </a:r>
            <a:r>
              <a:rPr kumimoji="0" lang="en-US" sz="105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AI, Data &amp; Cloud.</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 name="Rectangle 67" descr="preencoded.png">
            <a:extLst>
              <a:ext uri="{FF2B5EF4-FFF2-40B4-BE49-F238E27FC236}">
                <a16:creationId xmlns:a16="http://schemas.microsoft.com/office/drawing/2014/main" id="{058F5815-E23A-F878-BF70-41FB53FEB69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824566" y="2368975"/>
            <a:ext cx="6948333" cy="361950"/>
          </a:xfrm>
          <a:prstGeom prst="rect">
            <a:avLst/>
          </a:prstGeom>
        </p:spPr>
      </p:pic>
      <p:pic>
        <p:nvPicPr>
          <p:cNvPr id="14" name="image 198" descr="preencoded.png">
            <a:extLst>
              <a:ext uri="{FF2B5EF4-FFF2-40B4-BE49-F238E27FC236}">
                <a16:creationId xmlns:a16="http://schemas.microsoft.com/office/drawing/2014/main" id="{B7D40CE4-C331-87EB-3E6B-6066DD3C8C89}"/>
              </a:ext>
            </a:extLst>
          </p:cNvPr>
          <p:cNvPicPr>
            <a:picLocks noChangeAspect="1"/>
          </p:cNvPicPr>
          <p:nvPr/>
        </p:nvPicPr>
        <p:blipFill>
          <a:blip r:embed="rId6"/>
          <a:srcRect/>
          <a:stretch/>
        </p:blipFill>
        <p:spPr>
          <a:xfrm>
            <a:off x="9444229" y="2842056"/>
            <a:ext cx="655504" cy="410913"/>
          </a:xfrm>
          <a:prstGeom prst="rect">
            <a:avLst/>
          </a:prstGeom>
        </p:spPr>
      </p:pic>
      <p:pic>
        <p:nvPicPr>
          <p:cNvPr id="15" name="image 199" descr="preencoded.png">
            <a:extLst>
              <a:ext uri="{FF2B5EF4-FFF2-40B4-BE49-F238E27FC236}">
                <a16:creationId xmlns:a16="http://schemas.microsoft.com/office/drawing/2014/main" id="{1649307D-3507-B96C-E07D-0E13FA0D90BE}"/>
              </a:ext>
            </a:extLst>
          </p:cNvPr>
          <p:cNvPicPr>
            <a:picLocks noChangeAspect="1"/>
          </p:cNvPicPr>
          <p:nvPr/>
        </p:nvPicPr>
        <p:blipFill>
          <a:blip r:embed="rId7"/>
          <a:srcRect/>
          <a:stretch/>
        </p:blipFill>
        <p:spPr>
          <a:xfrm>
            <a:off x="10269342" y="2958707"/>
            <a:ext cx="859524" cy="202241"/>
          </a:xfrm>
          <a:prstGeom prst="rect">
            <a:avLst/>
          </a:prstGeom>
        </p:spPr>
      </p:pic>
      <p:pic>
        <p:nvPicPr>
          <p:cNvPr id="16" name="adidas-seeklogo 1" descr="preencoded.png">
            <a:extLst>
              <a:ext uri="{FF2B5EF4-FFF2-40B4-BE49-F238E27FC236}">
                <a16:creationId xmlns:a16="http://schemas.microsoft.com/office/drawing/2014/main" id="{9C3C536B-7F9D-C4AD-07AD-DE184F0AF107}"/>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177768" y="2871167"/>
            <a:ext cx="506063" cy="354244"/>
          </a:xfrm>
          <a:prstGeom prst="rect">
            <a:avLst/>
          </a:prstGeom>
        </p:spPr>
      </p:pic>
      <p:pic>
        <p:nvPicPr>
          <p:cNvPr id="17" name="Group" descr="preencoded.png">
            <a:extLst>
              <a:ext uri="{FF2B5EF4-FFF2-40B4-BE49-F238E27FC236}">
                <a16:creationId xmlns:a16="http://schemas.microsoft.com/office/drawing/2014/main" id="{A6632199-27E9-C954-B2F0-628838F6BF4F}"/>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715412" y="2896157"/>
            <a:ext cx="323850" cy="323850"/>
          </a:xfrm>
          <a:prstGeom prst="rect">
            <a:avLst/>
          </a:prstGeom>
        </p:spPr>
      </p:pic>
      <p:pic>
        <p:nvPicPr>
          <p:cNvPr id="18" name="dell-2-logo-svg-vector 1" descr="preencoded.png">
            <a:extLst>
              <a:ext uri="{FF2B5EF4-FFF2-40B4-BE49-F238E27FC236}">
                <a16:creationId xmlns:a16="http://schemas.microsoft.com/office/drawing/2014/main" id="{03884324-B710-BE8F-AB19-B789ABA6DB63}"/>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293990" y="2882331"/>
            <a:ext cx="342900" cy="342900"/>
          </a:xfrm>
          <a:prstGeom prst="rect">
            <a:avLst/>
          </a:prstGeom>
        </p:spPr>
      </p:pic>
      <p:pic>
        <p:nvPicPr>
          <p:cNvPr id="19" name="Picture 2" descr="Regal Rexnord® | About Regal Rexnord">
            <a:extLst>
              <a:ext uri="{FF2B5EF4-FFF2-40B4-BE49-F238E27FC236}">
                <a16:creationId xmlns:a16="http://schemas.microsoft.com/office/drawing/2014/main" id="{6940C5E6-05CD-A5A8-4F18-DCC84C00840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41461" y="2918787"/>
            <a:ext cx="613632" cy="29699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a:extLst>
              <a:ext uri="{FF2B5EF4-FFF2-40B4-BE49-F238E27FC236}">
                <a16:creationId xmlns:a16="http://schemas.microsoft.com/office/drawing/2014/main" id="{78D9BCD4-6C09-FEBD-31DE-E70D046CA40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33501" y="2913096"/>
            <a:ext cx="672986" cy="273050"/>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181" descr="preencoded.png">
            <a:extLst>
              <a:ext uri="{FF2B5EF4-FFF2-40B4-BE49-F238E27FC236}">
                <a16:creationId xmlns:a16="http://schemas.microsoft.com/office/drawing/2014/main" id="{5BC22D1A-B7F6-F5F4-B070-CD3766C5B541}"/>
              </a:ext>
            </a:extLst>
          </p:cNvPr>
          <p:cNvPicPr>
            <a:picLocks noChangeAspect="1"/>
          </p:cNvPicPr>
          <p:nvPr/>
        </p:nvPicPr>
        <p:blipFill>
          <a:blip r:embed="rId13"/>
          <a:srcRect/>
          <a:stretch/>
        </p:blipFill>
        <p:spPr>
          <a:xfrm>
            <a:off x="6694271" y="3674321"/>
            <a:ext cx="1261948" cy="170533"/>
          </a:xfrm>
          <a:prstGeom prst="rect">
            <a:avLst/>
          </a:prstGeom>
        </p:spPr>
      </p:pic>
      <p:pic>
        <p:nvPicPr>
          <p:cNvPr id="22" name="image 185" descr="preencoded.png">
            <a:extLst>
              <a:ext uri="{FF2B5EF4-FFF2-40B4-BE49-F238E27FC236}">
                <a16:creationId xmlns:a16="http://schemas.microsoft.com/office/drawing/2014/main" id="{36161A2C-199D-3CC0-FF4C-BA691939F7FD}"/>
              </a:ext>
            </a:extLst>
          </p:cNvPr>
          <p:cNvPicPr>
            <a:picLocks noChangeAspect="1"/>
          </p:cNvPicPr>
          <p:nvPr/>
        </p:nvPicPr>
        <p:blipFill>
          <a:blip r:embed="rId14"/>
          <a:srcRect/>
          <a:stretch/>
        </p:blipFill>
        <p:spPr>
          <a:xfrm>
            <a:off x="8123851" y="3519952"/>
            <a:ext cx="807100" cy="191085"/>
          </a:xfrm>
          <a:prstGeom prst="rect">
            <a:avLst/>
          </a:prstGeom>
        </p:spPr>
      </p:pic>
      <p:pic>
        <p:nvPicPr>
          <p:cNvPr id="23" name="Mars-Logo 2" descr="preencoded.png">
            <a:extLst>
              <a:ext uri="{FF2B5EF4-FFF2-40B4-BE49-F238E27FC236}">
                <a16:creationId xmlns:a16="http://schemas.microsoft.com/office/drawing/2014/main" id="{E486D78C-7728-B699-9D8E-9238C51A474C}"/>
              </a:ext>
            </a:extLst>
          </p:cNvPr>
          <p:cNvPicPr>
            <a:picLocks noChangeAspect="1"/>
          </p:cNvPicPr>
          <p:nvPr/>
        </p:nvPicPr>
        <p:blipFill>
          <a:blip r:embed="rId15"/>
          <a:srcRect/>
          <a:stretch/>
        </p:blipFill>
        <p:spPr>
          <a:xfrm>
            <a:off x="9831192" y="3490825"/>
            <a:ext cx="438150" cy="247650"/>
          </a:xfrm>
          <a:prstGeom prst="rect">
            <a:avLst/>
          </a:prstGeom>
        </p:spPr>
      </p:pic>
      <p:pic>
        <p:nvPicPr>
          <p:cNvPr id="24" name="Unilever 2" descr="preencoded.png">
            <a:extLst>
              <a:ext uri="{FF2B5EF4-FFF2-40B4-BE49-F238E27FC236}">
                <a16:creationId xmlns:a16="http://schemas.microsoft.com/office/drawing/2014/main" id="{6B8A210D-CB01-D63C-48B0-804819879D56}"/>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255404" y="3462129"/>
            <a:ext cx="323851" cy="350839"/>
          </a:xfrm>
          <a:prstGeom prst="rect">
            <a:avLst/>
          </a:prstGeom>
        </p:spPr>
      </p:pic>
      <p:pic>
        <p:nvPicPr>
          <p:cNvPr id="25" name="2560px-Diageo_Logo.svg 1" descr="preencoded.png">
            <a:extLst>
              <a:ext uri="{FF2B5EF4-FFF2-40B4-BE49-F238E27FC236}">
                <a16:creationId xmlns:a16="http://schemas.microsoft.com/office/drawing/2014/main" id="{48623E81-00C8-2644-EC40-1F41B13D3D83}"/>
              </a:ext>
            </a:extLst>
          </p:cNvPr>
          <p:cNvPicPr>
            <a:picLocks noChangeAspect="1"/>
          </p:cNvPicPr>
          <p:nvPr/>
        </p:nvPicPr>
        <p:blipFill>
          <a:blip r:embed="rId17"/>
          <a:srcRect/>
          <a:stretch/>
        </p:blipFill>
        <p:spPr>
          <a:xfrm>
            <a:off x="9035467" y="3529170"/>
            <a:ext cx="697955" cy="189445"/>
          </a:xfrm>
          <a:prstGeom prst="rect">
            <a:avLst/>
          </a:prstGeom>
        </p:spPr>
      </p:pic>
      <p:pic>
        <p:nvPicPr>
          <p:cNvPr id="26" name="Vector" descr="preencoded.png">
            <a:extLst>
              <a:ext uri="{FF2B5EF4-FFF2-40B4-BE49-F238E27FC236}">
                <a16:creationId xmlns:a16="http://schemas.microsoft.com/office/drawing/2014/main" id="{0DC6E6E0-940A-A82C-2132-46A832583FCD}"/>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6710989" y="3455741"/>
            <a:ext cx="892466" cy="123953"/>
          </a:xfrm>
          <a:prstGeom prst="rect">
            <a:avLst/>
          </a:prstGeom>
        </p:spPr>
      </p:pic>
      <p:pic>
        <p:nvPicPr>
          <p:cNvPr id="27" name="image 194" descr="preencoded.png">
            <a:extLst>
              <a:ext uri="{FF2B5EF4-FFF2-40B4-BE49-F238E27FC236}">
                <a16:creationId xmlns:a16="http://schemas.microsoft.com/office/drawing/2014/main" id="{C9466A4D-42EE-E9D3-ED87-B342D2782268}"/>
              </a:ext>
            </a:extLst>
          </p:cNvPr>
          <p:cNvPicPr>
            <a:picLocks noChangeAspect="1"/>
          </p:cNvPicPr>
          <p:nvPr/>
        </p:nvPicPr>
        <p:blipFill>
          <a:blip r:embed="rId19"/>
          <a:srcRect/>
          <a:stretch/>
        </p:blipFill>
        <p:spPr>
          <a:xfrm>
            <a:off x="10939263" y="4142462"/>
            <a:ext cx="676275" cy="209550"/>
          </a:xfrm>
          <a:prstGeom prst="rect">
            <a:avLst/>
          </a:prstGeom>
        </p:spPr>
      </p:pic>
      <p:pic>
        <p:nvPicPr>
          <p:cNvPr id="28" name="image 197" descr="preencoded.png">
            <a:extLst>
              <a:ext uri="{FF2B5EF4-FFF2-40B4-BE49-F238E27FC236}">
                <a16:creationId xmlns:a16="http://schemas.microsoft.com/office/drawing/2014/main" id="{43006A82-7EA1-F668-6277-D4802ABBC649}"/>
              </a:ext>
            </a:extLst>
          </p:cNvPr>
          <p:cNvPicPr>
            <a:picLocks noChangeAspect="1"/>
          </p:cNvPicPr>
          <p:nvPr/>
        </p:nvPicPr>
        <p:blipFill>
          <a:blip r:embed="rId20"/>
          <a:srcRect/>
          <a:stretch/>
        </p:blipFill>
        <p:spPr>
          <a:xfrm>
            <a:off x="10183980" y="3934523"/>
            <a:ext cx="740467" cy="415879"/>
          </a:xfrm>
          <a:prstGeom prst="rect">
            <a:avLst/>
          </a:prstGeom>
        </p:spPr>
      </p:pic>
      <p:pic>
        <p:nvPicPr>
          <p:cNvPr id="29" name="88aaafcd8b43ac27_org 2" descr="preencoded.png">
            <a:extLst>
              <a:ext uri="{FF2B5EF4-FFF2-40B4-BE49-F238E27FC236}">
                <a16:creationId xmlns:a16="http://schemas.microsoft.com/office/drawing/2014/main" id="{CA1B8DA1-E554-B977-90AE-F334426825BE}"/>
              </a:ext>
            </a:extLst>
          </p:cNvPr>
          <p:cNvPicPr>
            <a:picLocks noChangeAspect="1"/>
          </p:cNvPicPr>
          <p:nvPr/>
        </p:nvPicPr>
        <p:blipFill>
          <a:blip r:embed="rId21"/>
          <a:srcRect/>
          <a:stretch/>
        </p:blipFill>
        <p:spPr>
          <a:xfrm>
            <a:off x="8387236" y="3986367"/>
            <a:ext cx="808364" cy="455780"/>
          </a:xfrm>
          <a:prstGeom prst="rect">
            <a:avLst/>
          </a:prstGeom>
        </p:spPr>
      </p:pic>
      <p:pic>
        <p:nvPicPr>
          <p:cNvPr id="30" name="Shell_logo.svg 2" descr="preencoded.png">
            <a:extLst>
              <a:ext uri="{FF2B5EF4-FFF2-40B4-BE49-F238E27FC236}">
                <a16:creationId xmlns:a16="http://schemas.microsoft.com/office/drawing/2014/main" id="{DF32DD75-8F97-AC57-6130-41C8AD1FA6CA}"/>
              </a:ext>
            </a:extLst>
          </p:cNvPr>
          <p:cNvPicPr>
            <a:picLocks noChangeAspect="1"/>
          </p:cNvPicPr>
          <p:nvPr/>
        </p:nvPicPr>
        <p:blipFill>
          <a:blip r:embed="rId22"/>
          <a:srcRect/>
          <a:stretch/>
        </p:blipFill>
        <p:spPr>
          <a:xfrm>
            <a:off x="6315751" y="4073350"/>
            <a:ext cx="338857" cy="312105"/>
          </a:xfrm>
          <a:prstGeom prst="rect">
            <a:avLst/>
          </a:prstGeom>
        </p:spPr>
      </p:pic>
      <p:pic>
        <p:nvPicPr>
          <p:cNvPr id="31" name="ENI-logo-01 2" descr="preencoded.png">
            <a:extLst>
              <a:ext uri="{FF2B5EF4-FFF2-40B4-BE49-F238E27FC236}">
                <a16:creationId xmlns:a16="http://schemas.microsoft.com/office/drawing/2014/main" id="{7684459B-2159-EADE-F993-A3C75CFDBCAD}"/>
              </a:ext>
            </a:extLst>
          </p:cNvPr>
          <p:cNvPicPr>
            <a:picLocks noChangeAspect="1"/>
          </p:cNvPicPr>
          <p:nvPr/>
        </p:nvPicPr>
        <p:blipFill>
          <a:blip r:embed="rId23"/>
          <a:srcRect/>
          <a:stretch/>
        </p:blipFill>
        <p:spPr>
          <a:xfrm>
            <a:off x="6803044" y="3983311"/>
            <a:ext cx="795357" cy="383966"/>
          </a:xfrm>
          <a:prstGeom prst="rect">
            <a:avLst/>
          </a:prstGeom>
        </p:spPr>
      </p:pic>
      <p:pic>
        <p:nvPicPr>
          <p:cNvPr id="32" name="seadrill-logo-high-res-rgb-jpg 1" descr="preencoded.png">
            <a:extLst>
              <a:ext uri="{FF2B5EF4-FFF2-40B4-BE49-F238E27FC236}">
                <a16:creationId xmlns:a16="http://schemas.microsoft.com/office/drawing/2014/main" id="{A105C64E-D8EB-2560-2079-4B27212CAC83}"/>
              </a:ext>
            </a:extLst>
          </p:cNvPr>
          <p:cNvPicPr>
            <a:picLocks noChangeAspect="1"/>
          </p:cNvPicPr>
          <p:nvPr/>
        </p:nvPicPr>
        <p:blipFill>
          <a:blip r:embed="rId24"/>
          <a:srcRect/>
          <a:stretch/>
        </p:blipFill>
        <p:spPr>
          <a:xfrm>
            <a:off x="9259314" y="4017604"/>
            <a:ext cx="820589" cy="298396"/>
          </a:xfrm>
          <a:prstGeom prst="rect">
            <a:avLst/>
          </a:prstGeom>
        </p:spPr>
      </p:pic>
      <p:pic>
        <p:nvPicPr>
          <p:cNvPr id="33" name="images 1" descr="preencoded.png">
            <a:extLst>
              <a:ext uri="{FF2B5EF4-FFF2-40B4-BE49-F238E27FC236}">
                <a16:creationId xmlns:a16="http://schemas.microsoft.com/office/drawing/2014/main" id="{831EBC41-1DD2-E3D3-461F-8A3EC07AAD97}"/>
              </a:ext>
            </a:extLst>
          </p:cNvPr>
          <p:cNvPicPr>
            <a:picLocks noChangeAspect="1"/>
          </p:cNvPicPr>
          <p:nvPr/>
        </p:nvPicPr>
        <p:blipFill>
          <a:blip r:embed="rId25"/>
          <a:srcRect/>
          <a:stretch/>
        </p:blipFill>
        <p:spPr>
          <a:xfrm>
            <a:off x="7665320" y="4014320"/>
            <a:ext cx="685640" cy="342820"/>
          </a:xfrm>
          <a:prstGeom prst="rect">
            <a:avLst/>
          </a:prstGeom>
        </p:spPr>
      </p:pic>
      <p:pic>
        <p:nvPicPr>
          <p:cNvPr id="34" name="image 225" descr="preencoded.png">
            <a:extLst>
              <a:ext uri="{FF2B5EF4-FFF2-40B4-BE49-F238E27FC236}">
                <a16:creationId xmlns:a16="http://schemas.microsoft.com/office/drawing/2014/main" id="{9926BB19-4A73-24D4-A0A6-75B166100ACF}"/>
              </a:ext>
            </a:extLst>
          </p:cNvPr>
          <p:cNvPicPr>
            <a:picLocks noChangeAspect="1"/>
          </p:cNvPicPr>
          <p:nvPr/>
        </p:nvPicPr>
        <p:blipFill>
          <a:blip r:embed="rId26"/>
          <a:srcRect/>
          <a:stretch/>
        </p:blipFill>
        <p:spPr>
          <a:xfrm>
            <a:off x="6315701" y="4582682"/>
            <a:ext cx="763909" cy="227108"/>
          </a:xfrm>
          <a:prstGeom prst="rect">
            <a:avLst/>
          </a:prstGeom>
        </p:spPr>
      </p:pic>
      <p:pic>
        <p:nvPicPr>
          <p:cNvPr id="35" name="image 226" descr="preencoded.png">
            <a:extLst>
              <a:ext uri="{FF2B5EF4-FFF2-40B4-BE49-F238E27FC236}">
                <a16:creationId xmlns:a16="http://schemas.microsoft.com/office/drawing/2014/main" id="{00408C52-7A93-3D97-F6A2-BD4ED4472F78}"/>
              </a:ext>
            </a:extLst>
          </p:cNvPr>
          <p:cNvPicPr>
            <a:picLocks noChangeAspect="1"/>
          </p:cNvPicPr>
          <p:nvPr/>
        </p:nvPicPr>
        <p:blipFill>
          <a:blip r:embed="rId27"/>
          <a:srcRect/>
          <a:stretch/>
        </p:blipFill>
        <p:spPr>
          <a:xfrm>
            <a:off x="8601292" y="4663483"/>
            <a:ext cx="410754" cy="168342"/>
          </a:xfrm>
          <a:prstGeom prst="rect">
            <a:avLst/>
          </a:prstGeom>
        </p:spPr>
      </p:pic>
      <p:pic>
        <p:nvPicPr>
          <p:cNvPr id="36" name="image 229" descr="preencoded.png">
            <a:extLst>
              <a:ext uri="{FF2B5EF4-FFF2-40B4-BE49-F238E27FC236}">
                <a16:creationId xmlns:a16="http://schemas.microsoft.com/office/drawing/2014/main" id="{F5FE590F-A7DA-210C-952D-2017AC6039F7}"/>
              </a:ext>
            </a:extLst>
          </p:cNvPr>
          <p:cNvPicPr>
            <a:picLocks noChangeAspect="1"/>
          </p:cNvPicPr>
          <p:nvPr/>
        </p:nvPicPr>
        <p:blipFill>
          <a:blip r:embed="rId28"/>
          <a:srcRect/>
          <a:stretch/>
        </p:blipFill>
        <p:spPr>
          <a:xfrm>
            <a:off x="7720869" y="4569782"/>
            <a:ext cx="774956" cy="266391"/>
          </a:xfrm>
          <a:prstGeom prst="rect">
            <a:avLst/>
          </a:prstGeom>
        </p:spPr>
      </p:pic>
      <p:pic>
        <p:nvPicPr>
          <p:cNvPr id="37" name="image 230" descr="preencoded.png">
            <a:extLst>
              <a:ext uri="{FF2B5EF4-FFF2-40B4-BE49-F238E27FC236}">
                <a16:creationId xmlns:a16="http://schemas.microsoft.com/office/drawing/2014/main" id="{9E03D66D-9A34-6C3E-D355-3923DDDE9AF5}"/>
              </a:ext>
            </a:extLst>
          </p:cNvPr>
          <p:cNvPicPr>
            <a:picLocks noChangeAspect="1"/>
          </p:cNvPicPr>
          <p:nvPr/>
        </p:nvPicPr>
        <p:blipFill>
          <a:blip r:embed="rId29"/>
          <a:srcRect/>
          <a:stretch/>
        </p:blipFill>
        <p:spPr>
          <a:xfrm>
            <a:off x="10537966" y="4635864"/>
            <a:ext cx="528436" cy="197368"/>
          </a:xfrm>
          <a:prstGeom prst="rect">
            <a:avLst/>
          </a:prstGeom>
        </p:spPr>
      </p:pic>
      <p:pic>
        <p:nvPicPr>
          <p:cNvPr id="38" name="Celgene 1" descr="preencoded.png">
            <a:extLst>
              <a:ext uri="{FF2B5EF4-FFF2-40B4-BE49-F238E27FC236}">
                <a16:creationId xmlns:a16="http://schemas.microsoft.com/office/drawing/2014/main" id="{E2EC830A-D700-CBBD-48D5-BC01F5584768}"/>
              </a:ext>
            </a:extLst>
          </p:cNvPr>
          <p:cNvPicPr>
            <a:picLocks noChangeAspect="1"/>
          </p:cNvPicPr>
          <p:nvPr/>
        </p:nvPicPr>
        <p:blipFill>
          <a:blip>
            <a:extLst>
              <a:ext uri="{96DAC541-7B7A-43D3-8B79-37D633B846F1}">
                <asvg:svgBlip xmlns:asvg="http://schemas.microsoft.com/office/drawing/2016/SVG/main" r:embed="rId30"/>
              </a:ext>
            </a:extLst>
          </a:blip>
          <a:srcRect/>
          <a:stretch/>
        </p:blipFill>
        <p:spPr>
          <a:xfrm>
            <a:off x="7161511" y="4503726"/>
            <a:ext cx="458214" cy="371759"/>
          </a:xfrm>
          <a:prstGeom prst="rect">
            <a:avLst/>
          </a:prstGeom>
        </p:spPr>
      </p:pic>
      <p:pic>
        <p:nvPicPr>
          <p:cNvPr id="39" name="Picture 10" descr="OMERS Private Equity - CBI Health Group">
            <a:extLst>
              <a:ext uri="{FF2B5EF4-FFF2-40B4-BE49-F238E27FC236}">
                <a16:creationId xmlns:a16="http://schemas.microsoft.com/office/drawing/2014/main" id="{EB1D237B-A87E-F4F3-2C42-BED09AB6B23C}"/>
              </a:ext>
            </a:extLst>
          </p:cNvPr>
          <p:cNvPicPr>
            <a:picLocks noChangeAspect="1" noChangeArrowheads="1"/>
          </p:cNvPicPr>
          <p:nvPr/>
        </p:nvPicPr>
        <p:blipFill rotWithShape="1">
          <a:blip r:embed="rId31" cstate="print">
            <a:clrChange>
              <a:clrFrom>
                <a:srgbClr val="FFFFFF"/>
              </a:clrFrom>
              <a:clrTo>
                <a:srgbClr val="FFFFFF">
                  <a:alpha val="0"/>
                </a:srgbClr>
              </a:clrTo>
            </a:clrChange>
            <a:extLst>
              <a:ext uri="{28A0092B-C50C-407E-A947-70E740481C1C}">
                <a14:useLocalDpi xmlns:a14="http://schemas.microsoft.com/office/drawing/2010/main" val="0"/>
              </a:ext>
            </a:extLst>
          </a:blip>
          <a:srcRect t="36491" b="35719"/>
          <a:stretch/>
        </p:blipFill>
        <p:spPr bwMode="auto">
          <a:xfrm>
            <a:off x="9102367" y="4578814"/>
            <a:ext cx="1307543" cy="265783"/>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 217" descr="preencoded.png">
            <a:extLst>
              <a:ext uri="{FF2B5EF4-FFF2-40B4-BE49-F238E27FC236}">
                <a16:creationId xmlns:a16="http://schemas.microsoft.com/office/drawing/2014/main" id="{D4A4EEE1-0B55-F544-CB8F-29CDA81E7D7A}"/>
              </a:ext>
            </a:extLst>
          </p:cNvPr>
          <p:cNvPicPr>
            <a:picLocks noChangeAspect="1"/>
          </p:cNvPicPr>
          <p:nvPr/>
        </p:nvPicPr>
        <p:blipFill>
          <a:blip r:embed="rId32"/>
          <a:srcRect/>
          <a:stretch/>
        </p:blipFill>
        <p:spPr>
          <a:xfrm>
            <a:off x="8781406" y="5014537"/>
            <a:ext cx="791064" cy="255697"/>
          </a:xfrm>
          <a:prstGeom prst="rect">
            <a:avLst/>
          </a:prstGeom>
        </p:spPr>
      </p:pic>
      <p:pic>
        <p:nvPicPr>
          <p:cNvPr id="41" name="image 218" descr="preencoded.png">
            <a:extLst>
              <a:ext uri="{FF2B5EF4-FFF2-40B4-BE49-F238E27FC236}">
                <a16:creationId xmlns:a16="http://schemas.microsoft.com/office/drawing/2014/main" id="{85D4DF74-4447-A2B9-024E-220149582E52}"/>
              </a:ext>
            </a:extLst>
          </p:cNvPr>
          <p:cNvPicPr>
            <a:picLocks noChangeAspect="1"/>
          </p:cNvPicPr>
          <p:nvPr/>
        </p:nvPicPr>
        <p:blipFill>
          <a:blip r:embed="rId33"/>
          <a:srcRect/>
          <a:stretch/>
        </p:blipFill>
        <p:spPr>
          <a:xfrm>
            <a:off x="6183927" y="5059607"/>
            <a:ext cx="991646" cy="179047"/>
          </a:xfrm>
          <a:prstGeom prst="rect">
            <a:avLst/>
          </a:prstGeom>
        </p:spPr>
      </p:pic>
      <p:pic>
        <p:nvPicPr>
          <p:cNvPr id="42" name="image 221" descr="preencoded.png">
            <a:extLst>
              <a:ext uri="{FF2B5EF4-FFF2-40B4-BE49-F238E27FC236}">
                <a16:creationId xmlns:a16="http://schemas.microsoft.com/office/drawing/2014/main" id="{0B803D64-5E5F-BC16-A144-4746D7E52E14}"/>
              </a:ext>
            </a:extLst>
          </p:cNvPr>
          <p:cNvPicPr>
            <a:picLocks noChangeAspect="1"/>
          </p:cNvPicPr>
          <p:nvPr/>
        </p:nvPicPr>
        <p:blipFill>
          <a:blip r:embed="rId34"/>
          <a:srcRect/>
          <a:stretch/>
        </p:blipFill>
        <p:spPr>
          <a:xfrm>
            <a:off x="9689277" y="5021083"/>
            <a:ext cx="784530" cy="216146"/>
          </a:xfrm>
          <a:prstGeom prst="rect">
            <a:avLst/>
          </a:prstGeom>
        </p:spPr>
      </p:pic>
      <p:pic>
        <p:nvPicPr>
          <p:cNvPr id="43" name="image 223" descr="preencoded.png">
            <a:extLst>
              <a:ext uri="{FF2B5EF4-FFF2-40B4-BE49-F238E27FC236}">
                <a16:creationId xmlns:a16="http://schemas.microsoft.com/office/drawing/2014/main" id="{0E8BC854-BD9B-5003-3E41-3CB41F1C3203}"/>
              </a:ext>
            </a:extLst>
          </p:cNvPr>
          <p:cNvPicPr>
            <a:picLocks noChangeAspect="1"/>
          </p:cNvPicPr>
          <p:nvPr/>
        </p:nvPicPr>
        <p:blipFill>
          <a:blip r:embed="rId35"/>
          <a:srcRect/>
          <a:stretch/>
        </p:blipFill>
        <p:spPr>
          <a:xfrm>
            <a:off x="10600844" y="5017562"/>
            <a:ext cx="485775" cy="219075"/>
          </a:xfrm>
          <a:prstGeom prst="rect">
            <a:avLst/>
          </a:prstGeom>
        </p:spPr>
      </p:pic>
      <p:sp>
        <p:nvSpPr>
          <p:cNvPr id="44" name="Freeform 10">
            <a:extLst>
              <a:ext uri="{FF2B5EF4-FFF2-40B4-BE49-F238E27FC236}">
                <a16:creationId xmlns:a16="http://schemas.microsoft.com/office/drawing/2014/main" id="{62E0A1B9-A81D-BBF5-9F2A-BBA25D08B74B}"/>
              </a:ext>
            </a:extLst>
          </p:cNvPr>
          <p:cNvSpPr/>
          <p:nvPr/>
        </p:nvSpPr>
        <p:spPr>
          <a:xfrm>
            <a:off x="7332787" y="5040096"/>
            <a:ext cx="791064" cy="242995"/>
          </a:xfrm>
          <a:custGeom>
            <a:avLst/>
            <a:gdLst/>
            <a:ahLst/>
            <a:cxnLst/>
            <a:rect l="l" t="t" r="r" b="b"/>
            <a:pathLst>
              <a:path w="5645221" h="1488992">
                <a:moveTo>
                  <a:pt x="0" y="0"/>
                </a:moveTo>
                <a:lnTo>
                  <a:pt x="5645221" y="0"/>
                </a:lnTo>
                <a:lnTo>
                  <a:pt x="5645221" y="1488992"/>
                </a:lnTo>
                <a:lnTo>
                  <a:pt x="0" y="1488992"/>
                </a:lnTo>
                <a:lnTo>
                  <a:pt x="0" y="0"/>
                </a:lnTo>
                <a:close/>
              </a:path>
            </a:pathLst>
          </a:custGeom>
          <a:blipFill>
            <a:blip r:embed="rId3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pic>
        <p:nvPicPr>
          <p:cNvPr id="45" name="Picture 2">
            <a:extLst>
              <a:ext uri="{FF2B5EF4-FFF2-40B4-BE49-F238E27FC236}">
                <a16:creationId xmlns:a16="http://schemas.microsoft.com/office/drawing/2014/main" id="{ECB439FB-4DFD-5E71-5A03-FFEAB161E6D7}"/>
              </a:ext>
            </a:extLst>
          </p:cNvPr>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8281065" y="5038455"/>
            <a:ext cx="390525" cy="229250"/>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208" descr="preencoded.png">
            <a:extLst>
              <a:ext uri="{FF2B5EF4-FFF2-40B4-BE49-F238E27FC236}">
                <a16:creationId xmlns:a16="http://schemas.microsoft.com/office/drawing/2014/main" id="{EC96E82B-D7C0-2C6C-244C-547F0E6FC856}"/>
              </a:ext>
            </a:extLst>
          </p:cNvPr>
          <p:cNvPicPr>
            <a:picLocks noChangeAspect="1"/>
          </p:cNvPicPr>
          <p:nvPr/>
        </p:nvPicPr>
        <p:blipFill>
          <a:blip r:embed="rId38"/>
          <a:srcRect/>
          <a:stretch/>
        </p:blipFill>
        <p:spPr>
          <a:xfrm>
            <a:off x="7063946" y="5349586"/>
            <a:ext cx="534455" cy="415687"/>
          </a:xfrm>
          <a:prstGeom prst="rect">
            <a:avLst/>
          </a:prstGeom>
        </p:spPr>
      </p:pic>
      <p:pic>
        <p:nvPicPr>
          <p:cNvPr id="47" name="image 212" descr="preencoded.png">
            <a:extLst>
              <a:ext uri="{FF2B5EF4-FFF2-40B4-BE49-F238E27FC236}">
                <a16:creationId xmlns:a16="http://schemas.microsoft.com/office/drawing/2014/main" id="{0ECAD14F-EC5F-4A39-5521-E81E2C19F076}"/>
              </a:ext>
            </a:extLst>
          </p:cNvPr>
          <p:cNvPicPr>
            <a:picLocks noChangeAspect="1"/>
          </p:cNvPicPr>
          <p:nvPr/>
        </p:nvPicPr>
        <p:blipFill>
          <a:blip r:embed="rId39"/>
          <a:srcRect/>
          <a:stretch/>
        </p:blipFill>
        <p:spPr>
          <a:xfrm>
            <a:off x="11033343" y="5497797"/>
            <a:ext cx="733425" cy="200025"/>
          </a:xfrm>
          <a:prstGeom prst="rect">
            <a:avLst/>
          </a:prstGeom>
        </p:spPr>
      </p:pic>
      <p:pic>
        <p:nvPicPr>
          <p:cNvPr id="48" name="image 215" descr="preencoded.png">
            <a:extLst>
              <a:ext uri="{FF2B5EF4-FFF2-40B4-BE49-F238E27FC236}">
                <a16:creationId xmlns:a16="http://schemas.microsoft.com/office/drawing/2014/main" id="{61D793E8-6EEF-58C4-C1A7-7AAFF046E2B8}"/>
              </a:ext>
            </a:extLst>
          </p:cNvPr>
          <p:cNvPicPr>
            <a:picLocks noChangeAspect="1"/>
          </p:cNvPicPr>
          <p:nvPr/>
        </p:nvPicPr>
        <p:blipFill>
          <a:blip r:embed="rId40"/>
          <a:srcRect/>
          <a:stretch/>
        </p:blipFill>
        <p:spPr>
          <a:xfrm>
            <a:off x="9163739" y="5426299"/>
            <a:ext cx="1542302" cy="327568"/>
          </a:xfrm>
          <a:prstGeom prst="rect">
            <a:avLst/>
          </a:prstGeom>
        </p:spPr>
      </p:pic>
      <p:pic>
        <p:nvPicPr>
          <p:cNvPr id="49" name="New_York_City_Department_of_Environmental_Protection_logo 1" descr="preencoded.png">
            <a:extLst>
              <a:ext uri="{FF2B5EF4-FFF2-40B4-BE49-F238E27FC236}">
                <a16:creationId xmlns:a16="http://schemas.microsoft.com/office/drawing/2014/main" id="{737E24AE-4D28-8731-BA32-A282348C8F63}"/>
              </a:ext>
            </a:extLst>
          </p:cNvPr>
          <p:cNvPicPr>
            <a:picLocks noChangeAspect="1"/>
          </p:cNvPicPr>
          <p:nvPr/>
        </p:nvPicPr>
        <p:blipFill>
          <a:blip r:embed="rId41"/>
          <a:srcRect/>
          <a:stretch/>
        </p:blipFill>
        <p:spPr>
          <a:xfrm>
            <a:off x="6399654" y="5426300"/>
            <a:ext cx="552521" cy="327420"/>
          </a:xfrm>
          <a:prstGeom prst="rect">
            <a:avLst/>
          </a:prstGeom>
        </p:spPr>
      </p:pic>
      <p:pic>
        <p:nvPicPr>
          <p:cNvPr id="50" name="Picture 49" descr="A logo of a company&#10;&#10;Description automatically generated">
            <a:extLst>
              <a:ext uri="{FF2B5EF4-FFF2-40B4-BE49-F238E27FC236}">
                <a16:creationId xmlns:a16="http://schemas.microsoft.com/office/drawing/2014/main" id="{9C9CF552-03B4-A891-E4CC-1513E330B330}"/>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7849747" y="5409604"/>
            <a:ext cx="381000" cy="381000"/>
          </a:xfrm>
          <a:prstGeom prst="rect">
            <a:avLst/>
          </a:prstGeom>
        </p:spPr>
      </p:pic>
      <p:sp>
        <p:nvSpPr>
          <p:cNvPr id="51" name="Freeform 9">
            <a:extLst>
              <a:ext uri="{FF2B5EF4-FFF2-40B4-BE49-F238E27FC236}">
                <a16:creationId xmlns:a16="http://schemas.microsoft.com/office/drawing/2014/main" id="{9E4A0554-BBC0-A691-00F5-367A6593C32E}"/>
              </a:ext>
            </a:extLst>
          </p:cNvPr>
          <p:cNvSpPr/>
          <p:nvPr/>
        </p:nvSpPr>
        <p:spPr>
          <a:xfrm>
            <a:off x="8455093" y="5386607"/>
            <a:ext cx="409659" cy="426993"/>
          </a:xfrm>
          <a:custGeom>
            <a:avLst/>
            <a:gdLst/>
            <a:ahLst/>
            <a:cxnLst/>
            <a:rect l="l" t="t" r="r" b="b"/>
            <a:pathLst>
              <a:path w="2609373" h="2609373">
                <a:moveTo>
                  <a:pt x="0" y="0"/>
                </a:moveTo>
                <a:lnTo>
                  <a:pt x="2609372" y="0"/>
                </a:lnTo>
                <a:lnTo>
                  <a:pt x="2609372" y="2609373"/>
                </a:lnTo>
                <a:lnTo>
                  <a:pt x="0" y="2609373"/>
                </a:lnTo>
                <a:lnTo>
                  <a:pt x="0" y="0"/>
                </a:lnTo>
                <a:close/>
              </a:path>
            </a:pathLst>
          </a:custGeom>
          <a:blipFill>
            <a:blip r:embed="rId4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pic>
        <p:nvPicPr>
          <p:cNvPr id="52" name="image 248" descr="preencoded.png">
            <a:extLst>
              <a:ext uri="{FF2B5EF4-FFF2-40B4-BE49-F238E27FC236}">
                <a16:creationId xmlns:a16="http://schemas.microsoft.com/office/drawing/2014/main" id="{B198D1C5-C2EF-59DA-6215-A5883D5488D2}"/>
              </a:ext>
            </a:extLst>
          </p:cNvPr>
          <p:cNvPicPr>
            <a:picLocks noChangeAspect="1"/>
          </p:cNvPicPr>
          <p:nvPr/>
        </p:nvPicPr>
        <p:blipFill>
          <a:blip r:embed="rId44"/>
          <a:srcRect/>
          <a:stretch/>
        </p:blipFill>
        <p:spPr>
          <a:xfrm>
            <a:off x="10239482" y="5956720"/>
            <a:ext cx="789491" cy="348305"/>
          </a:xfrm>
          <a:prstGeom prst="rect">
            <a:avLst/>
          </a:prstGeom>
        </p:spPr>
      </p:pic>
      <p:pic>
        <p:nvPicPr>
          <p:cNvPr id="53" name="image 252" descr="preencoded.png">
            <a:extLst>
              <a:ext uri="{FF2B5EF4-FFF2-40B4-BE49-F238E27FC236}">
                <a16:creationId xmlns:a16="http://schemas.microsoft.com/office/drawing/2014/main" id="{DAC1A123-3528-BA4E-E084-0F240A0A980E}"/>
              </a:ext>
            </a:extLst>
          </p:cNvPr>
          <p:cNvPicPr>
            <a:picLocks noChangeAspect="1"/>
          </p:cNvPicPr>
          <p:nvPr/>
        </p:nvPicPr>
        <p:blipFill>
          <a:blip r:embed="rId45"/>
          <a:srcRect/>
          <a:stretch/>
        </p:blipFill>
        <p:spPr>
          <a:xfrm>
            <a:off x="7462951" y="5957830"/>
            <a:ext cx="1225257" cy="314745"/>
          </a:xfrm>
          <a:prstGeom prst="rect">
            <a:avLst/>
          </a:prstGeom>
        </p:spPr>
      </p:pic>
      <p:pic>
        <p:nvPicPr>
          <p:cNvPr id="54" name="image 249" descr="preencoded.png">
            <a:extLst>
              <a:ext uri="{FF2B5EF4-FFF2-40B4-BE49-F238E27FC236}">
                <a16:creationId xmlns:a16="http://schemas.microsoft.com/office/drawing/2014/main" id="{7C596580-72D5-EFCE-C068-75C7E1AFF461}"/>
              </a:ext>
            </a:extLst>
          </p:cNvPr>
          <p:cNvPicPr>
            <a:picLocks noChangeAspect="1"/>
          </p:cNvPicPr>
          <p:nvPr/>
        </p:nvPicPr>
        <p:blipFill>
          <a:blip r:embed="rId46"/>
          <a:srcRect/>
          <a:stretch/>
        </p:blipFill>
        <p:spPr>
          <a:xfrm>
            <a:off x="8806669" y="5976911"/>
            <a:ext cx="1339228" cy="338189"/>
          </a:xfrm>
          <a:prstGeom prst="rect">
            <a:avLst/>
          </a:prstGeom>
        </p:spPr>
      </p:pic>
      <p:pic>
        <p:nvPicPr>
          <p:cNvPr id="55" name="image 250" descr="preencoded.png">
            <a:extLst>
              <a:ext uri="{FF2B5EF4-FFF2-40B4-BE49-F238E27FC236}">
                <a16:creationId xmlns:a16="http://schemas.microsoft.com/office/drawing/2014/main" id="{45F76444-181B-55EB-9241-38C48FA8B576}"/>
              </a:ext>
            </a:extLst>
          </p:cNvPr>
          <p:cNvPicPr>
            <a:picLocks noChangeAspect="1"/>
          </p:cNvPicPr>
          <p:nvPr/>
        </p:nvPicPr>
        <p:blipFill>
          <a:blip r:embed="rId47"/>
          <a:srcRect/>
          <a:stretch/>
        </p:blipFill>
        <p:spPr>
          <a:xfrm>
            <a:off x="6446979" y="5907273"/>
            <a:ext cx="592283" cy="333964"/>
          </a:xfrm>
          <a:prstGeom prst="rect">
            <a:avLst/>
          </a:prstGeom>
        </p:spPr>
      </p:pic>
      <p:cxnSp>
        <p:nvCxnSpPr>
          <p:cNvPr id="56" name="Straight Connector 55">
            <a:extLst>
              <a:ext uri="{FF2B5EF4-FFF2-40B4-BE49-F238E27FC236}">
                <a16:creationId xmlns:a16="http://schemas.microsoft.com/office/drawing/2014/main" id="{0809D4E3-AA01-F07F-64D0-077CD753B5B9}"/>
              </a:ext>
            </a:extLst>
          </p:cNvPr>
          <p:cNvCxnSpPr>
            <a:cxnSpLocks/>
          </p:cNvCxnSpPr>
          <p:nvPr/>
        </p:nvCxnSpPr>
        <p:spPr>
          <a:xfrm>
            <a:off x="6324550" y="3318441"/>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01D050D-5DB6-2849-B82B-67A673021C30}"/>
              </a:ext>
            </a:extLst>
          </p:cNvPr>
          <p:cNvCxnSpPr/>
          <p:nvPr/>
        </p:nvCxnSpPr>
        <p:spPr>
          <a:xfrm>
            <a:off x="6324550" y="3899320"/>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3387928-A90F-B7CC-2A77-953189B069A4}"/>
              </a:ext>
            </a:extLst>
          </p:cNvPr>
          <p:cNvCxnSpPr/>
          <p:nvPr/>
        </p:nvCxnSpPr>
        <p:spPr>
          <a:xfrm>
            <a:off x="6334694" y="4437486"/>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3F6DC1B-EF4C-4316-FA86-4F61A7513C12}"/>
              </a:ext>
            </a:extLst>
          </p:cNvPr>
          <p:cNvCxnSpPr/>
          <p:nvPr/>
        </p:nvCxnSpPr>
        <p:spPr>
          <a:xfrm>
            <a:off x="6359097" y="4918638"/>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DCDC441-BE76-B779-0821-ACCB9CE45EBC}"/>
              </a:ext>
            </a:extLst>
          </p:cNvPr>
          <p:cNvCxnSpPr/>
          <p:nvPr/>
        </p:nvCxnSpPr>
        <p:spPr>
          <a:xfrm>
            <a:off x="6370139" y="5318293"/>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8BD22DD-34CA-BF37-06FF-137613E8A99F}"/>
              </a:ext>
            </a:extLst>
          </p:cNvPr>
          <p:cNvCxnSpPr>
            <a:cxnSpLocks/>
          </p:cNvCxnSpPr>
          <p:nvPr/>
        </p:nvCxnSpPr>
        <p:spPr>
          <a:xfrm>
            <a:off x="6363569" y="5857099"/>
            <a:ext cx="5287804"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A9EF352-427C-A4DE-D9F6-0AC00D2852B1}"/>
              </a:ext>
            </a:extLst>
          </p:cNvPr>
          <p:cNvCxnSpPr>
            <a:cxnSpLocks/>
          </p:cNvCxnSpPr>
          <p:nvPr/>
        </p:nvCxnSpPr>
        <p:spPr>
          <a:xfrm>
            <a:off x="5005003" y="6468661"/>
            <a:ext cx="6683212"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3" name="name_18 Years in the Industry">
            <a:extLst>
              <a:ext uri="{FF2B5EF4-FFF2-40B4-BE49-F238E27FC236}">
                <a16:creationId xmlns:a16="http://schemas.microsoft.com/office/drawing/2014/main" id="{33221C01-F88F-6947-99CD-81FE4BA1D8F2}"/>
              </a:ext>
            </a:extLst>
          </p:cNvPr>
          <p:cNvSpPr/>
          <p:nvPr/>
        </p:nvSpPr>
        <p:spPr>
          <a:xfrm>
            <a:off x="630491" y="5800200"/>
            <a:ext cx="800100" cy="504825"/>
          </a:xfrm>
          <a:prstGeom prst="rect">
            <a:avLst/>
          </a:prstGeom>
          <a:noFill/>
          <a:ln/>
        </p:spPr>
        <p:txBody>
          <a:bodyPr wrap="square" lIns="0" tIns="0" rIns="0" bIns="0" rtlCol="0" anchor="ctr"/>
          <a:lstStyle/>
          <a:p>
            <a:pPr>
              <a:lnSpc>
                <a:spcPts val="1050"/>
              </a:lnSpc>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19+</a:t>
            </a:r>
            <a:r>
              <a:rPr lang="en-US" sz="1000" b="1">
                <a:solidFill>
                  <a:srgbClr val="FF7E00"/>
                </a:solidFill>
                <a:latin typeface="Open Sans" panose="020B0606030504020204" pitchFamily="34" charset="0"/>
                <a:ea typeface="Open Sans" panose="020B0606030504020204" pitchFamily="34" charset="0"/>
                <a:cs typeface="Open Sans" panose="020B0606030504020204" pitchFamily="34" charset="0"/>
              </a:rPr>
              <a:t>
</a:t>
            </a:r>
            <a:r>
              <a:rPr lang="en-US" sz="900">
                <a:solidFill>
                  <a:srgbClr val="FFFFFF"/>
                </a:solidFill>
                <a:latin typeface="Open Sans" panose="020B0606030504020204" pitchFamily="34" charset="0"/>
                <a:ea typeface="Open Sans" panose="020B0606030504020204" pitchFamily="34" charset="0"/>
                <a:cs typeface="Open Sans" panose="020B0606030504020204" pitchFamily="34" charset="0"/>
              </a:rPr>
              <a:t>Years in the Industry</a:t>
            </a:r>
            <a:endPar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name_3 Continents 7 offices">
            <a:extLst>
              <a:ext uri="{FF2B5EF4-FFF2-40B4-BE49-F238E27FC236}">
                <a16:creationId xmlns:a16="http://schemas.microsoft.com/office/drawing/2014/main" id="{95FCA44C-0910-3619-4CDD-B78590AE3453}"/>
              </a:ext>
            </a:extLst>
          </p:cNvPr>
          <p:cNvSpPr/>
          <p:nvPr/>
        </p:nvSpPr>
        <p:spPr>
          <a:xfrm>
            <a:off x="2349481" y="5832184"/>
            <a:ext cx="2038350" cy="174588"/>
          </a:xfrm>
          <a:prstGeom prst="rect">
            <a:avLst/>
          </a:prstGeom>
          <a:noFill/>
          <a:ln/>
        </p:spPr>
        <p:txBody>
          <a:bodyPr wrap="square" lIns="0" tIns="0" rIns="0" bIns="0" rtlCol="0" anchor="ctr"/>
          <a:lstStyle/>
          <a:p>
            <a:pPr>
              <a:lnSpc>
                <a:spcPts val="1950"/>
              </a:lnSpc>
            </a:pPr>
            <a:r>
              <a:rPr lang="en-US" sz="1400" b="1">
                <a:solidFill>
                  <a:srgbClr val="FF7E00"/>
                </a:solidFill>
                <a:latin typeface="Open Sans Bold" pitchFamily="34" charset="0"/>
                <a:ea typeface="Open Sans Bold" pitchFamily="34" charset="-122"/>
                <a:cs typeface="Open Sans Bold" pitchFamily="34" charset="-120"/>
              </a:rPr>
              <a:t>3 Continents, 7 offices</a:t>
            </a:r>
            <a:endParaRPr lang="en-US" sz="1400">
              <a:solidFill>
                <a:srgbClr val="000000"/>
              </a:solidFill>
              <a:latin typeface="Segoe Sans Display"/>
            </a:endParaRPr>
          </a:p>
        </p:txBody>
      </p:sp>
      <p:sp>
        <p:nvSpPr>
          <p:cNvPr id="65" name="North America Europe Asia">
            <a:extLst>
              <a:ext uri="{FF2B5EF4-FFF2-40B4-BE49-F238E27FC236}">
                <a16:creationId xmlns:a16="http://schemas.microsoft.com/office/drawing/2014/main" id="{13DA63B9-0332-B903-839E-346C17F23E55}"/>
              </a:ext>
            </a:extLst>
          </p:cNvPr>
          <p:cNvSpPr/>
          <p:nvPr/>
        </p:nvSpPr>
        <p:spPr>
          <a:xfrm>
            <a:off x="2338508" y="5970222"/>
            <a:ext cx="1285875" cy="184113"/>
          </a:xfrm>
          <a:prstGeom prst="rect">
            <a:avLst/>
          </a:prstGeom>
          <a:noFill/>
          <a:ln/>
        </p:spPr>
        <p:txBody>
          <a:bodyPr wrap="square" lIns="0" tIns="0" rIns="0" bIns="0" rtlCol="0" anchor="ctr"/>
          <a:lstStyle/>
          <a:p>
            <a:pPr>
              <a:lnSpc>
                <a:spcPts val="1950"/>
              </a:lnSpc>
            </a:pPr>
            <a:r>
              <a:rPr lang="en-US" sz="750">
                <a:solidFill>
                  <a:srgbClr val="FFFFFF"/>
                </a:solidFill>
                <a:latin typeface="Open Sans Regular" pitchFamily="34" charset="0"/>
                <a:ea typeface="Open Sans Regular" pitchFamily="34" charset="-122"/>
                <a:cs typeface="Open Sans Regular" pitchFamily="34" charset="-120"/>
              </a:rPr>
              <a:t>North America, Europe, Asia</a:t>
            </a:r>
            <a:endParaRPr lang="en-US" sz="750">
              <a:solidFill>
                <a:srgbClr val="000000"/>
              </a:solidFill>
              <a:latin typeface="Segoe Sans Display"/>
            </a:endParaRPr>
          </a:p>
        </p:txBody>
      </p:sp>
      <p:sp>
        <p:nvSpPr>
          <p:cNvPr id="66" name="name_500 Multi-Skilled Professionals">
            <a:extLst>
              <a:ext uri="{FF2B5EF4-FFF2-40B4-BE49-F238E27FC236}">
                <a16:creationId xmlns:a16="http://schemas.microsoft.com/office/drawing/2014/main" id="{534BC47B-EF50-DD75-4652-CF6D8D091BB7}"/>
              </a:ext>
            </a:extLst>
          </p:cNvPr>
          <p:cNvSpPr/>
          <p:nvPr/>
        </p:nvSpPr>
        <p:spPr>
          <a:xfrm>
            <a:off x="1442358" y="5841189"/>
            <a:ext cx="902833" cy="400050"/>
          </a:xfrm>
          <a:prstGeom prst="rect">
            <a:avLst/>
          </a:prstGeom>
          <a:noFill/>
          <a:ln/>
        </p:spPr>
        <p:txBody>
          <a:bodyPr wrap="square" lIns="0" tIns="0" rIns="0" bIns="0" rtlCol="0" anchor="ctr"/>
          <a:lstStyle/>
          <a:p>
            <a:pPr>
              <a:lnSpc>
                <a:spcPts val="1050"/>
              </a:lnSpc>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500+</a:t>
            </a:r>
            <a:r>
              <a:rPr lang="en-US" sz="1000" b="1">
                <a:solidFill>
                  <a:srgbClr val="FF7E00"/>
                </a:solidFill>
                <a:latin typeface="Open Sans" panose="020B0606030504020204" pitchFamily="34" charset="0"/>
                <a:ea typeface="Open Sans" panose="020B0606030504020204" pitchFamily="34" charset="0"/>
                <a:cs typeface="Open Sans" panose="020B0606030504020204" pitchFamily="34" charset="0"/>
              </a:rPr>
              <a:t>
</a:t>
            </a:r>
            <a:r>
              <a:rPr lang="en-US" sz="900">
                <a:solidFill>
                  <a:srgbClr val="FFFFFF"/>
                </a:solidFill>
                <a:latin typeface="Open Sans" panose="020B0606030504020204" pitchFamily="34" charset="0"/>
                <a:ea typeface="Open Sans" panose="020B0606030504020204" pitchFamily="34" charset="0"/>
                <a:cs typeface="Open Sans" panose="020B0606030504020204" pitchFamily="34" charset="0"/>
              </a:rPr>
              <a:t>Multi-Skilled Professionals</a:t>
            </a:r>
            <a:endPar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7" name="Rectangle 66" descr="preencoded.png">
            <a:extLst>
              <a:ext uri="{FF2B5EF4-FFF2-40B4-BE49-F238E27FC236}">
                <a16:creationId xmlns:a16="http://schemas.microsoft.com/office/drawing/2014/main" id="{961AE3FD-61F0-0DEE-8232-DED37E07AF9C}"/>
              </a:ext>
            </a:extLst>
          </p:cNvPr>
          <p:cNvPicPr>
            <a:picLocks noChangeAspect="1"/>
          </p:cNvPicPr>
          <p:nvPr/>
        </p:nvPicPr>
        <p:blipFill>
          <a:blip>
            <a:extLst>
              <a:ext uri="{96DAC541-7B7A-43D3-8B79-37D633B846F1}">
                <asvg:svgBlip xmlns:asvg="http://schemas.microsoft.com/office/drawing/2016/SVG/main" r:embed="rId48"/>
              </a:ext>
            </a:extLst>
          </a:blip>
          <a:srcRect/>
          <a:stretch/>
        </p:blipFill>
        <p:spPr>
          <a:xfrm>
            <a:off x="4920068" y="664316"/>
            <a:ext cx="6942202" cy="415803"/>
          </a:xfrm>
          <a:prstGeom prst="rect">
            <a:avLst/>
          </a:prstGeom>
        </p:spPr>
      </p:pic>
      <p:sp>
        <p:nvSpPr>
          <p:cNvPr id="68" name="ACCELERATORS">
            <a:extLst>
              <a:ext uri="{FF2B5EF4-FFF2-40B4-BE49-F238E27FC236}">
                <a16:creationId xmlns:a16="http://schemas.microsoft.com/office/drawing/2014/main" id="{92202B1A-D2F1-5C31-4231-2975BCC5CA90}"/>
              </a:ext>
            </a:extLst>
          </p:cNvPr>
          <p:cNvSpPr/>
          <p:nvPr/>
        </p:nvSpPr>
        <p:spPr>
          <a:xfrm>
            <a:off x="5238113" y="769091"/>
            <a:ext cx="1371600" cy="95250"/>
          </a:xfrm>
          <a:prstGeom prst="rect">
            <a:avLst/>
          </a:prstGeom>
          <a:noFill/>
          <a:ln/>
        </p:spPr>
        <p:txBody>
          <a:bodyPr wrap="square" lIns="0" tIns="0" rIns="0" bIns="0" rtlCol="0" anchor="ctr"/>
          <a:lstStyle/>
          <a:p>
            <a:pPr>
              <a:lnSpc>
                <a:spcPts val="2100"/>
              </a:lnSpc>
            </a:pPr>
            <a:r>
              <a:rPr lang="en-US" sz="1200" b="1">
                <a:solidFill>
                  <a:srgbClr val="FFFFFF"/>
                </a:solidFill>
                <a:latin typeface="Montserrat Bold" pitchFamily="34" charset="0"/>
                <a:ea typeface="Montserrat Bold" pitchFamily="34" charset="-122"/>
                <a:cs typeface="Montserrat Bold" pitchFamily="34" charset="-120"/>
              </a:rPr>
              <a:t>ACCELERATORS</a:t>
            </a:r>
            <a:endParaRPr lang="en-US" sz="1200">
              <a:solidFill>
                <a:srgbClr val="000000"/>
              </a:solidFill>
              <a:latin typeface="Segoe Sans Display"/>
            </a:endParaRPr>
          </a:p>
        </p:txBody>
      </p:sp>
      <p:pic>
        <p:nvPicPr>
          <p:cNvPr id="69" name="Picture 68" descr="A blue text on a black background&#10;&#10;AI-generated content may be incorrect.">
            <a:extLst>
              <a:ext uri="{FF2B5EF4-FFF2-40B4-BE49-F238E27FC236}">
                <a16:creationId xmlns:a16="http://schemas.microsoft.com/office/drawing/2014/main" id="{D50E5EF8-E041-E9BB-041A-1B86B4B29438}"/>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10039410" y="1229223"/>
            <a:ext cx="978811" cy="246048"/>
          </a:xfrm>
          <a:prstGeom prst="rect">
            <a:avLst/>
          </a:prstGeom>
        </p:spPr>
      </p:pic>
      <p:pic>
        <p:nvPicPr>
          <p:cNvPr id="70" name="Picture 69" descr="A black background with a red triangle&#10;&#10;AI-generated content may be incorrect.">
            <a:extLst>
              <a:ext uri="{FF2B5EF4-FFF2-40B4-BE49-F238E27FC236}">
                <a16:creationId xmlns:a16="http://schemas.microsoft.com/office/drawing/2014/main" id="{B0587430-F44D-AEEA-2DD3-D2C704891CD9}"/>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4824566" y="1252855"/>
            <a:ext cx="1061760" cy="290922"/>
          </a:xfrm>
          <a:prstGeom prst="rect">
            <a:avLst/>
          </a:prstGeom>
        </p:spPr>
      </p:pic>
      <p:pic>
        <p:nvPicPr>
          <p:cNvPr id="71" name="Picture 70" descr="A black background with a black square&#10;&#10;AI-generated content may be incorrect.">
            <a:extLst>
              <a:ext uri="{FF2B5EF4-FFF2-40B4-BE49-F238E27FC236}">
                <a16:creationId xmlns:a16="http://schemas.microsoft.com/office/drawing/2014/main" id="{EA412C3E-820D-B6F6-CE47-E95FAD14F4C3}"/>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6039944" y="1275382"/>
            <a:ext cx="1204177" cy="236019"/>
          </a:xfrm>
          <a:prstGeom prst="rect">
            <a:avLst/>
          </a:prstGeom>
        </p:spPr>
      </p:pic>
      <p:pic>
        <p:nvPicPr>
          <p:cNvPr id="72" name="Picture 71" descr="A black background with a black square&#10;&#10;AI-generated content may be incorrect.">
            <a:extLst>
              <a:ext uri="{FF2B5EF4-FFF2-40B4-BE49-F238E27FC236}">
                <a16:creationId xmlns:a16="http://schemas.microsoft.com/office/drawing/2014/main" id="{8A931ED9-EEBE-7A1A-83C0-0FA95E1F8B7C}"/>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8701226" y="1219312"/>
            <a:ext cx="1117559" cy="292089"/>
          </a:xfrm>
          <a:prstGeom prst="rect">
            <a:avLst/>
          </a:prstGeom>
        </p:spPr>
      </p:pic>
      <p:pic>
        <p:nvPicPr>
          <p:cNvPr id="73" name="Picture 72" descr="A black background with yellow flowers&#10;&#10;AI-generated content may be incorrect.">
            <a:extLst>
              <a:ext uri="{FF2B5EF4-FFF2-40B4-BE49-F238E27FC236}">
                <a16:creationId xmlns:a16="http://schemas.microsoft.com/office/drawing/2014/main" id="{58B2AAEF-4720-226C-E0A6-90F05551DBFA}"/>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7397739" y="1138779"/>
            <a:ext cx="1130258" cy="444484"/>
          </a:xfrm>
          <a:prstGeom prst="rect">
            <a:avLst/>
          </a:prstGeom>
        </p:spPr>
      </p:pic>
      <p:pic>
        <p:nvPicPr>
          <p:cNvPr id="74" name="Rectangle 910" descr="preencoded.png">
            <a:extLst>
              <a:ext uri="{FF2B5EF4-FFF2-40B4-BE49-F238E27FC236}">
                <a16:creationId xmlns:a16="http://schemas.microsoft.com/office/drawing/2014/main" id="{B4DEF198-0221-A5DE-4DAD-17A100765FC8}"/>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20068" y="2921743"/>
            <a:ext cx="1133475" cy="396698"/>
          </a:xfrm>
          <a:prstGeom prst="rect">
            <a:avLst/>
          </a:prstGeom>
        </p:spPr>
      </p:pic>
      <p:sp>
        <p:nvSpPr>
          <p:cNvPr id="75" name="Manufacturing">
            <a:extLst>
              <a:ext uri="{FF2B5EF4-FFF2-40B4-BE49-F238E27FC236}">
                <a16:creationId xmlns:a16="http://schemas.microsoft.com/office/drawing/2014/main" id="{1F090FF0-CCF1-16BE-C41C-35FD6FE87ADB}"/>
              </a:ext>
            </a:extLst>
          </p:cNvPr>
          <p:cNvSpPr/>
          <p:nvPr/>
        </p:nvSpPr>
        <p:spPr>
          <a:xfrm>
            <a:off x="5024843" y="2934944"/>
            <a:ext cx="1028700"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Manufacturing</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76" name="Rectangle 910" descr="preencoded.png">
            <a:extLst>
              <a:ext uri="{FF2B5EF4-FFF2-40B4-BE49-F238E27FC236}">
                <a16:creationId xmlns:a16="http://schemas.microsoft.com/office/drawing/2014/main" id="{3BB10911-237D-17A3-134D-55BD36EDA4D0}"/>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20068" y="3431335"/>
            <a:ext cx="1133475" cy="346408"/>
          </a:xfrm>
          <a:prstGeom prst="rect">
            <a:avLst/>
          </a:prstGeom>
        </p:spPr>
      </p:pic>
      <p:sp>
        <p:nvSpPr>
          <p:cNvPr id="77" name="CPG Retail">
            <a:extLst>
              <a:ext uri="{FF2B5EF4-FFF2-40B4-BE49-F238E27FC236}">
                <a16:creationId xmlns:a16="http://schemas.microsoft.com/office/drawing/2014/main" id="{9AAECAB3-7C54-11D3-2A62-6D708D9B9DA3}"/>
              </a:ext>
            </a:extLst>
          </p:cNvPr>
          <p:cNvSpPr/>
          <p:nvPr/>
        </p:nvSpPr>
        <p:spPr>
          <a:xfrm>
            <a:off x="5121929" y="3453631"/>
            <a:ext cx="762000" cy="18097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CPG, Retail</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78" name="Rectangle 910" descr="preencoded.png">
            <a:extLst>
              <a:ext uri="{FF2B5EF4-FFF2-40B4-BE49-F238E27FC236}">
                <a16:creationId xmlns:a16="http://schemas.microsoft.com/office/drawing/2014/main" id="{1CD20EC7-916B-905E-24CC-D00AB50290F5}"/>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36914" y="3941835"/>
            <a:ext cx="1133475" cy="449935"/>
          </a:xfrm>
          <a:prstGeom prst="rect">
            <a:avLst/>
          </a:prstGeom>
        </p:spPr>
      </p:pic>
      <p:sp>
        <p:nvSpPr>
          <p:cNvPr id="79" name="Oil  Gas Energy">
            <a:extLst>
              <a:ext uri="{FF2B5EF4-FFF2-40B4-BE49-F238E27FC236}">
                <a16:creationId xmlns:a16="http://schemas.microsoft.com/office/drawing/2014/main" id="{DF00AAAD-7137-63E4-C827-8DFA0C01B5E2}"/>
              </a:ext>
            </a:extLst>
          </p:cNvPr>
          <p:cNvSpPr/>
          <p:nvPr/>
        </p:nvSpPr>
        <p:spPr>
          <a:xfrm>
            <a:off x="4926415" y="4027838"/>
            <a:ext cx="1162050" cy="200025"/>
          </a:xfrm>
          <a:prstGeom prst="rect">
            <a:avLst/>
          </a:prstGeom>
          <a:noFill/>
          <a:ln/>
        </p:spPr>
        <p:txBody>
          <a:bodyPr wrap="square" lIns="0" tIns="0" rIns="0" bIns="0" rtlCol="0" anchor="t"/>
          <a:lstStyle/>
          <a:p>
            <a:pPr marL="0" marR="0" lvl="0" indent="0" algn="ctr" defTabSz="914400" rtl="0" eaLnBrk="1" fontAlgn="auto" latinLnBrk="0" hangingPunct="1">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Oil &amp; Gas, </a:t>
            </a:r>
            <a:b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b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Energy</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0" name="Rectangle 910" descr="preencoded.png">
            <a:extLst>
              <a:ext uri="{FF2B5EF4-FFF2-40B4-BE49-F238E27FC236}">
                <a16:creationId xmlns:a16="http://schemas.microsoft.com/office/drawing/2014/main" id="{EA9DDAC5-89CA-0139-AE20-977908B7017B}"/>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38973" y="4488941"/>
            <a:ext cx="1133475" cy="371759"/>
          </a:xfrm>
          <a:prstGeom prst="rect">
            <a:avLst/>
          </a:prstGeom>
        </p:spPr>
      </p:pic>
      <p:sp>
        <p:nvSpPr>
          <p:cNvPr id="81" name="Healthcare and Pharma">
            <a:extLst>
              <a:ext uri="{FF2B5EF4-FFF2-40B4-BE49-F238E27FC236}">
                <a16:creationId xmlns:a16="http://schemas.microsoft.com/office/drawing/2014/main" id="{9ACAEF76-D75E-5B2B-91C5-432491816F85}"/>
              </a:ext>
            </a:extLst>
          </p:cNvPr>
          <p:cNvSpPr/>
          <p:nvPr/>
        </p:nvSpPr>
        <p:spPr>
          <a:xfrm>
            <a:off x="4927053" y="4550029"/>
            <a:ext cx="1162970" cy="204824"/>
          </a:xfrm>
          <a:prstGeom prst="rect">
            <a:avLst/>
          </a:prstGeom>
          <a:noFill/>
          <a:ln/>
        </p:spPr>
        <p:txBody>
          <a:bodyPr wrap="square" lIns="0" tIns="0" rIns="0" bIns="0" rtlCol="0" anchor="t"/>
          <a:lstStyle/>
          <a:p>
            <a:pPr marL="0" marR="0" lvl="0" indent="0" algn="ctr" defTabSz="914400" rtl="0" eaLnBrk="1" fontAlgn="auto" latinLnBrk="0" hangingPunct="1">
              <a:lnSpc>
                <a:spcPts val="1050"/>
              </a:lnSpc>
              <a:spcBef>
                <a:spcPts val="0"/>
              </a:spcBef>
              <a:spcAft>
                <a:spcPts val="0"/>
              </a:spcAft>
              <a:buClrTx/>
              <a:buSzTx/>
              <a:buFontTx/>
              <a:buNone/>
              <a:tabLst/>
              <a:defRPr/>
            </a:pPr>
            <a:r>
              <a:rPr kumimoji="0" lang="en-US" sz="85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Healthcare and Life Sciences</a:t>
            </a:r>
            <a:endParaRPr kumimoji="0" lang="en-US" sz="85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2" name="Rectangle 910" descr="preencoded.png">
            <a:extLst>
              <a:ext uri="{FF2B5EF4-FFF2-40B4-BE49-F238E27FC236}">
                <a16:creationId xmlns:a16="http://schemas.microsoft.com/office/drawing/2014/main" id="{C14B35EE-2EFE-2AE6-C0B9-0B9723D84FF2}"/>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28050" y="4960157"/>
            <a:ext cx="1133475" cy="336419"/>
          </a:xfrm>
          <a:prstGeom prst="rect">
            <a:avLst/>
          </a:prstGeom>
        </p:spPr>
      </p:pic>
      <p:pic>
        <p:nvPicPr>
          <p:cNvPr id="83" name="Rectangle 910" descr="preencoded.png">
            <a:extLst>
              <a:ext uri="{FF2B5EF4-FFF2-40B4-BE49-F238E27FC236}">
                <a16:creationId xmlns:a16="http://schemas.microsoft.com/office/drawing/2014/main" id="{1388814E-0B4A-C6C3-F7D4-E0F311D09BDC}"/>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39970" y="5410651"/>
            <a:ext cx="1133475" cy="367532"/>
          </a:xfrm>
          <a:prstGeom prst="rect">
            <a:avLst/>
          </a:prstGeom>
        </p:spPr>
      </p:pic>
      <p:pic>
        <p:nvPicPr>
          <p:cNvPr id="84" name="Rectangle 910" descr="preencoded.png">
            <a:extLst>
              <a:ext uri="{FF2B5EF4-FFF2-40B4-BE49-F238E27FC236}">
                <a16:creationId xmlns:a16="http://schemas.microsoft.com/office/drawing/2014/main" id="{01E51AFC-FB02-9011-8F09-33219D65B6A1}"/>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28050" y="5936791"/>
            <a:ext cx="1133475" cy="396730"/>
          </a:xfrm>
          <a:prstGeom prst="rect">
            <a:avLst/>
          </a:prstGeom>
        </p:spPr>
      </p:pic>
      <p:sp>
        <p:nvSpPr>
          <p:cNvPr id="85" name="BSFI">
            <a:extLst>
              <a:ext uri="{FF2B5EF4-FFF2-40B4-BE49-F238E27FC236}">
                <a16:creationId xmlns:a16="http://schemas.microsoft.com/office/drawing/2014/main" id="{C4105235-A14E-6093-41EF-542C7F7D6EA6}"/>
              </a:ext>
            </a:extLst>
          </p:cNvPr>
          <p:cNvSpPr/>
          <p:nvPr/>
        </p:nvSpPr>
        <p:spPr>
          <a:xfrm>
            <a:off x="5363353" y="4976601"/>
            <a:ext cx="314325"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BSFI</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sp>
        <p:nvSpPr>
          <p:cNvPr id="86" name="Government">
            <a:extLst>
              <a:ext uri="{FF2B5EF4-FFF2-40B4-BE49-F238E27FC236}">
                <a16:creationId xmlns:a16="http://schemas.microsoft.com/office/drawing/2014/main" id="{C43F82BD-BF11-3D85-C7CC-9D0D30B0C776}"/>
              </a:ext>
            </a:extLst>
          </p:cNvPr>
          <p:cNvSpPr/>
          <p:nvPr/>
        </p:nvSpPr>
        <p:spPr>
          <a:xfrm>
            <a:off x="5133044" y="5417117"/>
            <a:ext cx="876300"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Government</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sp>
        <p:nvSpPr>
          <p:cNvPr id="87" name="Travel and Hospitality">
            <a:extLst>
              <a:ext uri="{FF2B5EF4-FFF2-40B4-BE49-F238E27FC236}">
                <a16:creationId xmlns:a16="http://schemas.microsoft.com/office/drawing/2014/main" id="{E43CA879-955C-2592-752C-5110330D7A88}"/>
              </a:ext>
            </a:extLst>
          </p:cNvPr>
          <p:cNvSpPr/>
          <p:nvPr/>
        </p:nvSpPr>
        <p:spPr>
          <a:xfrm>
            <a:off x="5014495" y="6000462"/>
            <a:ext cx="904875" cy="266700"/>
          </a:xfrm>
          <a:prstGeom prst="rect">
            <a:avLst/>
          </a:prstGeom>
          <a:noFill/>
          <a:ln/>
        </p:spPr>
        <p:txBody>
          <a:bodyPr wrap="square" lIns="0" tIns="0" rIns="0" bIns="0" rtlCol="0" anchor="t"/>
          <a:lstStyle/>
          <a:p>
            <a:pPr marL="0" marR="0" lvl="0" indent="0" algn="ctr" defTabSz="914400" rtl="0" eaLnBrk="1" fontAlgn="auto" latinLnBrk="0" hangingPunct="1">
              <a:lnSpc>
                <a:spcPts val="1050"/>
              </a:lnSpc>
              <a:spcBef>
                <a:spcPts val="0"/>
              </a:spcBef>
              <a:spcAft>
                <a:spcPts val="0"/>
              </a:spcAft>
              <a:buClrTx/>
              <a:buSzTx/>
              <a:buFontTx/>
              <a:buNone/>
              <a:tabLst/>
              <a:defRPr/>
            </a:pPr>
            <a:r>
              <a:rPr kumimoji="0" lang="en-US" sz="7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Travel and Hospitality / Others</a:t>
            </a:r>
            <a:endParaRPr kumimoji="0" lang="en-US" sz="7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8" name="01 1" descr="preencoded.png">
            <a:extLst>
              <a:ext uri="{FF2B5EF4-FFF2-40B4-BE49-F238E27FC236}">
                <a16:creationId xmlns:a16="http://schemas.microsoft.com/office/drawing/2014/main" id="{7D90F648-75F1-CB12-7449-8D5AE58CCA86}"/>
              </a:ext>
            </a:extLst>
          </p:cNvPr>
          <p:cNvPicPr>
            <a:picLocks noChangeAspect="1"/>
          </p:cNvPicPr>
          <p:nvPr/>
        </p:nvPicPr>
        <p:blipFill>
          <a:blip>
            <a:extLst>
              <a:ext uri="{96DAC541-7B7A-43D3-8B79-37D633B846F1}">
                <asvg:svgBlip xmlns:asvg="http://schemas.microsoft.com/office/drawing/2016/SVG/main" r:embed="rId55"/>
              </a:ext>
            </a:extLst>
          </a:blip>
          <a:srcRect/>
          <a:stretch/>
        </p:blipFill>
        <p:spPr>
          <a:xfrm>
            <a:off x="4761732" y="1839340"/>
            <a:ext cx="1331665" cy="266333"/>
          </a:xfrm>
          <a:prstGeom prst="rect">
            <a:avLst/>
          </a:prstGeom>
        </p:spPr>
      </p:pic>
      <p:pic>
        <p:nvPicPr>
          <p:cNvPr id="89" name="Picture 88" descr="A black background with a black square&#10;&#10;Description automatically generated with medium confidence">
            <a:extLst>
              <a:ext uri="{FF2B5EF4-FFF2-40B4-BE49-F238E27FC236}">
                <a16:creationId xmlns:a16="http://schemas.microsoft.com/office/drawing/2014/main" id="{EBA11C98-A685-6AB9-D1F3-B163DEBB98E1}"/>
              </a:ext>
            </a:extLst>
          </p:cNvPr>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8495825" y="1817822"/>
            <a:ext cx="1134701" cy="304570"/>
          </a:xfrm>
          <a:prstGeom prst="rect">
            <a:avLst/>
          </a:prstGeom>
        </p:spPr>
      </p:pic>
      <p:pic>
        <p:nvPicPr>
          <p:cNvPr id="90" name="Picture 89" descr="A blue text on a black background&#10;&#10;AI-generated content may be incorrect.">
            <a:extLst>
              <a:ext uri="{FF2B5EF4-FFF2-40B4-BE49-F238E27FC236}">
                <a16:creationId xmlns:a16="http://schemas.microsoft.com/office/drawing/2014/main" id="{6142FF5E-79E9-D007-EC3B-80D6C1E6DD56}"/>
              </a:ext>
            </a:extLst>
          </p:cNvPr>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6242575" y="1839745"/>
            <a:ext cx="1055170" cy="286344"/>
          </a:xfrm>
          <a:prstGeom prst="rect">
            <a:avLst/>
          </a:prstGeom>
        </p:spPr>
      </p:pic>
      <p:pic>
        <p:nvPicPr>
          <p:cNvPr id="91" name="Picture 90" descr="A logo with blue and orange text&#10;&#10;AI-generated content may be incorrect.">
            <a:extLst>
              <a:ext uri="{FF2B5EF4-FFF2-40B4-BE49-F238E27FC236}">
                <a16:creationId xmlns:a16="http://schemas.microsoft.com/office/drawing/2014/main" id="{2518F77E-8E76-E32C-BB27-A633C673B5B8}"/>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7444643" y="1758056"/>
            <a:ext cx="933857" cy="481078"/>
          </a:xfrm>
          <a:prstGeom prst="rect">
            <a:avLst/>
          </a:prstGeom>
        </p:spPr>
      </p:pic>
      <p:cxnSp>
        <p:nvCxnSpPr>
          <p:cNvPr id="92" name="Straight Connector 91">
            <a:extLst>
              <a:ext uri="{FF2B5EF4-FFF2-40B4-BE49-F238E27FC236}">
                <a16:creationId xmlns:a16="http://schemas.microsoft.com/office/drawing/2014/main" id="{D076E967-DECA-2F6C-FFC2-E85AA8B6C421}"/>
              </a:ext>
            </a:extLst>
          </p:cNvPr>
          <p:cNvCxnSpPr>
            <a:cxnSpLocks/>
          </p:cNvCxnSpPr>
          <p:nvPr/>
        </p:nvCxnSpPr>
        <p:spPr>
          <a:xfrm>
            <a:off x="4948911" y="1688100"/>
            <a:ext cx="6702462"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3" name="Partners">
            <a:extLst>
              <a:ext uri="{FF2B5EF4-FFF2-40B4-BE49-F238E27FC236}">
                <a16:creationId xmlns:a16="http://schemas.microsoft.com/office/drawing/2014/main" id="{6265467E-47FA-B8F7-C54A-962409445EDB}"/>
              </a:ext>
            </a:extLst>
          </p:cNvPr>
          <p:cNvSpPr/>
          <p:nvPr/>
        </p:nvSpPr>
        <p:spPr>
          <a:xfrm>
            <a:off x="4376100" y="2321570"/>
            <a:ext cx="7783286" cy="448042"/>
          </a:xfrm>
          <a:prstGeom prst="rect">
            <a:avLst/>
          </a:prstGeom>
          <a:noFill/>
          <a:ln/>
        </p:spPr>
        <p:txBody>
          <a:bodyPr wrap="square" lIns="0" tIns="0" rIns="0" bIns="0" rtlCol="0" anchor="ct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TRUSTED BY 200+ ENTERPRISES WORLDWIDE INCLUDING</a:t>
            </a:r>
            <a:r>
              <a:rPr lang="en-US" sz="1200" b="1">
                <a:solidFill>
                  <a:schemeClr val="bg1"/>
                </a:solidFill>
                <a:latin typeface="Montserrat Bold" pitchFamily="34" charset="0"/>
                <a:ea typeface="Montserrat Bold" pitchFamily="34" charset="-122"/>
                <a:cs typeface="Montserrat Bold" pitchFamily="34" charset="-120"/>
              </a:rPr>
              <a:t> </a:t>
            </a: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SEVERAL</a:t>
            </a:r>
            <a:r>
              <a:rPr lang="en-US" sz="1200" b="1">
                <a:solidFill>
                  <a:schemeClr val="bg1"/>
                </a:solidFill>
                <a:latin typeface="Montserrat Bold" pitchFamily="34" charset="0"/>
                <a:ea typeface="Montserrat Bold" pitchFamily="34" charset="-122"/>
                <a:cs typeface="Montserrat Bold" pitchFamily="34" charset="-120"/>
              </a:rPr>
              <a:t> </a:t>
            </a: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FORTUNE 500</a:t>
            </a:r>
            <a:endParaRPr kumimoji="0" lang="en-US" sz="1200" b="0" i="0" u="none" strike="noStrike" kern="1200" cap="none" spc="0" normalizeH="0" baseline="0" noProof="0">
              <a:ln>
                <a:noFill/>
              </a:ln>
              <a:solidFill>
                <a:schemeClr val="bg1"/>
              </a:solidFill>
              <a:effectLst/>
              <a:uLnTx/>
              <a:uFillTx/>
              <a:latin typeface="Segoe Sans Display"/>
              <a:ea typeface="+mn-ea"/>
              <a:cs typeface="+mn-cs"/>
            </a:endParaRPr>
          </a:p>
        </p:txBody>
      </p:sp>
      <p:pic>
        <p:nvPicPr>
          <p:cNvPr id="96" name="Picture 95">
            <a:extLst>
              <a:ext uri="{FF2B5EF4-FFF2-40B4-BE49-F238E27FC236}">
                <a16:creationId xmlns:a16="http://schemas.microsoft.com/office/drawing/2014/main" id="{C1F74A76-E08B-251C-DC2C-8B6A8ABB3CAE}"/>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11250007" y="2949551"/>
            <a:ext cx="645882" cy="234132"/>
          </a:xfrm>
          <a:prstGeom prst="rect">
            <a:avLst/>
          </a:prstGeom>
        </p:spPr>
      </p:pic>
      <p:pic>
        <p:nvPicPr>
          <p:cNvPr id="98" name="Picture 97">
            <a:extLst>
              <a:ext uri="{FF2B5EF4-FFF2-40B4-BE49-F238E27FC236}">
                <a16:creationId xmlns:a16="http://schemas.microsoft.com/office/drawing/2014/main" id="{EE024F84-09DA-3D51-E7E8-0F22E1260290}"/>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11119888" y="4653417"/>
            <a:ext cx="958297" cy="109306"/>
          </a:xfrm>
          <a:prstGeom prst="rect">
            <a:avLst/>
          </a:prstGeom>
        </p:spPr>
      </p:pic>
      <p:pic>
        <p:nvPicPr>
          <p:cNvPr id="100" name="Picture 99">
            <a:extLst>
              <a:ext uri="{FF2B5EF4-FFF2-40B4-BE49-F238E27FC236}">
                <a16:creationId xmlns:a16="http://schemas.microsoft.com/office/drawing/2014/main" id="{0C512EE3-773F-88AA-1828-19BF6EFD31CA}"/>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11213656" y="5098142"/>
            <a:ext cx="806109" cy="99742"/>
          </a:xfrm>
          <a:prstGeom prst="rect">
            <a:avLst/>
          </a:prstGeom>
        </p:spPr>
      </p:pic>
      <p:sp>
        <p:nvSpPr>
          <p:cNvPr id="101" name="Our Focus">
            <a:extLst>
              <a:ext uri="{FF2B5EF4-FFF2-40B4-BE49-F238E27FC236}">
                <a16:creationId xmlns:a16="http://schemas.microsoft.com/office/drawing/2014/main" id="{B2C53352-C342-8557-CA54-EC9C833DB0EA}"/>
              </a:ext>
            </a:extLst>
          </p:cNvPr>
          <p:cNvSpPr/>
          <p:nvPr/>
        </p:nvSpPr>
        <p:spPr>
          <a:xfrm rot="-5400000">
            <a:off x="-797163" y="3329925"/>
            <a:ext cx="2815837" cy="287111"/>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4050" b="1" i="0" u="none" strike="noStrike" kern="1200" cap="none" spc="0" normalizeH="0" baseline="0" noProof="0">
                <a:ln>
                  <a:noFill/>
                </a:ln>
                <a:solidFill>
                  <a:srgbClr val="263B5E"/>
                </a:solidFill>
                <a:effectLst/>
                <a:uLnTx/>
                <a:uFillTx/>
                <a:latin typeface="Montserrat Bold" pitchFamily="34" charset="0"/>
                <a:ea typeface="Montserrat Bold" pitchFamily="34" charset="-122"/>
                <a:cs typeface="Montserrat Bold" pitchFamily="34" charset="-120"/>
              </a:rPr>
              <a:t>Our Focus</a:t>
            </a:r>
            <a:endParaRPr kumimoji="0" lang="en-US" sz="405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102" name="Picture 101">
            <a:extLst>
              <a:ext uri="{FF2B5EF4-FFF2-40B4-BE49-F238E27FC236}">
                <a16:creationId xmlns:a16="http://schemas.microsoft.com/office/drawing/2014/main" id="{164CC172-51BE-D44A-ED7E-449926A90EB4}"/>
              </a:ext>
            </a:extLst>
          </p:cNvPr>
          <p:cNvPicPr>
            <a:picLocks noChangeAspect="1"/>
          </p:cNvPicPr>
          <p:nvPr/>
        </p:nvPicPr>
        <p:blipFill>
          <a:blip r:embed="rId62">
            <a:extLst>
              <a:ext uri="{28A0092B-C50C-407E-A947-70E740481C1C}">
                <a14:useLocalDpi xmlns:a14="http://schemas.microsoft.com/office/drawing/2010/main" val="0"/>
              </a:ext>
            </a:extLst>
          </a:blip>
          <a:stretch>
            <a:fillRect/>
          </a:stretch>
        </p:blipFill>
        <p:spPr>
          <a:xfrm>
            <a:off x="916236" y="1823874"/>
            <a:ext cx="3591935" cy="3642584"/>
          </a:xfrm>
          <a:prstGeom prst="rect">
            <a:avLst/>
          </a:prstGeom>
        </p:spPr>
      </p:pic>
      <p:pic>
        <p:nvPicPr>
          <p:cNvPr id="103" name="Picture 102" descr="A white circle with black text&#10;&#10;AI-generated content may be incorrect.">
            <a:extLst>
              <a:ext uri="{FF2B5EF4-FFF2-40B4-BE49-F238E27FC236}">
                <a16:creationId xmlns:a16="http://schemas.microsoft.com/office/drawing/2014/main" id="{1722BEA4-9377-AAC3-7F9F-F5F8759A2E0E}"/>
              </a:ext>
            </a:extLst>
          </p:cNvPr>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2145332" y="3071649"/>
            <a:ext cx="1159019" cy="1157032"/>
          </a:xfrm>
          <a:prstGeom prst="rect">
            <a:avLst/>
          </a:prstGeom>
        </p:spPr>
      </p:pic>
      <p:pic>
        <p:nvPicPr>
          <p:cNvPr id="104" name="Picture 103" descr="A blue circle with white text&#10;&#10;AI-generated content may be incorrect.">
            <a:extLst>
              <a:ext uri="{FF2B5EF4-FFF2-40B4-BE49-F238E27FC236}">
                <a16:creationId xmlns:a16="http://schemas.microsoft.com/office/drawing/2014/main" id="{B1968AE9-3A62-C338-4F27-4938575CBB16}"/>
              </a:ext>
            </a:extLst>
          </p:cNvPr>
          <p:cNvPicPr>
            <a:picLocks noChangeAspect="1"/>
          </p:cNvPicPr>
          <p:nvPr/>
        </p:nvPicPr>
        <p:blipFill>
          <a:blip r:embed="rId64">
            <a:extLst>
              <a:ext uri="{28A0092B-C50C-407E-A947-70E740481C1C}">
                <a14:useLocalDpi xmlns:a14="http://schemas.microsoft.com/office/drawing/2010/main" val="0"/>
              </a:ext>
            </a:extLst>
          </a:blip>
          <a:stretch>
            <a:fillRect/>
          </a:stretch>
        </p:blipFill>
        <p:spPr>
          <a:xfrm>
            <a:off x="1733435" y="2669156"/>
            <a:ext cx="2193955" cy="2193955"/>
          </a:xfrm>
          <a:prstGeom prst="rect">
            <a:avLst/>
          </a:prstGeom>
        </p:spPr>
      </p:pic>
      <p:pic>
        <p:nvPicPr>
          <p:cNvPr id="106" name="Picture 105">
            <a:extLst>
              <a:ext uri="{FF2B5EF4-FFF2-40B4-BE49-F238E27FC236}">
                <a16:creationId xmlns:a16="http://schemas.microsoft.com/office/drawing/2014/main" id="{BCB8A98C-52D9-734C-9C24-F37935864F7F}"/>
              </a:ext>
            </a:extLst>
          </p:cNvPr>
          <p:cNvPicPr>
            <a:picLocks noChangeAspect="1"/>
          </p:cNvPicPr>
          <p:nvPr/>
        </p:nvPicPr>
        <p:blipFill>
          <a:blip r:embed="rId65">
            <a:extLst>
              <a:ext uri="{28A0092B-C50C-407E-A947-70E740481C1C}">
                <a14:useLocalDpi xmlns:a14="http://schemas.microsoft.com/office/drawing/2010/main" val="0"/>
              </a:ext>
            </a:extLst>
          </a:blip>
          <a:stretch>
            <a:fillRect/>
          </a:stretch>
        </p:blipFill>
        <p:spPr>
          <a:xfrm>
            <a:off x="11227152" y="3417534"/>
            <a:ext cx="734007" cy="468172"/>
          </a:xfrm>
          <a:prstGeom prst="rect">
            <a:avLst/>
          </a:prstGeom>
        </p:spPr>
      </p:pic>
      <p:pic>
        <p:nvPicPr>
          <p:cNvPr id="108" name="Picture 107">
            <a:extLst>
              <a:ext uri="{FF2B5EF4-FFF2-40B4-BE49-F238E27FC236}">
                <a16:creationId xmlns:a16="http://schemas.microsoft.com/office/drawing/2014/main" id="{3E39BD39-1073-DF99-E2E2-80584633023E}"/>
              </a:ext>
            </a:extLst>
          </p:cNvPr>
          <p:cNvPicPr>
            <a:picLocks noChangeAspect="1"/>
          </p:cNvPicPr>
          <p:nvPr/>
        </p:nvPicPr>
        <p:blipFill>
          <a:blip r:embed="rId66">
            <a:extLst>
              <a:ext uri="{28A0092B-C50C-407E-A947-70E740481C1C}">
                <a14:useLocalDpi xmlns:a14="http://schemas.microsoft.com/office/drawing/2010/main" val="0"/>
              </a:ext>
            </a:extLst>
          </a:blip>
          <a:stretch>
            <a:fillRect/>
          </a:stretch>
        </p:blipFill>
        <p:spPr>
          <a:xfrm>
            <a:off x="10376941" y="3220648"/>
            <a:ext cx="821153" cy="821153"/>
          </a:xfrm>
          <a:prstGeom prst="rect">
            <a:avLst/>
          </a:prstGeom>
        </p:spPr>
      </p:pic>
      <p:pic>
        <p:nvPicPr>
          <p:cNvPr id="8" name="image 236" descr="preencoded.png">
            <a:extLst>
              <a:ext uri="{FF2B5EF4-FFF2-40B4-BE49-F238E27FC236}">
                <a16:creationId xmlns:a16="http://schemas.microsoft.com/office/drawing/2014/main" id="{C00B4572-7B84-D744-7308-570DC00B3162}"/>
              </a:ext>
            </a:extLst>
          </p:cNvPr>
          <p:cNvPicPr>
            <a:picLocks noChangeAspect="1"/>
          </p:cNvPicPr>
          <p:nvPr/>
        </p:nvPicPr>
        <p:blipFill>
          <a:blip r:embed="rId67"/>
          <a:srcRect/>
          <a:stretch/>
        </p:blipFill>
        <p:spPr>
          <a:xfrm>
            <a:off x="11561509" y="5970222"/>
            <a:ext cx="523824" cy="257150"/>
          </a:xfrm>
          <a:prstGeom prst="rect">
            <a:avLst/>
          </a:prstGeom>
        </p:spPr>
      </p:pic>
      <p:pic>
        <p:nvPicPr>
          <p:cNvPr id="11" name="Graphic 10">
            <a:extLst>
              <a:ext uri="{FF2B5EF4-FFF2-40B4-BE49-F238E27FC236}">
                <a16:creationId xmlns:a16="http://schemas.microsoft.com/office/drawing/2014/main" id="{825AD63C-3E10-A1F6-05C6-BB93D0EF9A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8"/>
              </a:ext>
            </a:extLst>
          </a:blip>
          <a:stretch>
            <a:fillRect/>
          </a:stretch>
        </p:blipFill>
        <p:spPr>
          <a:xfrm>
            <a:off x="11075044" y="5922620"/>
            <a:ext cx="415803" cy="415803"/>
          </a:xfrm>
          <a:prstGeom prst="rect">
            <a:avLst/>
          </a:prstGeom>
        </p:spPr>
      </p:pic>
      <p:pic>
        <p:nvPicPr>
          <p:cNvPr id="13" name="Picture 12" descr="Adura Oil and Gas News | Energy Voice">
            <a:extLst>
              <a:ext uri="{FF2B5EF4-FFF2-40B4-BE49-F238E27FC236}">
                <a16:creationId xmlns:a16="http://schemas.microsoft.com/office/drawing/2014/main" id="{666B63A4-8EFB-7ADC-2398-F07A266E1065}"/>
              </a:ext>
            </a:extLst>
          </p:cNvPr>
          <p:cNvPicPr>
            <a:picLocks noChangeAspect="1"/>
          </p:cNvPicPr>
          <p:nvPr/>
        </p:nvPicPr>
        <p:blipFill>
          <a:blip r:embed="rId69"/>
          <a:stretch>
            <a:fillRect/>
          </a:stretch>
        </p:blipFill>
        <p:spPr>
          <a:xfrm>
            <a:off x="11711992" y="4211236"/>
            <a:ext cx="449672" cy="253060"/>
          </a:xfrm>
          <a:prstGeom prst="rect">
            <a:avLst/>
          </a:prstGeom>
        </p:spPr>
      </p:pic>
      <p:pic>
        <p:nvPicPr>
          <p:cNvPr id="109" name="Picture 108">
            <a:extLst>
              <a:ext uri="{FF2B5EF4-FFF2-40B4-BE49-F238E27FC236}">
                <a16:creationId xmlns:a16="http://schemas.microsoft.com/office/drawing/2014/main" id="{4AEBBDBD-C41D-123D-BA71-1BEDAE73CAAB}"/>
              </a:ext>
            </a:extLst>
          </p:cNvPr>
          <p:cNvPicPr>
            <a:picLocks noChangeAspect="1"/>
          </p:cNvPicPr>
          <p:nvPr/>
        </p:nvPicPr>
        <p:blipFill>
          <a:blip r:embed="rId7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3" name="Picture 2">
            <a:extLst>
              <a:ext uri="{FF2B5EF4-FFF2-40B4-BE49-F238E27FC236}">
                <a16:creationId xmlns:a16="http://schemas.microsoft.com/office/drawing/2014/main" id="{519BCA4A-1BA4-4C3D-AFEF-216117B7F4C7}"/>
              </a:ext>
            </a:extLst>
          </p:cNvPr>
          <p:cNvPicPr>
            <a:picLocks noChangeAspect="1"/>
          </p:cNvPicPr>
          <p:nvPr/>
        </p:nvPicPr>
        <p:blipFill>
          <a:blip r:embed="rId71"/>
          <a:stretch>
            <a:fillRect/>
          </a:stretch>
        </p:blipFill>
        <p:spPr>
          <a:xfrm>
            <a:off x="9702492" y="1799111"/>
            <a:ext cx="1295551" cy="354017"/>
          </a:xfrm>
          <a:prstGeom prst="rect">
            <a:avLst/>
          </a:prstGeom>
        </p:spPr>
      </p:pic>
      <p:pic>
        <p:nvPicPr>
          <p:cNvPr id="5" name="Picture 4">
            <a:extLst>
              <a:ext uri="{FF2B5EF4-FFF2-40B4-BE49-F238E27FC236}">
                <a16:creationId xmlns:a16="http://schemas.microsoft.com/office/drawing/2014/main" id="{99EECE3E-1CA8-281D-1DBB-D80B8530C10C}"/>
              </a:ext>
            </a:extLst>
          </p:cNvPr>
          <p:cNvPicPr>
            <a:picLocks noChangeAspect="1"/>
          </p:cNvPicPr>
          <p:nvPr/>
        </p:nvPicPr>
        <p:blipFill>
          <a:blip r:embed="rId72"/>
          <a:stretch>
            <a:fillRect/>
          </a:stretch>
        </p:blipFill>
        <p:spPr>
          <a:xfrm>
            <a:off x="10946627" y="1820278"/>
            <a:ext cx="1086809" cy="325303"/>
          </a:xfrm>
          <a:prstGeom prst="rect">
            <a:avLst/>
          </a:prstGeom>
        </p:spPr>
      </p:pic>
      <p:pic>
        <p:nvPicPr>
          <p:cNvPr id="95" name="Picture 94">
            <a:extLst>
              <a:ext uri="{FF2B5EF4-FFF2-40B4-BE49-F238E27FC236}">
                <a16:creationId xmlns:a16="http://schemas.microsoft.com/office/drawing/2014/main" id="{42F649EF-7740-E26E-17A5-033F5E71A48E}"/>
              </a:ext>
            </a:extLst>
          </p:cNvPr>
          <p:cNvPicPr>
            <a:picLocks noChangeAspect="1"/>
          </p:cNvPicPr>
          <p:nvPr/>
        </p:nvPicPr>
        <p:blipFill>
          <a:blip r:embed="rId73"/>
          <a:stretch>
            <a:fillRect/>
          </a:stretch>
        </p:blipFill>
        <p:spPr>
          <a:xfrm>
            <a:off x="11066402" y="1104871"/>
            <a:ext cx="1059890" cy="415803"/>
          </a:xfrm>
          <a:prstGeom prst="rect">
            <a:avLst/>
          </a:prstGeom>
        </p:spPr>
      </p:pic>
    </p:spTree>
    <p:extLst>
      <p:ext uri="{BB962C8B-B14F-4D97-AF65-F5344CB8AC3E}">
        <p14:creationId xmlns:p14="http://schemas.microsoft.com/office/powerpoint/2010/main" val="393030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cBhvr>
                                        <p:cTn id="11" dur="500" fill="hold"/>
                                        <p:tgtEl>
                                          <p:spTgt spid="103"/>
                                        </p:tgtEl>
                                        <p:attrNameLst>
                                          <p:attrName>ppt_w</p:attrName>
                                        </p:attrNameLst>
                                      </p:cBhvr>
                                      <p:tavLst>
                                        <p:tav tm="0">
                                          <p:val>
                                            <p:fltVal val="0"/>
                                          </p:val>
                                        </p:tav>
                                        <p:tav tm="100000">
                                          <p:val>
                                            <p:strVal val="#ppt_w"/>
                                          </p:val>
                                        </p:tav>
                                      </p:tavLst>
                                    </p:anim>
                                    <p:anim calcmode="lin" valueType="num">
                                      <p:cBhvr>
                                        <p:cTn id="12" dur="500" fill="hold"/>
                                        <p:tgtEl>
                                          <p:spTgt spid="103"/>
                                        </p:tgtEl>
                                        <p:attrNameLst>
                                          <p:attrName>ppt_h</p:attrName>
                                        </p:attrNameLst>
                                      </p:cBhvr>
                                      <p:tavLst>
                                        <p:tav tm="0">
                                          <p:val>
                                            <p:fltVal val="0"/>
                                          </p:val>
                                        </p:tav>
                                        <p:tav tm="100000">
                                          <p:val>
                                            <p:strVal val="#ppt_h"/>
                                          </p:val>
                                        </p:tav>
                                      </p:tavLst>
                                    </p:anim>
                                    <p:animEffect transition="in" filter="fade">
                                      <p:cBhvr>
                                        <p:cTn id="13" dur="500"/>
                                        <p:tgtEl>
                                          <p:spTgt spid="10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04"/>
                                        </p:tgtEl>
                                        <p:attrNameLst>
                                          <p:attrName>style.visibility</p:attrName>
                                        </p:attrNameLst>
                                      </p:cBhvr>
                                      <p:to>
                                        <p:strVal val="visible"/>
                                      </p:to>
                                    </p:set>
                                    <p:anim calcmode="lin" valueType="num">
                                      <p:cBhvr>
                                        <p:cTn id="18" dur="500" fill="hold"/>
                                        <p:tgtEl>
                                          <p:spTgt spid="104"/>
                                        </p:tgtEl>
                                        <p:attrNameLst>
                                          <p:attrName>ppt_w</p:attrName>
                                        </p:attrNameLst>
                                      </p:cBhvr>
                                      <p:tavLst>
                                        <p:tav tm="0">
                                          <p:val>
                                            <p:fltVal val="0"/>
                                          </p:val>
                                        </p:tav>
                                        <p:tav tm="100000">
                                          <p:val>
                                            <p:strVal val="#ppt_w"/>
                                          </p:val>
                                        </p:tav>
                                      </p:tavLst>
                                    </p:anim>
                                    <p:anim calcmode="lin" valueType="num">
                                      <p:cBhvr>
                                        <p:cTn id="19" dur="500" fill="hold"/>
                                        <p:tgtEl>
                                          <p:spTgt spid="104"/>
                                        </p:tgtEl>
                                        <p:attrNameLst>
                                          <p:attrName>ppt_h</p:attrName>
                                        </p:attrNameLst>
                                      </p:cBhvr>
                                      <p:tavLst>
                                        <p:tav tm="0">
                                          <p:val>
                                            <p:fltVal val="0"/>
                                          </p:val>
                                        </p:tav>
                                        <p:tav tm="100000">
                                          <p:val>
                                            <p:strVal val="#ppt_h"/>
                                          </p:val>
                                        </p:tav>
                                      </p:tavLst>
                                    </p:anim>
                                    <p:animEffect transition="in" filter="fade">
                                      <p:cBhvr>
                                        <p:cTn id="20" dur="500"/>
                                        <p:tgtEl>
                                          <p:spTgt spid="104"/>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p:cTn id="25" dur="500" fill="hold"/>
                                        <p:tgtEl>
                                          <p:spTgt spid="102"/>
                                        </p:tgtEl>
                                        <p:attrNameLst>
                                          <p:attrName>ppt_w</p:attrName>
                                        </p:attrNameLst>
                                      </p:cBhvr>
                                      <p:tavLst>
                                        <p:tav tm="0">
                                          <p:val>
                                            <p:fltVal val="0"/>
                                          </p:val>
                                        </p:tav>
                                        <p:tav tm="100000">
                                          <p:val>
                                            <p:strVal val="#ppt_w"/>
                                          </p:val>
                                        </p:tav>
                                      </p:tavLst>
                                    </p:anim>
                                    <p:anim calcmode="lin" valueType="num">
                                      <p:cBhvr>
                                        <p:cTn id="26" dur="500" fill="hold"/>
                                        <p:tgtEl>
                                          <p:spTgt spid="102"/>
                                        </p:tgtEl>
                                        <p:attrNameLst>
                                          <p:attrName>ppt_h</p:attrName>
                                        </p:attrNameLst>
                                      </p:cBhvr>
                                      <p:tavLst>
                                        <p:tav tm="0">
                                          <p:val>
                                            <p:fltVal val="0"/>
                                          </p:val>
                                        </p:tav>
                                        <p:tav tm="100000">
                                          <p:val>
                                            <p:strVal val="#ppt_h"/>
                                          </p:val>
                                        </p:tav>
                                      </p:tavLst>
                                    </p:anim>
                                    <p:animEffect transition="in" filter="fade">
                                      <p:cBhvr>
                                        <p:cTn id="2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A7B7D-C570-F66C-38F9-183B3983E69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D0FAC09-583B-3D17-0271-170462EA72C3}"/>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1</a:t>
            </a:r>
          </a:p>
        </p:txBody>
      </p:sp>
      <p:sp>
        <p:nvSpPr>
          <p:cNvPr id="44" name="Rectangle: Rounded Corners 43">
            <a:extLst>
              <a:ext uri="{FF2B5EF4-FFF2-40B4-BE49-F238E27FC236}">
                <a16:creationId xmlns:a16="http://schemas.microsoft.com/office/drawing/2014/main" id="{6D4222EB-8A8E-67D2-EA70-98F93B1032A3}"/>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latin typeface="Open Sans" panose="020B0606030504020204" pitchFamily="34" charset="0"/>
                <a:ea typeface="Open Sans" panose="020B0606030504020204" pitchFamily="34" charset="0"/>
                <a:cs typeface="Open Sans" panose="020B0606030504020204" pitchFamily="34" charset="0"/>
              </a:rPr>
              <a:t>Where Are You Today With </a:t>
            </a:r>
            <a:endParaRPr lang="en-US">
              <a:latin typeface="Open Sans" panose="020B0606030504020204" pitchFamily="34" charset="0"/>
              <a:ea typeface="Open Sans" panose="020B0606030504020204" pitchFamily="34" charset="0"/>
              <a:cs typeface="Open Sans" panose="020B0606030504020204" pitchFamily="34" charset="0"/>
            </a:endParaRPr>
          </a:p>
          <a:p>
            <a:pPr algn="ctr"/>
            <a:r>
              <a:rPr lang="en-US" b="1">
                <a:latin typeface="Open Sans" panose="020B0606030504020204" pitchFamily="34" charset="0"/>
                <a:ea typeface="Open Sans" panose="020B0606030504020204" pitchFamily="34" charset="0"/>
                <a:cs typeface="Open Sans" panose="020B0606030504020204" pitchFamily="34" charset="0"/>
              </a:rPr>
              <a:t>Bringing Real-time Data Into Your Business Systems</a:t>
            </a:r>
            <a:r>
              <a:rPr lang="en-US" sz="2000" b="1">
                <a:ea typeface="+mn-lt"/>
                <a:cs typeface="+mn-lt"/>
              </a:rPr>
              <a:t>?</a:t>
            </a:r>
            <a:endParaRPr lang="en-US" sz="2000">
              <a:cs typeface="Arial"/>
            </a:endParaRPr>
          </a:p>
        </p:txBody>
      </p:sp>
      <p:grpSp>
        <p:nvGrpSpPr>
          <p:cNvPr id="62" name="Group 61">
            <a:extLst>
              <a:ext uri="{FF2B5EF4-FFF2-40B4-BE49-F238E27FC236}">
                <a16:creationId xmlns:a16="http://schemas.microsoft.com/office/drawing/2014/main" id="{7FF57AA4-462D-2897-4584-3F3E2B6164F3}"/>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137B5095-AB34-6CBF-BCC8-9B4E41881F35}"/>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E176D0D5-BD61-8C6E-9A00-7C9E14E05A07}"/>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F961122F-D65D-94C3-5F43-9720051394D4}"/>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7E2948AF-8F7D-30C5-2A7F-54AA6D8D12A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16C5349E-CACA-3FF6-8D09-EBA6F02487AE}"/>
              </a:ext>
            </a:extLst>
          </p:cNvPr>
          <p:cNvSpPr/>
          <p:nvPr/>
        </p:nvSpPr>
        <p:spPr>
          <a:xfrm flipH="1">
            <a:off x="6392856" y="2644388"/>
            <a:ext cx="3303290" cy="592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0D13C69-C2AA-4B11-CE11-AB6CA32F93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0" name="Group 19">
            <a:extLst>
              <a:ext uri="{FF2B5EF4-FFF2-40B4-BE49-F238E27FC236}">
                <a16:creationId xmlns:a16="http://schemas.microsoft.com/office/drawing/2014/main" id="{1751F609-A7D4-3A27-2213-4F51959480BD}"/>
              </a:ext>
            </a:extLst>
          </p:cNvPr>
          <p:cNvGrpSpPr/>
          <p:nvPr/>
        </p:nvGrpSpPr>
        <p:grpSpPr>
          <a:xfrm>
            <a:off x="9166457" y="187733"/>
            <a:ext cx="2816321" cy="354218"/>
            <a:chOff x="7999373" y="268427"/>
            <a:chExt cx="2967951" cy="373289"/>
          </a:xfrm>
        </p:grpSpPr>
        <p:grpSp>
          <p:nvGrpSpPr>
            <p:cNvPr id="13" name="Group 12">
              <a:extLst>
                <a:ext uri="{FF2B5EF4-FFF2-40B4-BE49-F238E27FC236}">
                  <a16:creationId xmlns:a16="http://schemas.microsoft.com/office/drawing/2014/main" id="{796AADBD-9DFB-9E9D-1017-37203041BCF8}"/>
                </a:ext>
              </a:extLst>
            </p:cNvPr>
            <p:cNvGrpSpPr/>
            <p:nvPr/>
          </p:nvGrpSpPr>
          <p:grpSpPr>
            <a:xfrm>
              <a:off x="7999373" y="268427"/>
              <a:ext cx="2967951" cy="373289"/>
              <a:chOff x="8294129" y="283321"/>
              <a:chExt cx="2737864" cy="344350"/>
            </a:xfrm>
          </p:grpSpPr>
          <p:grpSp>
            <p:nvGrpSpPr>
              <p:cNvPr id="15" name="Group 14">
                <a:extLst>
                  <a:ext uri="{FF2B5EF4-FFF2-40B4-BE49-F238E27FC236}">
                    <a16:creationId xmlns:a16="http://schemas.microsoft.com/office/drawing/2014/main" id="{F0E88B77-6E27-F49E-741A-DA7DFA1F6F64}"/>
                  </a:ext>
                </a:extLst>
              </p:cNvPr>
              <p:cNvGrpSpPr/>
              <p:nvPr/>
            </p:nvGrpSpPr>
            <p:grpSpPr>
              <a:xfrm>
                <a:off x="8294129" y="285357"/>
                <a:ext cx="1993819" cy="342314"/>
                <a:chOff x="8126383" y="283519"/>
                <a:chExt cx="1993819" cy="342314"/>
              </a:xfrm>
            </p:grpSpPr>
            <p:pic>
              <p:nvPicPr>
                <p:cNvPr id="17" name="Picture 16" descr="Icon&#10;&#10;Description automatically generated">
                  <a:extLst>
                    <a:ext uri="{FF2B5EF4-FFF2-40B4-BE49-F238E27FC236}">
                      <a16:creationId xmlns:a16="http://schemas.microsoft.com/office/drawing/2014/main" id="{801619E9-2D51-2D26-0186-16B8988177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8" name="Straight Connector 17">
                  <a:extLst>
                    <a:ext uri="{FF2B5EF4-FFF2-40B4-BE49-F238E27FC236}">
                      <a16:creationId xmlns:a16="http://schemas.microsoft.com/office/drawing/2014/main" id="{5AF48355-235F-B138-E8CB-AD5A2993837D}"/>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9" name="Straight Connector 18">
                  <a:extLst>
                    <a:ext uri="{FF2B5EF4-FFF2-40B4-BE49-F238E27FC236}">
                      <a16:creationId xmlns:a16="http://schemas.microsoft.com/office/drawing/2014/main" id="{7FE54735-56B9-4148-1C66-C0C1552021B0}"/>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6" name="Freeform 2">
                <a:extLst>
                  <a:ext uri="{FF2B5EF4-FFF2-40B4-BE49-F238E27FC236}">
                    <a16:creationId xmlns:a16="http://schemas.microsoft.com/office/drawing/2014/main" id="{7164028F-59BC-ABE2-6F7A-DB1795E6F251}"/>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4" name="Graphic 13">
              <a:extLst>
                <a:ext uri="{FF2B5EF4-FFF2-40B4-BE49-F238E27FC236}">
                  <a16:creationId xmlns:a16="http://schemas.microsoft.com/office/drawing/2014/main" id="{86D029B7-3AF4-4B94-9345-F1A7166488E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15011" y="307944"/>
              <a:ext cx="1170603" cy="249632"/>
            </a:xfrm>
            <a:prstGeom prst="rect">
              <a:avLst/>
            </a:prstGeom>
          </p:spPr>
        </p:pic>
      </p:grpSp>
    </p:spTree>
    <p:extLst>
      <p:ext uri="{BB962C8B-B14F-4D97-AF65-F5344CB8AC3E}">
        <p14:creationId xmlns:p14="http://schemas.microsoft.com/office/powerpoint/2010/main" val="3792770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FD5AF-617E-5E51-3870-A5FFB0F1797C}"/>
            </a:ext>
          </a:extLst>
        </p:cNvPr>
        <p:cNvGrpSpPr/>
        <p:nvPr/>
      </p:nvGrpSpPr>
      <p:grpSpPr>
        <a:xfrm>
          <a:off x="0" y="0"/>
          <a:ext cx="0" cy="0"/>
          <a:chOff x="0" y="0"/>
          <a:chExt cx="0" cy="0"/>
        </a:xfrm>
      </p:grpSpPr>
      <p:pic>
        <p:nvPicPr>
          <p:cNvPr id="10" name="Picture 9" descr="A person wearing headphones and a hat and using a sound board">
            <a:extLst>
              <a:ext uri="{FF2B5EF4-FFF2-40B4-BE49-F238E27FC236}">
                <a16:creationId xmlns:a16="http://schemas.microsoft.com/office/drawing/2014/main" id="{53C6D350-EEBE-15BC-039E-865DAFF3F4C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7160245" y="1070847"/>
            <a:ext cx="858010" cy="856800"/>
          </a:xfrm>
          <a:prstGeom prst="roundRect">
            <a:avLst>
              <a:gd name="adj" fmla="val 16540"/>
            </a:avLst>
          </a:prstGeom>
          <a:effectLst/>
        </p:spPr>
      </p:pic>
      <p:pic>
        <p:nvPicPr>
          <p:cNvPr id="13" name="Picture 12" descr="A person wearing a harness and standing in front of trees">
            <a:extLst>
              <a:ext uri="{FF2B5EF4-FFF2-40B4-BE49-F238E27FC236}">
                <a16:creationId xmlns:a16="http://schemas.microsoft.com/office/drawing/2014/main" id="{C793F453-1F5B-5923-5971-B0E805E6132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164746" y="1070847"/>
            <a:ext cx="858010" cy="856800"/>
          </a:xfrm>
          <a:prstGeom prst="roundRect">
            <a:avLst>
              <a:gd name="adj" fmla="val 16540"/>
            </a:avLst>
          </a:prstGeom>
          <a:effectLst/>
        </p:spPr>
      </p:pic>
      <p:pic>
        <p:nvPicPr>
          <p:cNvPr id="21" name="Picture 20" descr="A person holding a blue crate of water">
            <a:extLst>
              <a:ext uri="{FF2B5EF4-FFF2-40B4-BE49-F238E27FC236}">
                <a16:creationId xmlns:a16="http://schemas.microsoft.com/office/drawing/2014/main" id="{C4F8A57C-C431-3FB8-D1FA-DB9F1491FDE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3178249" y="1070847"/>
            <a:ext cx="858010" cy="856800"/>
          </a:xfrm>
          <a:prstGeom prst="roundRect">
            <a:avLst>
              <a:gd name="adj" fmla="val 16540"/>
            </a:avLst>
          </a:prstGeom>
          <a:effectLst/>
        </p:spPr>
      </p:pic>
      <p:pic>
        <p:nvPicPr>
          <p:cNvPr id="22" name="Picture 21" descr="A nurse talking to a patient">
            <a:extLst>
              <a:ext uri="{FF2B5EF4-FFF2-40B4-BE49-F238E27FC236}">
                <a16:creationId xmlns:a16="http://schemas.microsoft.com/office/drawing/2014/main" id="{7674DBF7-457E-9BC5-EA63-6BE063DAC49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2182750" y="1070847"/>
            <a:ext cx="858010" cy="856800"/>
          </a:xfrm>
          <a:prstGeom prst="roundRect">
            <a:avLst>
              <a:gd name="adj" fmla="val 16540"/>
            </a:avLst>
          </a:prstGeom>
          <a:effectLst/>
        </p:spPr>
      </p:pic>
      <p:pic>
        <p:nvPicPr>
          <p:cNvPr id="23" name="Picture 22" descr="A person sitting at a desk with a camera">
            <a:extLst>
              <a:ext uri="{FF2B5EF4-FFF2-40B4-BE49-F238E27FC236}">
                <a16:creationId xmlns:a16="http://schemas.microsoft.com/office/drawing/2014/main" id="{C5F1DE5F-38B9-A28C-F465-A055B90B0DB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a:fillRect/>
          </a:stretch>
        </p:blipFill>
        <p:spPr>
          <a:xfrm>
            <a:off x="191752" y="1070847"/>
            <a:ext cx="858010" cy="856800"/>
          </a:xfrm>
          <a:prstGeom prst="roundRect">
            <a:avLst>
              <a:gd name="adj" fmla="val 16540"/>
            </a:avLst>
          </a:prstGeom>
          <a:effectLst/>
        </p:spPr>
      </p:pic>
      <p:pic>
        <p:nvPicPr>
          <p:cNvPr id="26" name="Picture 25" descr="A person and person in hardhats and blue overalls looking at a tablet">
            <a:extLst>
              <a:ext uri="{FF2B5EF4-FFF2-40B4-BE49-F238E27FC236}">
                <a16:creationId xmlns:a16="http://schemas.microsoft.com/office/drawing/2014/main" id="{6E3C1D31-F194-193E-6570-7720121A5D96}"/>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11142239" y="1070847"/>
            <a:ext cx="858010" cy="856800"/>
          </a:xfrm>
          <a:prstGeom prst="roundRect">
            <a:avLst>
              <a:gd name="adj" fmla="val 16540"/>
            </a:avLst>
          </a:prstGeom>
          <a:effectLst/>
        </p:spPr>
      </p:pic>
      <p:pic>
        <p:nvPicPr>
          <p:cNvPr id="27" name="Picture 26" descr="A person holding a camera">
            <a:extLst>
              <a:ext uri="{FF2B5EF4-FFF2-40B4-BE49-F238E27FC236}">
                <a16:creationId xmlns:a16="http://schemas.microsoft.com/office/drawing/2014/main" id="{767D9F59-0DBB-B8EC-36B5-969751B1555C}"/>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8155744" y="1070847"/>
            <a:ext cx="858010" cy="856800"/>
          </a:xfrm>
          <a:prstGeom prst="roundRect">
            <a:avLst>
              <a:gd name="adj" fmla="val 16540"/>
            </a:avLst>
          </a:prstGeom>
          <a:effectLst/>
        </p:spPr>
      </p:pic>
      <p:pic>
        <p:nvPicPr>
          <p:cNvPr id="17" name="Picture 16" descr="A person and a child holding letters">
            <a:extLst>
              <a:ext uri="{FF2B5EF4-FFF2-40B4-BE49-F238E27FC236}">
                <a16:creationId xmlns:a16="http://schemas.microsoft.com/office/drawing/2014/main" id="{0259ED07-85CB-6030-C2D1-AD776FED76AC}"/>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1187251" y="1070847"/>
            <a:ext cx="858010" cy="856800"/>
          </a:xfrm>
          <a:prstGeom prst="roundRect">
            <a:avLst>
              <a:gd name="adj" fmla="val 16540"/>
            </a:avLst>
          </a:prstGeom>
          <a:effectLst/>
        </p:spPr>
      </p:pic>
      <p:pic>
        <p:nvPicPr>
          <p:cNvPr id="30" name="Picture 29" descr="A teacher raising her hands in a classroom">
            <a:extLst>
              <a:ext uri="{FF2B5EF4-FFF2-40B4-BE49-F238E27FC236}">
                <a16:creationId xmlns:a16="http://schemas.microsoft.com/office/drawing/2014/main" id="{1A49A5C0-87FC-6E70-3BE2-F841B9F0215C}"/>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a:fillRect/>
          </a:stretch>
        </p:blipFill>
        <p:spPr>
          <a:xfrm>
            <a:off x="10146742" y="1070847"/>
            <a:ext cx="858010" cy="856800"/>
          </a:xfrm>
          <a:prstGeom prst="roundRect">
            <a:avLst>
              <a:gd name="adj" fmla="val 16540"/>
            </a:avLst>
          </a:prstGeom>
          <a:effectLst/>
        </p:spPr>
      </p:pic>
      <p:pic>
        <p:nvPicPr>
          <p:cNvPr id="33" name="Picture 32" descr="A person in a blue scrubs">
            <a:extLst>
              <a:ext uri="{FF2B5EF4-FFF2-40B4-BE49-F238E27FC236}">
                <a16:creationId xmlns:a16="http://schemas.microsoft.com/office/drawing/2014/main" id="{014AB3BA-6808-8AE0-C424-82A593ACF9A9}"/>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a:fillRect/>
          </a:stretch>
        </p:blipFill>
        <p:spPr>
          <a:xfrm>
            <a:off x="4173748" y="1070847"/>
            <a:ext cx="858010" cy="856800"/>
          </a:xfrm>
          <a:prstGeom prst="roundRect">
            <a:avLst>
              <a:gd name="adj" fmla="val 16540"/>
            </a:avLst>
          </a:prstGeom>
          <a:effectLst/>
        </p:spPr>
      </p:pic>
      <p:pic>
        <p:nvPicPr>
          <p:cNvPr id="35" name="Picture 34" descr="A person working on a piece of art">
            <a:extLst>
              <a:ext uri="{FF2B5EF4-FFF2-40B4-BE49-F238E27FC236}">
                <a16:creationId xmlns:a16="http://schemas.microsoft.com/office/drawing/2014/main" id="{38E21F87-9357-44C5-9D11-92D3D8AA9AAB}"/>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a:fillRect/>
          </a:stretch>
        </p:blipFill>
        <p:spPr>
          <a:xfrm>
            <a:off x="9151243" y="1070847"/>
            <a:ext cx="858010" cy="856800"/>
          </a:xfrm>
          <a:prstGeom prst="roundRect">
            <a:avLst>
              <a:gd name="adj" fmla="val 16540"/>
            </a:avLst>
          </a:prstGeom>
          <a:effectLst/>
        </p:spPr>
      </p:pic>
      <p:pic>
        <p:nvPicPr>
          <p:cNvPr id="38" name="Picture 37" descr="A person writing on a whiteboard">
            <a:extLst>
              <a:ext uri="{FF2B5EF4-FFF2-40B4-BE49-F238E27FC236}">
                <a16:creationId xmlns:a16="http://schemas.microsoft.com/office/drawing/2014/main" id="{AEB8C8A4-98CF-C6E2-D821-BA44E10A26DF}"/>
              </a:ext>
            </a:extLst>
          </p:cNvPr>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a:xfrm>
            <a:off x="5169247" y="1070847"/>
            <a:ext cx="858010" cy="856800"/>
          </a:xfrm>
          <a:prstGeom prst="roundRect">
            <a:avLst>
              <a:gd name="adj" fmla="val 16540"/>
            </a:avLst>
          </a:prstGeom>
          <a:effectLst/>
        </p:spPr>
      </p:pic>
      <p:pic>
        <p:nvPicPr>
          <p:cNvPr id="4" name="Picture 3" descr="A person in a safety vest and cap working on a machine">
            <a:extLst>
              <a:ext uri="{FF2B5EF4-FFF2-40B4-BE49-F238E27FC236}">
                <a16:creationId xmlns:a16="http://schemas.microsoft.com/office/drawing/2014/main" id="{9DC8664A-ADCD-603A-DCB1-E7578C25EB32}"/>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a:fillRect/>
          </a:stretch>
        </p:blipFill>
        <p:spPr>
          <a:xfrm>
            <a:off x="191752" y="5895229"/>
            <a:ext cx="858010" cy="856800"/>
          </a:xfrm>
          <a:prstGeom prst="roundRect">
            <a:avLst>
              <a:gd name="adj" fmla="val 16540"/>
            </a:avLst>
          </a:prstGeom>
          <a:effectLst/>
        </p:spPr>
      </p:pic>
      <p:pic>
        <p:nvPicPr>
          <p:cNvPr id="24" name="Picture 23" descr="A person wearing yellow gloves and standing in water">
            <a:extLst>
              <a:ext uri="{FF2B5EF4-FFF2-40B4-BE49-F238E27FC236}">
                <a16:creationId xmlns:a16="http://schemas.microsoft.com/office/drawing/2014/main" id="{2368F3F3-80E7-467B-6CF2-D725EBB91C9C}"/>
              </a:ext>
            </a:extLst>
          </p:cNvPr>
          <p:cNvPicPr>
            <a:picLocks noChangeAspect="1"/>
          </p:cNvPicPr>
          <p:nvPr/>
        </p:nvPicPr>
        <p:blipFill>
          <a:blip r:embed="rId16" cstate="email">
            <a:extLst>
              <a:ext uri="{28A0092B-C50C-407E-A947-70E740481C1C}">
                <a14:useLocalDpi xmlns:a14="http://schemas.microsoft.com/office/drawing/2010/main"/>
              </a:ext>
            </a:extLst>
          </a:blip>
          <a:srcRect/>
          <a:stretch>
            <a:fillRect/>
          </a:stretch>
        </p:blipFill>
        <p:spPr>
          <a:xfrm>
            <a:off x="3178249" y="5895229"/>
            <a:ext cx="858010" cy="856800"/>
          </a:xfrm>
          <a:prstGeom prst="roundRect">
            <a:avLst>
              <a:gd name="adj" fmla="val 16540"/>
            </a:avLst>
          </a:prstGeom>
          <a:effectLst/>
        </p:spPr>
      </p:pic>
      <p:pic>
        <p:nvPicPr>
          <p:cNvPr id="25" name="Picture 24" descr="A scientist examining a skull">
            <a:extLst>
              <a:ext uri="{FF2B5EF4-FFF2-40B4-BE49-F238E27FC236}">
                <a16:creationId xmlns:a16="http://schemas.microsoft.com/office/drawing/2014/main" id="{BF6BE775-F9C5-62B7-B69B-2871F073637D}"/>
              </a:ext>
            </a:extLst>
          </p:cNvPr>
          <p:cNvPicPr>
            <a:picLocks noChangeAspect="1"/>
          </p:cNvPicPr>
          <p:nvPr/>
        </p:nvPicPr>
        <p:blipFill>
          <a:blip r:embed="rId17" cstate="email">
            <a:extLst>
              <a:ext uri="{28A0092B-C50C-407E-A947-70E740481C1C}">
                <a14:useLocalDpi xmlns:a14="http://schemas.microsoft.com/office/drawing/2010/main"/>
              </a:ext>
            </a:extLst>
          </a:blip>
          <a:srcRect/>
          <a:stretch>
            <a:fillRect/>
          </a:stretch>
        </p:blipFill>
        <p:spPr>
          <a:xfrm>
            <a:off x="2182750" y="5895229"/>
            <a:ext cx="858010" cy="856800"/>
          </a:xfrm>
          <a:prstGeom prst="roundRect">
            <a:avLst>
              <a:gd name="adj" fmla="val 16540"/>
            </a:avLst>
          </a:prstGeom>
          <a:effectLst/>
        </p:spPr>
      </p:pic>
      <p:pic>
        <p:nvPicPr>
          <p:cNvPr id="28" name="Picture 27" descr="A person in blue scrubs smiling">
            <a:extLst>
              <a:ext uri="{FF2B5EF4-FFF2-40B4-BE49-F238E27FC236}">
                <a16:creationId xmlns:a16="http://schemas.microsoft.com/office/drawing/2014/main" id="{D879E4CB-3BC6-8E96-52A8-F79949E9D4EA}"/>
              </a:ext>
            </a:extLst>
          </p:cNvPr>
          <p:cNvPicPr>
            <a:picLocks noChangeAspect="1"/>
          </p:cNvPicPr>
          <p:nvPr/>
        </p:nvPicPr>
        <p:blipFill rotWithShape="1">
          <a:blip r:embed="rId18" cstate="email">
            <a:extLst>
              <a:ext uri="{28A0092B-C50C-407E-A947-70E740481C1C}">
                <a14:useLocalDpi xmlns:a14="http://schemas.microsoft.com/office/drawing/2010/main"/>
              </a:ext>
            </a:extLst>
          </a:blip>
          <a:srcRect/>
          <a:stretch>
            <a:fillRect/>
          </a:stretch>
        </p:blipFill>
        <p:spPr>
          <a:xfrm>
            <a:off x="1187251" y="5895229"/>
            <a:ext cx="858010" cy="856800"/>
          </a:xfrm>
          <a:prstGeom prst="roundRect">
            <a:avLst>
              <a:gd name="adj" fmla="val 16540"/>
            </a:avLst>
          </a:prstGeom>
          <a:effectLst/>
        </p:spPr>
      </p:pic>
      <p:pic>
        <p:nvPicPr>
          <p:cNvPr id="44" name="Picture 43" descr="A person in a white coat holding a bottle and looking at a computer">
            <a:extLst>
              <a:ext uri="{FF2B5EF4-FFF2-40B4-BE49-F238E27FC236}">
                <a16:creationId xmlns:a16="http://schemas.microsoft.com/office/drawing/2014/main" id="{CE7E25BA-8DF3-B6EF-DC6B-CF2BA254EA75}"/>
              </a:ext>
            </a:extLst>
          </p:cNvPr>
          <p:cNvPicPr>
            <a:picLocks noChangeAspect="1"/>
          </p:cNvPicPr>
          <p:nvPr/>
        </p:nvPicPr>
        <p:blipFill rotWithShape="1">
          <a:blip r:embed="rId19" cstate="email">
            <a:extLst>
              <a:ext uri="{28A0092B-C50C-407E-A947-70E740481C1C}">
                <a14:useLocalDpi xmlns:a14="http://schemas.microsoft.com/office/drawing/2010/main"/>
              </a:ext>
            </a:extLst>
          </a:blip>
          <a:srcRect/>
          <a:stretch>
            <a:fillRect/>
          </a:stretch>
        </p:blipFill>
        <p:spPr>
          <a:xfrm>
            <a:off x="9151243" y="5895229"/>
            <a:ext cx="858010" cy="856800"/>
          </a:xfrm>
          <a:prstGeom prst="roundRect">
            <a:avLst>
              <a:gd name="adj" fmla="val 16540"/>
            </a:avLst>
          </a:prstGeom>
          <a:effectLst/>
        </p:spPr>
      </p:pic>
      <p:pic>
        <p:nvPicPr>
          <p:cNvPr id="45" name="Picture 44" descr="A person standing in front of a group of people">
            <a:extLst>
              <a:ext uri="{FF2B5EF4-FFF2-40B4-BE49-F238E27FC236}">
                <a16:creationId xmlns:a16="http://schemas.microsoft.com/office/drawing/2014/main" id="{DB50552E-6F55-9538-0FAB-04B1FBD53464}"/>
              </a:ext>
            </a:extLst>
          </p:cNvPr>
          <p:cNvPicPr>
            <a:picLocks noChangeAspect="1"/>
          </p:cNvPicPr>
          <p:nvPr/>
        </p:nvPicPr>
        <p:blipFill rotWithShape="1">
          <a:blip r:embed="rId20" cstate="email">
            <a:extLst>
              <a:ext uri="{28A0092B-C50C-407E-A947-70E740481C1C}">
                <a14:useLocalDpi xmlns:a14="http://schemas.microsoft.com/office/drawing/2010/main"/>
              </a:ext>
            </a:extLst>
          </a:blip>
          <a:srcRect/>
          <a:stretch>
            <a:fillRect/>
          </a:stretch>
        </p:blipFill>
        <p:spPr>
          <a:xfrm>
            <a:off x="4173748" y="5895229"/>
            <a:ext cx="858010" cy="856800"/>
          </a:xfrm>
          <a:prstGeom prst="roundRect">
            <a:avLst>
              <a:gd name="adj" fmla="val 16540"/>
            </a:avLst>
          </a:prstGeom>
          <a:effectLst/>
        </p:spPr>
      </p:pic>
      <p:pic>
        <p:nvPicPr>
          <p:cNvPr id="46" name="Picture 45" descr="A person in a greenhouse">
            <a:extLst>
              <a:ext uri="{FF2B5EF4-FFF2-40B4-BE49-F238E27FC236}">
                <a16:creationId xmlns:a16="http://schemas.microsoft.com/office/drawing/2014/main" id="{62B23B65-2995-96B8-AAD4-2F426B38454F}"/>
              </a:ext>
            </a:extLst>
          </p:cNvPr>
          <p:cNvPicPr>
            <a:picLocks noChangeAspect="1"/>
          </p:cNvPicPr>
          <p:nvPr/>
        </p:nvPicPr>
        <p:blipFill rotWithShape="1">
          <a:blip r:embed="rId21" cstate="email">
            <a:extLst>
              <a:ext uri="{28A0092B-C50C-407E-A947-70E740481C1C}">
                <a14:useLocalDpi xmlns:a14="http://schemas.microsoft.com/office/drawing/2010/main"/>
              </a:ext>
            </a:extLst>
          </a:blip>
          <a:srcRect/>
          <a:stretch>
            <a:fillRect/>
          </a:stretch>
        </p:blipFill>
        <p:spPr>
          <a:xfrm>
            <a:off x="8155744" y="5895229"/>
            <a:ext cx="858010" cy="856800"/>
          </a:xfrm>
          <a:prstGeom prst="roundRect">
            <a:avLst>
              <a:gd name="adj" fmla="val 16540"/>
            </a:avLst>
          </a:prstGeom>
          <a:effectLst/>
        </p:spPr>
      </p:pic>
      <p:pic>
        <p:nvPicPr>
          <p:cNvPr id="48" name="Picture 47" descr="A person sitting at a piano">
            <a:extLst>
              <a:ext uri="{FF2B5EF4-FFF2-40B4-BE49-F238E27FC236}">
                <a16:creationId xmlns:a16="http://schemas.microsoft.com/office/drawing/2014/main" id="{6DBF16CB-A2BF-C989-9B01-BB66DFCB0691}"/>
              </a:ext>
            </a:extLst>
          </p:cNvPr>
          <p:cNvPicPr>
            <a:picLocks noChangeAspect="1"/>
          </p:cNvPicPr>
          <p:nvPr/>
        </p:nvPicPr>
        <p:blipFill rotWithShape="1">
          <a:blip r:embed="rId22" cstate="email">
            <a:extLst>
              <a:ext uri="{28A0092B-C50C-407E-A947-70E740481C1C}">
                <a14:useLocalDpi xmlns:a14="http://schemas.microsoft.com/office/drawing/2010/main"/>
              </a:ext>
            </a:extLst>
          </a:blip>
          <a:srcRect/>
          <a:stretch>
            <a:fillRect/>
          </a:stretch>
        </p:blipFill>
        <p:spPr>
          <a:xfrm>
            <a:off x="5169247" y="5895229"/>
            <a:ext cx="858010" cy="856800"/>
          </a:xfrm>
          <a:prstGeom prst="roundRect">
            <a:avLst>
              <a:gd name="adj" fmla="val 16540"/>
            </a:avLst>
          </a:prstGeom>
          <a:effectLst/>
        </p:spPr>
      </p:pic>
      <p:pic>
        <p:nvPicPr>
          <p:cNvPr id="49" name="Picture 48" descr="A person holding a camera">
            <a:extLst>
              <a:ext uri="{FF2B5EF4-FFF2-40B4-BE49-F238E27FC236}">
                <a16:creationId xmlns:a16="http://schemas.microsoft.com/office/drawing/2014/main" id="{7C50C451-99C0-075F-9021-D1CB5B5765BE}"/>
              </a:ext>
            </a:extLst>
          </p:cNvPr>
          <p:cNvPicPr>
            <a:picLocks noChangeAspect="1"/>
          </p:cNvPicPr>
          <p:nvPr/>
        </p:nvPicPr>
        <p:blipFill rotWithShape="1">
          <a:blip r:embed="rId23" cstate="email">
            <a:extLst>
              <a:ext uri="{28A0092B-C50C-407E-A947-70E740481C1C}">
                <a14:useLocalDpi xmlns:a14="http://schemas.microsoft.com/office/drawing/2010/main"/>
              </a:ext>
            </a:extLst>
          </a:blip>
          <a:srcRect/>
          <a:stretch>
            <a:fillRect/>
          </a:stretch>
        </p:blipFill>
        <p:spPr>
          <a:xfrm>
            <a:off x="7160245" y="5895229"/>
            <a:ext cx="858010" cy="856800"/>
          </a:xfrm>
          <a:prstGeom prst="roundRect">
            <a:avLst>
              <a:gd name="adj" fmla="val 16540"/>
            </a:avLst>
          </a:prstGeom>
          <a:effectLst/>
        </p:spPr>
      </p:pic>
      <p:pic>
        <p:nvPicPr>
          <p:cNvPr id="51" name="Picture 50" descr="A person in scrubs examining a dog">
            <a:extLst>
              <a:ext uri="{FF2B5EF4-FFF2-40B4-BE49-F238E27FC236}">
                <a16:creationId xmlns:a16="http://schemas.microsoft.com/office/drawing/2014/main" id="{83F81198-9761-9517-1A41-27A16C48486F}"/>
              </a:ext>
            </a:extLst>
          </p:cNvPr>
          <p:cNvPicPr>
            <a:picLocks noChangeAspect="1"/>
          </p:cNvPicPr>
          <p:nvPr/>
        </p:nvPicPr>
        <p:blipFill>
          <a:blip r:embed="rId24">
            <a:extLst>
              <a:ext uri="{28A0092B-C50C-407E-A947-70E740481C1C}">
                <a14:useLocalDpi xmlns:a14="http://schemas.microsoft.com/office/drawing/2010/main"/>
              </a:ext>
            </a:extLst>
          </a:blip>
          <a:srcRect/>
          <a:stretch>
            <a:fillRect/>
          </a:stretch>
        </p:blipFill>
        <p:spPr>
          <a:xfrm>
            <a:off x="11142239" y="5895229"/>
            <a:ext cx="858010" cy="856800"/>
          </a:xfrm>
          <a:prstGeom prst="roundRect">
            <a:avLst>
              <a:gd name="adj" fmla="val 16540"/>
            </a:avLst>
          </a:prstGeom>
          <a:effectLst/>
        </p:spPr>
      </p:pic>
      <p:pic>
        <p:nvPicPr>
          <p:cNvPr id="52" name="Picture 51" descr="A group of people in safety vests and gloves working in a pond">
            <a:extLst>
              <a:ext uri="{FF2B5EF4-FFF2-40B4-BE49-F238E27FC236}">
                <a16:creationId xmlns:a16="http://schemas.microsoft.com/office/drawing/2014/main" id="{669E8946-41E7-D0FA-A7C6-6DE4D555BD4F}"/>
              </a:ext>
            </a:extLst>
          </p:cNvPr>
          <p:cNvPicPr>
            <a:picLocks noChangeAspect="1"/>
          </p:cNvPicPr>
          <p:nvPr/>
        </p:nvPicPr>
        <p:blipFill rotWithShape="1">
          <a:blip r:embed="rId25" cstate="email">
            <a:extLst>
              <a:ext uri="{28A0092B-C50C-407E-A947-70E740481C1C}">
                <a14:useLocalDpi xmlns:a14="http://schemas.microsoft.com/office/drawing/2010/main"/>
              </a:ext>
            </a:extLst>
          </a:blip>
          <a:srcRect/>
          <a:stretch>
            <a:fillRect/>
          </a:stretch>
        </p:blipFill>
        <p:spPr>
          <a:xfrm>
            <a:off x="10146742" y="5895229"/>
            <a:ext cx="858010" cy="856800"/>
          </a:xfrm>
          <a:prstGeom prst="roundRect">
            <a:avLst>
              <a:gd name="adj" fmla="val 16540"/>
            </a:avLst>
          </a:prstGeom>
          <a:effectLst/>
        </p:spPr>
      </p:pic>
      <p:pic>
        <p:nvPicPr>
          <p:cNvPr id="53" name="Picture 52" descr="A person in a lab coat holding a test tube">
            <a:extLst>
              <a:ext uri="{FF2B5EF4-FFF2-40B4-BE49-F238E27FC236}">
                <a16:creationId xmlns:a16="http://schemas.microsoft.com/office/drawing/2014/main" id="{382E95B7-7121-99C5-21D2-6401E3051957}"/>
              </a:ext>
            </a:extLst>
          </p:cNvPr>
          <p:cNvPicPr>
            <a:picLocks noChangeAspect="1"/>
          </p:cNvPicPr>
          <p:nvPr/>
        </p:nvPicPr>
        <p:blipFill rotWithShape="1">
          <a:blip r:embed="rId26" cstate="email">
            <a:extLst>
              <a:ext uri="{28A0092B-C50C-407E-A947-70E740481C1C}">
                <a14:useLocalDpi xmlns:a14="http://schemas.microsoft.com/office/drawing/2010/main"/>
              </a:ext>
            </a:extLst>
          </a:blip>
          <a:srcRect/>
          <a:stretch>
            <a:fillRect/>
          </a:stretch>
        </p:blipFill>
        <p:spPr>
          <a:xfrm>
            <a:off x="6164746" y="5895229"/>
            <a:ext cx="858010" cy="856800"/>
          </a:xfrm>
          <a:prstGeom prst="roundRect">
            <a:avLst>
              <a:gd name="adj" fmla="val 16540"/>
            </a:avLst>
          </a:prstGeom>
          <a:effectLst/>
        </p:spPr>
      </p:pic>
      <p:pic>
        <p:nvPicPr>
          <p:cNvPr id="5" name="Picture 4" descr="A person and person working on a machine">
            <a:extLst>
              <a:ext uri="{FF2B5EF4-FFF2-40B4-BE49-F238E27FC236}">
                <a16:creationId xmlns:a16="http://schemas.microsoft.com/office/drawing/2014/main" id="{D290A415-EECF-D382-4E51-DB6CCD084251}"/>
              </a:ext>
            </a:extLst>
          </p:cNvPr>
          <p:cNvPicPr>
            <a:picLocks noChangeAspect="1"/>
          </p:cNvPicPr>
          <p:nvPr/>
        </p:nvPicPr>
        <p:blipFill rotWithShape="1">
          <a:blip r:embed="rId27" cstate="email">
            <a:extLst>
              <a:ext uri="{28A0092B-C50C-407E-A947-70E740481C1C}">
                <a14:useLocalDpi xmlns:a14="http://schemas.microsoft.com/office/drawing/2010/main"/>
              </a:ext>
            </a:extLst>
          </a:blip>
          <a:srcRect/>
          <a:stretch>
            <a:fillRect/>
          </a:stretch>
        </p:blipFill>
        <p:spPr>
          <a:xfrm>
            <a:off x="10146742" y="105971"/>
            <a:ext cx="858010" cy="856800"/>
          </a:xfrm>
          <a:prstGeom prst="roundRect">
            <a:avLst>
              <a:gd name="adj" fmla="val 16540"/>
            </a:avLst>
          </a:prstGeom>
          <a:effectLst/>
        </p:spPr>
      </p:pic>
      <p:pic>
        <p:nvPicPr>
          <p:cNvPr id="31" name="Picture 30" descr="A person in a suit writing on a paper">
            <a:extLst>
              <a:ext uri="{FF2B5EF4-FFF2-40B4-BE49-F238E27FC236}">
                <a16:creationId xmlns:a16="http://schemas.microsoft.com/office/drawing/2014/main" id="{CCBB3C51-8673-CEF7-4333-2F442F32FA98}"/>
              </a:ext>
            </a:extLst>
          </p:cNvPr>
          <p:cNvPicPr>
            <a:picLocks noChangeAspect="1"/>
          </p:cNvPicPr>
          <p:nvPr/>
        </p:nvPicPr>
        <p:blipFill>
          <a:blip r:embed="rId28" cstate="email">
            <a:extLst>
              <a:ext uri="{28A0092B-C50C-407E-A947-70E740481C1C}">
                <a14:useLocalDpi xmlns:a14="http://schemas.microsoft.com/office/drawing/2010/main"/>
              </a:ext>
            </a:extLst>
          </a:blip>
          <a:srcRect/>
          <a:stretch>
            <a:fillRect/>
          </a:stretch>
        </p:blipFill>
        <p:spPr>
          <a:xfrm>
            <a:off x="9151243" y="105971"/>
            <a:ext cx="858010" cy="856800"/>
          </a:xfrm>
          <a:prstGeom prst="roundRect">
            <a:avLst>
              <a:gd name="adj" fmla="val 16540"/>
            </a:avLst>
          </a:prstGeom>
          <a:effectLst/>
        </p:spPr>
      </p:pic>
      <p:pic>
        <p:nvPicPr>
          <p:cNvPr id="34" name="Picture 33" descr="A person sitting at a desk writing on a piece of paper">
            <a:extLst>
              <a:ext uri="{FF2B5EF4-FFF2-40B4-BE49-F238E27FC236}">
                <a16:creationId xmlns:a16="http://schemas.microsoft.com/office/drawing/2014/main" id="{ABCFF58B-4003-475B-795F-6565295B258D}"/>
              </a:ext>
            </a:extLst>
          </p:cNvPr>
          <p:cNvPicPr>
            <a:picLocks noChangeAspect="1"/>
          </p:cNvPicPr>
          <p:nvPr/>
        </p:nvPicPr>
        <p:blipFill rotWithShape="1">
          <a:blip r:embed="rId29" cstate="email">
            <a:extLst>
              <a:ext uri="{28A0092B-C50C-407E-A947-70E740481C1C}">
                <a14:useLocalDpi xmlns:a14="http://schemas.microsoft.com/office/drawing/2010/main"/>
              </a:ext>
            </a:extLst>
          </a:blip>
          <a:srcRect/>
          <a:stretch>
            <a:fillRect/>
          </a:stretch>
        </p:blipFill>
        <p:spPr>
          <a:xfrm>
            <a:off x="191752" y="105971"/>
            <a:ext cx="858010" cy="856800"/>
          </a:xfrm>
          <a:prstGeom prst="roundRect">
            <a:avLst>
              <a:gd name="adj" fmla="val 16540"/>
            </a:avLst>
          </a:prstGeom>
          <a:effectLst/>
        </p:spPr>
      </p:pic>
      <p:pic>
        <p:nvPicPr>
          <p:cNvPr id="36" name="Picture 35" descr="A person standing in front of a group of people">
            <a:extLst>
              <a:ext uri="{FF2B5EF4-FFF2-40B4-BE49-F238E27FC236}">
                <a16:creationId xmlns:a16="http://schemas.microsoft.com/office/drawing/2014/main" id="{50CD33B0-1E05-7B0B-7A75-07084401D893}"/>
              </a:ext>
            </a:extLst>
          </p:cNvPr>
          <p:cNvPicPr>
            <a:picLocks noChangeAspect="1"/>
          </p:cNvPicPr>
          <p:nvPr/>
        </p:nvPicPr>
        <p:blipFill rotWithShape="1">
          <a:blip r:embed="rId30" cstate="email">
            <a:extLst>
              <a:ext uri="{28A0092B-C50C-407E-A947-70E740481C1C}">
                <a14:useLocalDpi xmlns:a14="http://schemas.microsoft.com/office/drawing/2010/main"/>
              </a:ext>
            </a:extLst>
          </a:blip>
          <a:srcRect/>
          <a:stretch>
            <a:fillRect/>
          </a:stretch>
        </p:blipFill>
        <p:spPr>
          <a:xfrm>
            <a:off x="1187251" y="105971"/>
            <a:ext cx="858010" cy="856800"/>
          </a:xfrm>
          <a:prstGeom prst="roundRect">
            <a:avLst>
              <a:gd name="adj" fmla="val 16540"/>
            </a:avLst>
          </a:prstGeom>
          <a:effectLst/>
        </p:spPr>
      </p:pic>
      <p:pic>
        <p:nvPicPr>
          <p:cNvPr id="60" name="Picture 59" descr="A person in a blue shirt and cap packing water bottles">
            <a:extLst>
              <a:ext uri="{FF2B5EF4-FFF2-40B4-BE49-F238E27FC236}">
                <a16:creationId xmlns:a16="http://schemas.microsoft.com/office/drawing/2014/main" id="{CCB17189-E725-476E-0F6D-7287A9EE9F39}"/>
              </a:ext>
            </a:extLst>
          </p:cNvPr>
          <p:cNvPicPr>
            <a:picLocks noChangeAspect="1"/>
          </p:cNvPicPr>
          <p:nvPr/>
        </p:nvPicPr>
        <p:blipFill rotWithShape="1">
          <a:blip r:embed="rId31" cstate="email">
            <a:extLst>
              <a:ext uri="{28A0092B-C50C-407E-A947-70E740481C1C}">
                <a14:useLocalDpi xmlns:a14="http://schemas.microsoft.com/office/drawing/2010/main"/>
              </a:ext>
            </a:extLst>
          </a:blip>
          <a:srcRect/>
          <a:stretch>
            <a:fillRect/>
          </a:stretch>
        </p:blipFill>
        <p:spPr>
          <a:xfrm>
            <a:off x="3178249" y="105971"/>
            <a:ext cx="858010" cy="856800"/>
          </a:xfrm>
          <a:prstGeom prst="roundRect">
            <a:avLst>
              <a:gd name="adj" fmla="val 16540"/>
            </a:avLst>
          </a:prstGeom>
          <a:effectLst/>
        </p:spPr>
      </p:pic>
      <p:pic>
        <p:nvPicPr>
          <p:cNvPr id="40" name="Picture 39" descr="A person in a vest spraying water on a solar panel">
            <a:extLst>
              <a:ext uri="{FF2B5EF4-FFF2-40B4-BE49-F238E27FC236}">
                <a16:creationId xmlns:a16="http://schemas.microsoft.com/office/drawing/2014/main" id="{55776B79-DDFE-BFA5-5BBA-34A5F65E5D4A}"/>
              </a:ext>
            </a:extLst>
          </p:cNvPr>
          <p:cNvPicPr>
            <a:picLocks noChangeAspect="1"/>
          </p:cNvPicPr>
          <p:nvPr/>
        </p:nvPicPr>
        <p:blipFill rotWithShape="1">
          <a:blip r:embed="rId32" cstate="email">
            <a:extLst>
              <a:ext uri="{28A0092B-C50C-407E-A947-70E740481C1C}">
                <a14:useLocalDpi xmlns:a14="http://schemas.microsoft.com/office/drawing/2010/main"/>
              </a:ext>
            </a:extLst>
          </a:blip>
          <a:srcRect/>
          <a:stretch>
            <a:fillRect/>
          </a:stretch>
        </p:blipFill>
        <p:spPr>
          <a:xfrm>
            <a:off x="2182750" y="105971"/>
            <a:ext cx="858010" cy="856800"/>
          </a:xfrm>
          <a:prstGeom prst="roundRect">
            <a:avLst>
              <a:gd name="adj" fmla="val 16540"/>
            </a:avLst>
          </a:prstGeom>
          <a:effectLst/>
        </p:spPr>
      </p:pic>
      <p:pic>
        <p:nvPicPr>
          <p:cNvPr id="43" name="Picture 42" descr="A group of people in safety gear looking at a helicopter">
            <a:extLst>
              <a:ext uri="{FF2B5EF4-FFF2-40B4-BE49-F238E27FC236}">
                <a16:creationId xmlns:a16="http://schemas.microsoft.com/office/drawing/2014/main" id="{E8259460-328A-A1F5-9ECA-16882CED771B}"/>
              </a:ext>
            </a:extLst>
          </p:cNvPr>
          <p:cNvPicPr>
            <a:picLocks noChangeAspect="1"/>
          </p:cNvPicPr>
          <p:nvPr/>
        </p:nvPicPr>
        <p:blipFill rotWithShape="1">
          <a:blip r:embed="rId33" cstate="email">
            <a:extLst>
              <a:ext uri="{28A0092B-C50C-407E-A947-70E740481C1C}">
                <a14:useLocalDpi xmlns:a14="http://schemas.microsoft.com/office/drawing/2010/main"/>
              </a:ext>
            </a:extLst>
          </a:blip>
          <a:srcRect/>
          <a:stretch>
            <a:fillRect/>
          </a:stretch>
        </p:blipFill>
        <p:spPr>
          <a:xfrm>
            <a:off x="7160245" y="105971"/>
            <a:ext cx="858010" cy="856800"/>
          </a:xfrm>
          <a:prstGeom prst="roundRect">
            <a:avLst>
              <a:gd name="adj" fmla="val 16540"/>
            </a:avLst>
          </a:prstGeom>
          <a:effectLst/>
        </p:spPr>
      </p:pic>
      <p:pic>
        <p:nvPicPr>
          <p:cNvPr id="47" name="Picture 46" descr="A person writing on a book">
            <a:extLst>
              <a:ext uri="{FF2B5EF4-FFF2-40B4-BE49-F238E27FC236}">
                <a16:creationId xmlns:a16="http://schemas.microsoft.com/office/drawing/2014/main" id="{C57A1435-B10D-938B-FA17-85F30DB66129}"/>
              </a:ext>
            </a:extLst>
          </p:cNvPr>
          <p:cNvPicPr>
            <a:picLocks noChangeAspect="1"/>
          </p:cNvPicPr>
          <p:nvPr/>
        </p:nvPicPr>
        <p:blipFill rotWithShape="1">
          <a:blip r:embed="rId34" cstate="email">
            <a:extLst>
              <a:ext uri="{28A0092B-C50C-407E-A947-70E740481C1C}">
                <a14:useLocalDpi xmlns:a14="http://schemas.microsoft.com/office/drawing/2010/main"/>
              </a:ext>
            </a:extLst>
          </a:blip>
          <a:srcRect/>
          <a:stretch>
            <a:fillRect/>
          </a:stretch>
        </p:blipFill>
        <p:spPr>
          <a:xfrm>
            <a:off x="5169247" y="105971"/>
            <a:ext cx="858010" cy="856800"/>
          </a:xfrm>
          <a:prstGeom prst="roundRect">
            <a:avLst>
              <a:gd name="adj" fmla="val 16540"/>
            </a:avLst>
          </a:prstGeom>
          <a:effectLst/>
        </p:spPr>
      </p:pic>
      <p:pic>
        <p:nvPicPr>
          <p:cNvPr id="50" name="Picture 49" descr="A person looking at a large printer">
            <a:extLst>
              <a:ext uri="{FF2B5EF4-FFF2-40B4-BE49-F238E27FC236}">
                <a16:creationId xmlns:a16="http://schemas.microsoft.com/office/drawing/2014/main" id="{C52E1660-0737-3DD6-A0D9-51A83DFF792F}"/>
              </a:ext>
            </a:extLst>
          </p:cNvPr>
          <p:cNvPicPr>
            <a:picLocks noChangeAspect="1"/>
          </p:cNvPicPr>
          <p:nvPr/>
        </p:nvPicPr>
        <p:blipFill rotWithShape="1">
          <a:blip r:embed="rId35" cstate="email">
            <a:extLst>
              <a:ext uri="{28A0092B-C50C-407E-A947-70E740481C1C}">
                <a14:useLocalDpi xmlns:a14="http://schemas.microsoft.com/office/drawing/2010/main"/>
              </a:ext>
            </a:extLst>
          </a:blip>
          <a:srcRect/>
          <a:stretch>
            <a:fillRect/>
          </a:stretch>
        </p:blipFill>
        <p:spPr>
          <a:xfrm>
            <a:off x="11142239" y="105971"/>
            <a:ext cx="858010" cy="856800"/>
          </a:xfrm>
          <a:prstGeom prst="roundRect">
            <a:avLst>
              <a:gd name="adj" fmla="val 16540"/>
            </a:avLst>
          </a:prstGeom>
          <a:effectLst/>
        </p:spPr>
      </p:pic>
      <p:pic>
        <p:nvPicPr>
          <p:cNvPr id="57" name="Picture 56" descr="A person in a cowboy hat standing next to cows">
            <a:extLst>
              <a:ext uri="{FF2B5EF4-FFF2-40B4-BE49-F238E27FC236}">
                <a16:creationId xmlns:a16="http://schemas.microsoft.com/office/drawing/2014/main" id="{CB8F2EF4-1062-EF30-8653-AB85623545F5}"/>
              </a:ext>
            </a:extLst>
          </p:cNvPr>
          <p:cNvPicPr>
            <a:picLocks noChangeAspect="1"/>
          </p:cNvPicPr>
          <p:nvPr/>
        </p:nvPicPr>
        <p:blipFill rotWithShape="1">
          <a:blip r:embed="rId36" cstate="email">
            <a:extLst>
              <a:ext uri="{28A0092B-C50C-407E-A947-70E740481C1C}">
                <a14:useLocalDpi xmlns:a14="http://schemas.microsoft.com/office/drawing/2010/main"/>
              </a:ext>
            </a:extLst>
          </a:blip>
          <a:srcRect/>
          <a:stretch>
            <a:fillRect/>
          </a:stretch>
        </p:blipFill>
        <p:spPr>
          <a:xfrm>
            <a:off x="6164746" y="105971"/>
            <a:ext cx="858010" cy="856800"/>
          </a:xfrm>
          <a:prstGeom prst="roundRect">
            <a:avLst>
              <a:gd name="adj" fmla="val 16540"/>
            </a:avLst>
          </a:prstGeom>
          <a:effectLst/>
        </p:spPr>
      </p:pic>
      <p:pic>
        <p:nvPicPr>
          <p:cNvPr id="61" name="Picture 60" descr="A person painting on a easel">
            <a:extLst>
              <a:ext uri="{FF2B5EF4-FFF2-40B4-BE49-F238E27FC236}">
                <a16:creationId xmlns:a16="http://schemas.microsoft.com/office/drawing/2014/main" id="{EB5104C2-264B-5F8C-32FD-384920A0B4E1}"/>
              </a:ext>
            </a:extLst>
          </p:cNvPr>
          <p:cNvPicPr>
            <a:picLocks noChangeAspect="1"/>
          </p:cNvPicPr>
          <p:nvPr/>
        </p:nvPicPr>
        <p:blipFill>
          <a:blip r:embed="rId37" cstate="email">
            <a:extLst>
              <a:ext uri="{28A0092B-C50C-407E-A947-70E740481C1C}">
                <a14:useLocalDpi xmlns:a14="http://schemas.microsoft.com/office/drawing/2010/main"/>
              </a:ext>
            </a:extLst>
          </a:blip>
          <a:srcRect/>
          <a:stretch>
            <a:fillRect/>
          </a:stretch>
        </p:blipFill>
        <p:spPr>
          <a:xfrm>
            <a:off x="8155744" y="105971"/>
            <a:ext cx="858010" cy="856800"/>
          </a:xfrm>
          <a:prstGeom prst="roundRect">
            <a:avLst>
              <a:gd name="adj" fmla="val 16540"/>
            </a:avLst>
          </a:prstGeom>
          <a:effectLst/>
        </p:spPr>
      </p:pic>
      <p:pic>
        <p:nvPicPr>
          <p:cNvPr id="63" name="Picture 62" descr="A person with headphones playing guitar and microphone">
            <a:extLst>
              <a:ext uri="{FF2B5EF4-FFF2-40B4-BE49-F238E27FC236}">
                <a16:creationId xmlns:a16="http://schemas.microsoft.com/office/drawing/2014/main" id="{64B82686-2ECC-A192-E418-D5F0F979BB6F}"/>
              </a:ext>
            </a:extLst>
          </p:cNvPr>
          <p:cNvPicPr>
            <a:picLocks noChangeAspect="1"/>
          </p:cNvPicPr>
          <p:nvPr/>
        </p:nvPicPr>
        <p:blipFill rotWithShape="1">
          <a:blip r:embed="rId38" cstate="email">
            <a:extLst>
              <a:ext uri="{28A0092B-C50C-407E-A947-70E740481C1C}">
                <a14:useLocalDpi xmlns:a14="http://schemas.microsoft.com/office/drawing/2010/main"/>
              </a:ext>
            </a:extLst>
          </a:blip>
          <a:srcRect/>
          <a:stretch>
            <a:fillRect/>
          </a:stretch>
        </p:blipFill>
        <p:spPr>
          <a:xfrm>
            <a:off x="4173748" y="105971"/>
            <a:ext cx="858010" cy="856800"/>
          </a:xfrm>
          <a:prstGeom prst="roundRect">
            <a:avLst>
              <a:gd name="adj" fmla="val 16540"/>
            </a:avLst>
          </a:prstGeom>
          <a:effectLst/>
        </p:spPr>
      </p:pic>
      <p:pic>
        <p:nvPicPr>
          <p:cNvPr id="32" name="Picture 31" descr="A person holding a ball">
            <a:extLst>
              <a:ext uri="{FF2B5EF4-FFF2-40B4-BE49-F238E27FC236}">
                <a16:creationId xmlns:a16="http://schemas.microsoft.com/office/drawing/2014/main" id="{A4D1DE7C-2A3F-9EEF-1464-0B393BD6F12E}"/>
              </a:ext>
            </a:extLst>
          </p:cNvPr>
          <p:cNvPicPr>
            <a:picLocks noChangeAspect="1"/>
          </p:cNvPicPr>
          <p:nvPr/>
        </p:nvPicPr>
        <p:blipFill rotWithShape="1">
          <a:blip r:embed="rId39" cstate="email">
            <a:extLst>
              <a:ext uri="{28A0092B-C50C-407E-A947-70E740481C1C}">
                <a14:useLocalDpi xmlns:a14="http://schemas.microsoft.com/office/drawing/2010/main"/>
              </a:ext>
            </a:extLst>
          </a:blip>
          <a:srcRect/>
          <a:stretch>
            <a:fillRect/>
          </a:stretch>
        </p:blipFill>
        <p:spPr>
          <a:xfrm>
            <a:off x="8155743" y="3965475"/>
            <a:ext cx="858010" cy="856800"/>
          </a:xfrm>
          <a:prstGeom prst="roundRect">
            <a:avLst>
              <a:gd name="adj" fmla="val 16540"/>
            </a:avLst>
          </a:prstGeom>
          <a:effectLst/>
        </p:spPr>
      </p:pic>
      <p:pic>
        <p:nvPicPr>
          <p:cNvPr id="37" name="Picture 36" descr="A person sitting at a desk with a machine">
            <a:extLst>
              <a:ext uri="{FF2B5EF4-FFF2-40B4-BE49-F238E27FC236}">
                <a16:creationId xmlns:a16="http://schemas.microsoft.com/office/drawing/2014/main" id="{EA949384-F57C-86C7-A4E7-F8DC290B0806}"/>
              </a:ext>
            </a:extLst>
          </p:cNvPr>
          <p:cNvPicPr>
            <a:picLocks noChangeAspect="1"/>
          </p:cNvPicPr>
          <p:nvPr/>
        </p:nvPicPr>
        <p:blipFill>
          <a:blip r:embed="rId40" cstate="email">
            <a:extLst>
              <a:ext uri="{28A0092B-C50C-407E-A947-70E740481C1C}">
                <a14:useLocalDpi xmlns:a14="http://schemas.microsoft.com/office/drawing/2010/main"/>
              </a:ext>
            </a:extLst>
          </a:blip>
          <a:srcRect t="-202"/>
          <a:stretch>
            <a:fillRect/>
          </a:stretch>
        </p:blipFill>
        <p:spPr>
          <a:xfrm>
            <a:off x="3178249" y="4930351"/>
            <a:ext cx="858010" cy="856800"/>
          </a:xfrm>
          <a:prstGeom prst="roundRect">
            <a:avLst>
              <a:gd name="adj" fmla="val 16540"/>
            </a:avLst>
          </a:prstGeom>
          <a:effectLst/>
        </p:spPr>
      </p:pic>
      <p:pic>
        <p:nvPicPr>
          <p:cNvPr id="6" name="Picture 5" descr="A person holding a green rain gauge">
            <a:extLst>
              <a:ext uri="{FF2B5EF4-FFF2-40B4-BE49-F238E27FC236}">
                <a16:creationId xmlns:a16="http://schemas.microsoft.com/office/drawing/2014/main" id="{64112B6A-0A5A-FEB5-B1B5-CF10A5C494AD}"/>
              </a:ext>
            </a:extLst>
          </p:cNvPr>
          <p:cNvPicPr>
            <a:picLocks noChangeAspect="1"/>
          </p:cNvPicPr>
          <p:nvPr/>
        </p:nvPicPr>
        <p:blipFill rotWithShape="1">
          <a:blip r:embed="rId41" cstate="email">
            <a:extLst>
              <a:ext uri="{28A0092B-C50C-407E-A947-70E740481C1C}">
                <a14:useLocalDpi xmlns:a14="http://schemas.microsoft.com/office/drawing/2010/main"/>
              </a:ext>
            </a:extLst>
          </a:blip>
          <a:srcRect/>
          <a:stretch>
            <a:fillRect/>
          </a:stretch>
        </p:blipFill>
        <p:spPr>
          <a:xfrm>
            <a:off x="2182750" y="4930351"/>
            <a:ext cx="858010" cy="856800"/>
          </a:xfrm>
          <a:prstGeom prst="roundRect">
            <a:avLst>
              <a:gd name="adj" fmla="val 16540"/>
            </a:avLst>
          </a:prstGeom>
          <a:effectLst/>
        </p:spPr>
      </p:pic>
      <p:pic>
        <p:nvPicPr>
          <p:cNvPr id="42" name="Picture 41" descr="A person standing in front of a chalkboard">
            <a:extLst>
              <a:ext uri="{FF2B5EF4-FFF2-40B4-BE49-F238E27FC236}">
                <a16:creationId xmlns:a16="http://schemas.microsoft.com/office/drawing/2014/main" id="{6F98BFC6-B026-09B4-7B63-021E59777EC7}"/>
              </a:ext>
            </a:extLst>
          </p:cNvPr>
          <p:cNvPicPr>
            <a:picLocks noChangeAspect="1"/>
          </p:cNvPicPr>
          <p:nvPr/>
        </p:nvPicPr>
        <p:blipFill rotWithShape="1">
          <a:blip r:embed="rId42" cstate="email">
            <a:extLst>
              <a:ext uri="{28A0092B-C50C-407E-A947-70E740481C1C}">
                <a14:useLocalDpi xmlns:a14="http://schemas.microsoft.com/office/drawing/2010/main"/>
              </a:ext>
            </a:extLst>
          </a:blip>
          <a:srcRect/>
          <a:stretch>
            <a:fillRect/>
          </a:stretch>
        </p:blipFill>
        <p:spPr>
          <a:xfrm>
            <a:off x="191752" y="4930351"/>
            <a:ext cx="858010" cy="856800"/>
          </a:xfrm>
          <a:prstGeom prst="roundRect">
            <a:avLst>
              <a:gd name="adj" fmla="val 16540"/>
            </a:avLst>
          </a:prstGeom>
          <a:effectLst/>
        </p:spPr>
      </p:pic>
      <p:pic>
        <p:nvPicPr>
          <p:cNvPr id="54" name="Picture 53" descr="A person feeding cows in a barn">
            <a:extLst>
              <a:ext uri="{FF2B5EF4-FFF2-40B4-BE49-F238E27FC236}">
                <a16:creationId xmlns:a16="http://schemas.microsoft.com/office/drawing/2014/main" id="{9E5CBEA6-9091-1E5F-F012-C6883792F8D1}"/>
              </a:ext>
            </a:extLst>
          </p:cNvPr>
          <p:cNvPicPr>
            <a:picLocks noChangeAspect="1"/>
          </p:cNvPicPr>
          <p:nvPr/>
        </p:nvPicPr>
        <p:blipFill rotWithShape="1">
          <a:blip r:embed="rId43" cstate="email">
            <a:extLst>
              <a:ext uri="{28A0092B-C50C-407E-A947-70E740481C1C}">
                <a14:useLocalDpi xmlns:a14="http://schemas.microsoft.com/office/drawing/2010/main"/>
              </a:ext>
            </a:extLst>
          </a:blip>
          <a:srcRect/>
          <a:stretch>
            <a:fillRect/>
          </a:stretch>
        </p:blipFill>
        <p:spPr>
          <a:xfrm>
            <a:off x="8155744" y="4930351"/>
            <a:ext cx="858010" cy="856800"/>
          </a:xfrm>
          <a:prstGeom prst="roundRect">
            <a:avLst>
              <a:gd name="adj" fmla="val 16540"/>
            </a:avLst>
          </a:prstGeom>
          <a:effectLst/>
        </p:spPr>
      </p:pic>
      <p:pic>
        <p:nvPicPr>
          <p:cNvPr id="55" name="Picture 54" descr="A person in gloves and gloves kneeling next to a body of water">
            <a:extLst>
              <a:ext uri="{FF2B5EF4-FFF2-40B4-BE49-F238E27FC236}">
                <a16:creationId xmlns:a16="http://schemas.microsoft.com/office/drawing/2014/main" id="{A2DD38FB-C804-F778-8D35-BACCC3815BC6}"/>
              </a:ext>
            </a:extLst>
          </p:cNvPr>
          <p:cNvPicPr>
            <a:picLocks noChangeAspect="1"/>
          </p:cNvPicPr>
          <p:nvPr/>
        </p:nvPicPr>
        <p:blipFill rotWithShape="1">
          <a:blip r:embed="rId44" cstate="email">
            <a:extLst>
              <a:ext uri="{28A0092B-C50C-407E-A947-70E740481C1C}">
                <a14:useLocalDpi xmlns:a14="http://schemas.microsoft.com/office/drawing/2010/main"/>
              </a:ext>
            </a:extLst>
          </a:blip>
          <a:srcRect/>
          <a:stretch>
            <a:fillRect/>
          </a:stretch>
        </p:blipFill>
        <p:spPr>
          <a:xfrm>
            <a:off x="4173748" y="4930351"/>
            <a:ext cx="858010" cy="856800"/>
          </a:xfrm>
          <a:prstGeom prst="roundRect">
            <a:avLst>
              <a:gd name="adj" fmla="val 16540"/>
            </a:avLst>
          </a:prstGeom>
          <a:effectLst/>
        </p:spPr>
      </p:pic>
      <p:pic>
        <p:nvPicPr>
          <p:cNvPr id="56" name="Picture 55" descr="A person and person in a car">
            <a:extLst>
              <a:ext uri="{FF2B5EF4-FFF2-40B4-BE49-F238E27FC236}">
                <a16:creationId xmlns:a16="http://schemas.microsoft.com/office/drawing/2014/main" id="{B054EE20-CB96-629D-EAEF-AF5B2072DAC5}"/>
              </a:ext>
            </a:extLst>
          </p:cNvPr>
          <p:cNvPicPr>
            <a:picLocks noChangeAspect="1"/>
          </p:cNvPicPr>
          <p:nvPr/>
        </p:nvPicPr>
        <p:blipFill rotWithShape="1">
          <a:blip r:embed="rId45" cstate="email">
            <a:extLst>
              <a:ext uri="{28A0092B-C50C-407E-A947-70E740481C1C}">
                <a14:useLocalDpi xmlns:a14="http://schemas.microsoft.com/office/drawing/2010/main"/>
              </a:ext>
            </a:extLst>
          </a:blip>
          <a:srcRect/>
          <a:stretch>
            <a:fillRect/>
          </a:stretch>
        </p:blipFill>
        <p:spPr>
          <a:xfrm>
            <a:off x="6164746" y="4930351"/>
            <a:ext cx="858010" cy="856800"/>
          </a:xfrm>
          <a:prstGeom prst="roundRect">
            <a:avLst>
              <a:gd name="adj" fmla="val 16540"/>
            </a:avLst>
          </a:prstGeom>
          <a:effectLst/>
        </p:spPr>
      </p:pic>
      <p:pic>
        <p:nvPicPr>
          <p:cNvPr id="58" name="Picture 57" descr="A person in a white coat and gloves looking through a microscope">
            <a:extLst>
              <a:ext uri="{FF2B5EF4-FFF2-40B4-BE49-F238E27FC236}">
                <a16:creationId xmlns:a16="http://schemas.microsoft.com/office/drawing/2014/main" id="{564DA4C3-E697-4731-AF90-C5DA5825C5D1}"/>
              </a:ext>
            </a:extLst>
          </p:cNvPr>
          <p:cNvPicPr>
            <a:picLocks noChangeAspect="1"/>
          </p:cNvPicPr>
          <p:nvPr/>
        </p:nvPicPr>
        <p:blipFill rotWithShape="1">
          <a:blip r:embed="rId46" cstate="email">
            <a:extLst>
              <a:ext uri="{28A0092B-C50C-407E-A947-70E740481C1C}">
                <a14:useLocalDpi xmlns:a14="http://schemas.microsoft.com/office/drawing/2010/main"/>
              </a:ext>
            </a:extLst>
          </a:blip>
          <a:srcRect/>
          <a:stretch>
            <a:fillRect/>
          </a:stretch>
        </p:blipFill>
        <p:spPr>
          <a:xfrm>
            <a:off x="10146742" y="4930351"/>
            <a:ext cx="858010" cy="856800"/>
          </a:xfrm>
          <a:prstGeom prst="roundRect">
            <a:avLst>
              <a:gd name="adj" fmla="val 16540"/>
            </a:avLst>
          </a:prstGeom>
          <a:effectLst/>
        </p:spPr>
      </p:pic>
      <p:pic>
        <p:nvPicPr>
          <p:cNvPr id="59" name="Picture 58" descr="A person standing in front of a group of kids">
            <a:extLst>
              <a:ext uri="{FF2B5EF4-FFF2-40B4-BE49-F238E27FC236}">
                <a16:creationId xmlns:a16="http://schemas.microsoft.com/office/drawing/2014/main" id="{6EF8AB1B-8F64-876A-75DC-27622474F4FE}"/>
              </a:ext>
            </a:extLst>
          </p:cNvPr>
          <p:cNvPicPr>
            <a:picLocks noChangeAspect="1"/>
          </p:cNvPicPr>
          <p:nvPr/>
        </p:nvPicPr>
        <p:blipFill rotWithShape="1">
          <a:blip r:embed="rId47" cstate="email">
            <a:extLst>
              <a:ext uri="{28A0092B-C50C-407E-A947-70E740481C1C}">
                <a14:useLocalDpi xmlns:a14="http://schemas.microsoft.com/office/drawing/2010/main"/>
              </a:ext>
            </a:extLst>
          </a:blip>
          <a:srcRect/>
          <a:stretch>
            <a:fillRect/>
          </a:stretch>
        </p:blipFill>
        <p:spPr>
          <a:xfrm>
            <a:off x="11142239" y="4930351"/>
            <a:ext cx="858010" cy="856800"/>
          </a:xfrm>
          <a:prstGeom prst="roundRect">
            <a:avLst>
              <a:gd name="adj" fmla="val 16540"/>
            </a:avLst>
          </a:prstGeom>
          <a:effectLst/>
        </p:spPr>
      </p:pic>
      <p:pic>
        <p:nvPicPr>
          <p:cNvPr id="39" name="Picture 38" descr="A person holding a camera">
            <a:extLst>
              <a:ext uri="{FF2B5EF4-FFF2-40B4-BE49-F238E27FC236}">
                <a16:creationId xmlns:a16="http://schemas.microsoft.com/office/drawing/2014/main" id="{B9FC80D2-9535-3C8F-7837-B8F58DB56E08}"/>
              </a:ext>
            </a:extLst>
          </p:cNvPr>
          <p:cNvPicPr>
            <a:picLocks noChangeAspect="1"/>
          </p:cNvPicPr>
          <p:nvPr/>
        </p:nvPicPr>
        <p:blipFill rotWithShape="1">
          <a:blip r:embed="rId48" cstate="email">
            <a:extLst>
              <a:ext uri="{28A0092B-C50C-407E-A947-70E740481C1C}">
                <a14:useLocalDpi xmlns:a14="http://schemas.microsoft.com/office/drawing/2010/main"/>
              </a:ext>
            </a:extLst>
          </a:blip>
          <a:srcRect/>
          <a:stretch>
            <a:fillRect/>
          </a:stretch>
        </p:blipFill>
        <p:spPr>
          <a:xfrm>
            <a:off x="7160245" y="4930351"/>
            <a:ext cx="858010" cy="856800"/>
          </a:xfrm>
          <a:prstGeom prst="roundRect">
            <a:avLst>
              <a:gd name="adj" fmla="val 16540"/>
            </a:avLst>
          </a:prstGeom>
          <a:effectLst/>
        </p:spPr>
      </p:pic>
      <p:pic>
        <p:nvPicPr>
          <p:cNvPr id="62" name="Picture 61" descr="A person standing in front of a whiteboard">
            <a:extLst>
              <a:ext uri="{FF2B5EF4-FFF2-40B4-BE49-F238E27FC236}">
                <a16:creationId xmlns:a16="http://schemas.microsoft.com/office/drawing/2014/main" id="{7132977F-E6B7-727F-9E99-D67FF7FB3C0D}"/>
              </a:ext>
            </a:extLst>
          </p:cNvPr>
          <p:cNvPicPr>
            <a:picLocks noChangeAspect="1"/>
          </p:cNvPicPr>
          <p:nvPr/>
        </p:nvPicPr>
        <p:blipFill rotWithShape="1">
          <a:blip r:embed="rId49" cstate="email">
            <a:extLst>
              <a:ext uri="{28A0092B-C50C-407E-A947-70E740481C1C}">
                <a14:useLocalDpi xmlns:a14="http://schemas.microsoft.com/office/drawing/2010/main"/>
              </a:ext>
            </a:extLst>
          </a:blip>
          <a:srcRect/>
          <a:stretch>
            <a:fillRect/>
          </a:stretch>
        </p:blipFill>
        <p:spPr>
          <a:xfrm>
            <a:off x="5169247" y="4930351"/>
            <a:ext cx="858010" cy="856800"/>
          </a:xfrm>
          <a:prstGeom prst="roundRect">
            <a:avLst>
              <a:gd name="adj" fmla="val 16540"/>
            </a:avLst>
          </a:prstGeom>
          <a:effectLst/>
        </p:spPr>
      </p:pic>
      <p:pic>
        <p:nvPicPr>
          <p:cNvPr id="64" name="Picture 63" descr="A person sitting at a desk working on a computer">
            <a:extLst>
              <a:ext uri="{FF2B5EF4-FFF2-40B4-BE49-F238E27FC236}">
                <a16:creationId xmlns:a16="http://schemas.microsoft.com/office/drawing/2014/main" id="{E258CB81-BE09-BFA8-0CE2-5E55AAA6684D}"/>
              </a:ext>
            </a:extLst>
          </p:cNvPr>
          <p:cNvPicPr>
            <a:picLocks noChangeAspect="1"/>
          </p:cNvPicPr>
          <p:nvPr/>
        </p:nvPicPr>
        <p:blipFill rotWithShape="1">
          <a:blip r:embed="rId50" cstate="email">
            <a:extLst>
              <a:ext uri="{28A0092B-C50C-407E-A947-70E740481C1C}">
                <a14:useLocalDpi xmlns:a14="http://schemas.microsoft.com/office/drawing/2010/main"/>
              </a:ext>
            </a:extLst>
          </a:blip>
          <a:srcRect/>
          <a:stretch>
            <a:fillRect/>
          </a:stretch>
        </p:blipFill>
        <p:spPr>
          <a:xfrm>
            <a:off x="9151243" y="4930351"/>
            <a:ext cx="858010" cy="856800"/>
          </a:xfrm>
          <a:prstGeom prst="roundRect">
            <a:avLst>
              <a:gd name="adj" fmla="val 16540"/>
            </a:avLst>
          </a:prstGeom>
          <a:effectLst/>
        </p:spPr>
      </p:pic>
      <p:pic>
        <p:nvPicPr>
          <p:cNvPr id="8" name="Picture 7" descr="A person holding a camera and another person holding a camera">
            <a:extLst>
              <a:ext uri="{FF2B5EF4-FFF2-40B4-BE49-F238E27FC236}">
                <a16:creationId xmlns:a16="http://schemas.microsoft.com/office/drawing/2014/main" id="{30408EA6-E669-CD9A-B2C9-823A60825DBA}"/>
              </a:ext>
            </a:extLst>
          </p:cNvPr>
          <p:cNvPicPr>
            <a:picLocks noChangeAspect="1"/>
          </p:cNvPicPr>
          <p:nvPr/>
        </p:nvPicPr>
        <p:blipFill rotWithShape="1">
          <a:blip r:embed="rId51" cstate="email">
            <a:extLst>
              <a:ext uri="{28A0092B-C50C-407E-A947-70E740481C1C}">
                <a14:useLocalDpi xmlns:a14="http://schemas.microsoft.com/office/drawing/2010/main"/>
              </a:ext>
            </a:extLst>
          </a:blip>
          <a:srcRect/>
          <a:stretch>
            <a:fillRect/>
          </a:stretch>
        </p:blipFill>
        <p:spPr>
          <a:xfrm>
            <a:off x="7160244" y="2035723"/>
            <a:ext cx="858010" cy="856800"/>
          </a:xfrm>
          <a:prstGeom prst="roundRect">
            <a:avLst>
              <a:gd name="adj" fmla="val 16540"/>
            </a:avLst>
          </a:prstGeom>
          <a:effectLst/>
        </p:spPr>
      </p:pic>
      <p:pic>
        <p:nvPicPr>
          <p:cNvPr id="9" name="Picture 8" descr="A person touching a screen">
            <a:extLst>
              <a:ext uri="{FF2B5EF4-FFF2-40B4-BE49-F238E27FC236}">
                <a16:creationId xmlns:a16="http://schemas.microsoft.com/office/drawing/2014/main" id="{5F440E3A-61DB-E831-E073-34D68C9ED2E1}"/>
              </a:ext>
            </a:extLst>
          </p:cNvPr>
          <p:cNvPicPr>
            <a:picLocks noChangeAspect="1"/>
          </p:cNvPicPr>
          <p:nvPr/>
        </p:nvPicPr>
        <p:blipFill rotWithShape="1">
          <a:blip r:embed="rId52" cstate="email">
            <a:extLst>
              <a:ext uri="{28A0092B-C50C-407E-A947-70E740481C1C}">
                <a14:useLocalDpi xmlns:a14="http://schemas.microsoft.com/office/drawing/2010/main"/>
              </a:ext>
            </a:extLst>
          </a:blip>
          <a:srcRect/>
          <a:stretch>
            <a:fillRect/>
          </a:stretch>
        </p:blipFill>
        <p:spPr>
          <a:xfrm>
            <a:off x="8155743" y="2035723"/>
            <a:ext cx="858010" cy="856800"/>
          </a:xfrm>
          <a:prstGeom prst="roundRect">
            <a:avLst>
              <a:gd name="adj" fmla="val 16540"/>
            </a:avLst>
          </a:prstGeom>
          <a:effectLst/>
        </p:spPr>
      </p:pic>
      <p:pic>
        <p:nvPicPr>
          <p:cNvPr id="16" name="Picture 15" descr="A group of people holding a phone and a guitar">
            <a:extLst>
              <a:ext uri="{FF2B5EF4-FFF2-40B4-BE49-F238E27FC236}">
                <a16:creationId xmlns:a16="http://schemas.microsoft.com/office/drawing/2014/main" id="{2FE07707-88BA-3749-D0D0-31C0D27EA9B7}"/>
              </a:ext>
            </a:extLst>
          </p:cNvPr>
          <p:cNvPicPr>
            <a:picLocks noChangeAspect="1"/>
          </p:cNvPicPr>
          <p:nvPr/>
        </p:nvPicPr>
        <p:blipFill rotWithShape="1">
          <a:blip r:embed="rId53" cstate="email">
            <a:extLst>
              <a:ext uri="{28A0092B-C50C-407E-A947-70E740481C1C}">
                <a14:useLocalDpi xmlns:a14="http://schemas.microsoft.com/office/drawing/2010/main"/>
              </a:ext>
            </a:extLst>
          </a:blip>
          <a:srcRect/>
          <a:stretch>
            <a:fillRect/>
          </a:stretch>
        </p:blipFill>
        <p:spPr>
          <a:xfrm>
            <a:off x="11142239" y="2035723"/>
            <a:ext cx="858010" cy="856800"/>
          </a:xfrm>
          <a:prstGeom prst="roundRect">
            <a:avLst>
              <a:gd name="adj" fmla="val 16540"/>
            </a:avLst>
          </a:prstGeom>
          <a:effectLst/>
        </p:spPr>
      </p:pic>
      <p:pic>
        <p:nvPicPr>
          <p:cNvPr id="29" name="Picture 28" descr="A person playing a guitar">
            <a:extLst>
              <a:ext uri="{FF2B5EF4-FFF2-40B4-BE49-F238E27FC236}">
                <a16:creationId xmlns:a16="http://schemas.microsoft.com/office/drawing/2014/main" id="{41AD6DD8-1471-E0C3-0817-CA70404ADB18}"/>
              </a:ext>
            </a:extLst>
          </p:cNvPr>
          <p:cNvPicPr>
            <a:picLocks noChangeAspect="1"/>
          </p:cNvPicPr>
          <p:nvPr/>
        </p:nvPicPr>
        <p:blipFill rotWithShape="1">
          <a:blip r:embed="rId54" cstate="email">
            <a:extLst>
              <a:ext uri="{28A0092B-C50C-407E-A947-70E740481C1C}">
                <a14:useLocalDpi xmlns:a14="http://schemas.microsoft.com/office/drawing/2010/main"/>
              </a:ext>
            </a:extLst>
          </a:blip>
          <a:srcRect/>
          <a:stretch>
            <a:fillRect/>
          </a:stretch>
        </p:blipFill>
        <p:spPr>
          <a:xfrm>
            <a:off x="9151242" y="2035723"/>
            <a:ext cx="858010" cy="856800"/>
          </a:xfrm>
          <a:prstGeom prst="roundRect">
            <a:avLst>
              <a:gd name="adj" fmla="val 16540"/>
            </a:avLst>
          </a:prstGeom>
          <a:effectLst/>
        </p:spPr>
      </p:pic>
      <p:pic>
        <p:nvPicPr>
          <p:cNvPr id="18" name="Picture 17" descr="A person in an apron smelling a tomato">
            <a:extLst>
              <a:ext uri="{FF2B5EF4-FFF2-40B4-BE49-F238E27FC236}">
                <a16:creationId xmlns:a16="http://schemas.microsoft.com/office/drawing/2014/main" id="{C65B5EC1-4C5C-3A59-9028-E45D4BD05033}"/>
              </a:ext>
            </a:extLst>
          </p:cNvPr>
          <p:cNvPicPr>
            <a:picLocks noChangeAspect="1"/>
          </p:cNvPicPr>
          <p:nvPr/>
        </p:nvPicPr>
        <p:blipFill rotWithShape="1">
          <a:blip r:embed="rId55" cstate="email">
            <a:extLst>
              <a:ext uri="{28A0092B-C50C-407E-A947-70E740481C1C}">
                <a14:useLocalDpi xmlns:a14="http://schemas.microsoft.com/office/drawing/2010/main"/>
              </a:ext>
            </a:extLst>
          </a:blip>
          <a:srcRect/>
          <a:stretch>
            <a:fillRect/>
          </a:stretch>
        </p:blipFill>
        <p:spPr>
          <a:xfrm>
            <a:off x="10146741" y="2035723"/>
            <a:ext cx="858010" cy="856800"/>
          </a:xfrm>
          <a:prstGeom prst="roundRect">
            <a:avLst>
              <a:gd name="adj" fmla="val 16540"/>
            </a:avLst>
          </a:prstGeom>
          <a:effectLst/>
        </p:spPr>
      </p:pic>
      <p:pic>
        <p:nvPicPr>
          <p:cNvPr id="73" name="Picture 72" descr="A person standing on a cliff taking a picture of a river">
            <a:extLst>
              <a:ext uri="{FF2B5EF4-FFF2-40B4-BE49-F238E27FC236}">
                <a16:creationId xmlns:a16="http://schemas.microsoft.com/office/drawing/2014/main" id="{1B28DEB3-322A-3827-B73A-4F2E18F8303C}"/>
              </a:ext>
            </a:extLst>
          </p:cNvPr>
          <p:cNvPicPr>
            <a:picLocks noChangeAspect="1"/>
          </p:cNvPicPr>
          <p:nvPr/>
        </p:nvPicPr>
        <p:blipFill rotWithShape="1">
          <a:blip r:embed="rId56" cstate="email">
            <a:extLst>
              <a:ext uri="{28A0092B-C50C-407E-A947-70E740481C1C}">
                <a14:useLocalDpi xmlns:a14="http://schemas.microsoft.com/office/drawing/2010/main"/>
              </a:ext>
            </a:extLst>
          </a:blip>
          <a:srcRect/>
          <a:stretch>
            <a:fillRect/>
          </a:stretch>
        </p:blipFill>
        <p:spPr>
          <a:xfrm>
            <a:off x="6164745" y="3000599"/>
            <a:ext cx="858010" cy="856800"/>
          </a:xfrm>
          <a:prstGeom prst="roundRect">
            <a:avLst>
              <a:gd name="adj" fmla="val 16540"/>
            </a:avLst>
          </a:prstGeom>
          <a:effectLst/>
        </p:spPr>
      </p:pic>
      <p:pic>
        <p:nvPicPr>
          <p:cNvPr id="74" name="Picture 73" descr="A person holding a clipboard next to a horse">
            <a:extLst>
              <a:ext uri="{FF2B5EF4-FFF2-40B4-BE49-F238E27FC236}">
                <a16:creationId xmlns:a16="http://schemas.microsoft.com/office/drawing/2014/main" id="{F5D46291-7859-7235-102F-0E0C46818EF3}"/>
              </a:ext>
            </a:extLst>
          </p:cNvPr>
          <p:cNvPicPr>
            <a:picLocks noChangeAspect="1"/>
          </p:cNvPicPr>
          <p:nvPr/>
        </p:nvPicPr>
        <p:blipFill rotWithShape="1">
          <a:blip r:embed="rId57" cstate="email">
            <a:extLst>
              <a:ext uri="{28A0092B-C50C-407E-A947-70E740481C1C}">
                <a14:useLocalDpi xmlns:a14="http://schemas.microsoft.com/office/drawing/2010/main"/>
              </a:ext>
            </a:extLst>
          </a:blip>
          <a:srcRect/>
          <a:stretch>
            <a:fillRect/>
          </a:stretch>
        </p:blipFill>
        <p:spPr>
          <a:xfrm>
            <a:off x="5169246" y="3000599"/>
            <a:ext cx="858010" cy="856800"/>
          </a:xfrm>
          <a:prstGeom prst="roundRect">
            <a:avLst>
              <a:gd name="adj" fmla="val 16540"/>
            </a:avLst>
          </a:prstGeom>
          <a:effectLst/>
        </p:spPr>
      </p:pic>
      <p:pic>
        <p:nvPicPr>
          <p:cNvPr id="99" name="Picture 98" descr="A person holding a camera and another person holding a camera">
            <a:extLst>
              <a:ext uri="{FF2B5EF4-FFF2-40B4-BE49-F238E27FC236}">
                <a16:creationId xmlns:a16="http://schemas.microsoft.com/office/drawing/2014/main" id="{06105B3B-B429-5B4A-DE70-F476CE61669B}"/>
              </a:ext>
            </a:extLst>
          </p:cNvPr>
          <p:cNvPicPr>
            <a:picLocks noChangeAspect="1"/>
          </p:cNvPicPr>
          <p:nvPr/>
        </p:nvPicPr>
        <p:blipFill rotWithShape="1">
          <a:blip r:embed="rId51" cstate="email">
            <a:extLst>
              <a:ext uri="{28A0092B-C50C-407E-A947-70E740481C1C}">
                <a14:useLocalDpi xmlns:a14="http://schemas.microsoft.com/office/drawing/2010/main"/>
              </a:ext>
            </a:extLst>
          </a:blip>
          <a:srcRect/>
          <a:stretch>
            <a:fillRect/>
          </a:stretch>
        </p:blipFill>
        <p:spPr>
          <a:xfrm>
            <a:off x="191752" y="3000599"/>
            <a:ext cx="858010" cy="856800"/>
          </a:xfrm>
          <a:prstGeom prst="roundRect">
            <a:avLst>
              <a:gd name="adj" fmla="val 16540"/>
            </a:avLst>
          </a:prstGeom>
          <a:effectLst/>
        </p:spPr>
      </p:pic>
      <p:pic>
        <p:nvPicPr>
          <p:cNvPr id="100" name="Picture 99" descr="A person touching a screen">
            <a:extLst>
              <a:ext uri="{FF2B5EF4-FFF2-40B4-BE49-F238E27FC236}">
                <a16:creationId xmlns:a16="http://schemas.microsoft.com/office/drawing/2014/main" id="{75EE4F5A-98C6-33B3-475B-C09551D14BF4}"/>
              </a:ext>
            </a:extLst>
          </p:cNvPr>
          <p:cNvPicPr>
            <a:picLocks noChangeAspect="1"/>
          </p:cNvPicPr>
          <p:nvPr/>
        </p:nvPicPr>
        <p:blipFill rotWithShape="1">
          <a:blip r:embed="rId52" cstate="email">
            <a:extLst>
              <a:ext uri="{28A0092B-C50C-407E-A947-70E740481C1C}">
                <a14:useLocalDpi xmlns:a14="http://schemas.microsoft.com/office/drawing/2010/main"/>
              </a:ext>
            </a:extLst>
          </a:blip>
          <a:srcRect/>
          <a:stretch>
            <a:fillRect/>
          </a:stretch>
        </p:blipFill>
        <p:spPr>
          <a:xfrm>
            <a:off x="1187251" y="3000599"/>
            <a:ext cx="858010" cy="856800"/>
          </a:xfrm>
          <a:prstGeom prst="roundRect">
            <a:avLst>
              <a:gd name="adj" fmla="val 16540"/>
            </a:avLst>
          </a:prstGeom>
          <a:effectLst/>
        </p:spPr>
      </p:pic>
      <p:pic>
        <p:nvPicPr>
          <p:cNvPr id="101" name="Picture 100" descr="A group of people holding a phone and a guitar">
            <a:extLst>
              <a:ext uri="{FF2B5EF4-FFF2-40B4-BE49-F238E27FC236}">
                <a16:creationId xmlns:a16="http://schemas.microsoft.com/office/drawing/2014/main" id="{51C70A97-09F7-7001-EF92-42216E3382B3}"/>
              </a:ext>
            </a:extLst>
          </p:cNvPr>
          <p:cNvPicPr>
            <a:picLocks noChangeAspect="1"/>
          </p:cNvPicPr>
          <p:nvPr/>
        </p:nvPicPr>
        <p:blipFill rotWithShape="1">
          <a:blip r:embed="rId53" cstate="email">
            <a:extLst>
              <a:ext uri="{28A0092B-C50C-407E-A947-70E740481C1C}">
                <a14:useLocalDpi xmlns:a14="http://schemas.microsoft.com/office/drawing/2010/main"/>
              </a:ext>
            </a:extLst>
          </a:blip>
          <a:srcRect/>
          <a:stretch>
            <a:fillRect/>
          </a:stretch>
        </p:blipFill>
        <p:spPr>
          <a:xfrm>
            <a:off x="4173747" y="3000599"/>
            <a:ext cx="858010" cy="856800"/>
          </a:xfrm>
          <a:prstGeom prst="roundRect">
            <a:avLst>
              <a:gd name="adj" fmla="val 16540"/>
            </a:avLst>
          </a:prstGeom>
          <a:effectLst/>
        </p:spPr>
      </p:pic>
      <p:pic>
        <p:nvPicPr>
          <p:cNvPr id="102" name="Picture 101" descr="A person playing a guitar">
            <a:extLst>
              <a:ext uri="{FF2B5EF4-FFF2-40B4-BE49-F238E27FC236}">
                <a16:creationId xmlns:a16="http://schemas.microsoft.com/office/drawing/2014/main" id="{B415C454-CC8D-D7B3-77A4-EDBF79480F00}"/>
              </a:ext>
            </a:extLst>
          </p:cNvPr>
          <p:cNvPicPr>
            <a:picLocks noChangeAspect="1"/>
          </p:cNvPicPr>
          <p:nvPr/>
        </p:nvPicPr>
        <p:blipFill rotWithShape="1">
          <a:blip r:embed="rId54" cstate="email">
            <a:extLst>
              <a:ext uri="{28A0092B-C50C-407E-A947-70E740481C1C}">
                <a14:useLocalDpi xmlns:a14="http://schemas.microsoft.com/office/drawing/2010/main"/>
              </a:ext>
            </a:extLst>
          </a:blip>
          <a:srcRect/>
          <a:stretch>
            <a:fillRect/>
          </a:stretch>
        </p:blipFill>
        <p:spPr>
          <a:xfrm>
            <a:off x="2182750" y="3000599"/>
            <a:ext cx="858010" cy="856800"/>
          </a:xfrm>
          <a:prstGeom prst="roundRect">
            <a:avLst>
              <a:gd name="adj" fmla="val 16540"/>
            </a:avLst>
          </a:prstGeom>
          <a:effectLst/>
        </p:spPr>
      </p:pic>
      <p:pic>
        <p:nvPicPr>
          <p:cNvPr id="103" name="Picture 102" descr="A person in an apron smelling a tomato">
            <a:extLst>
              <a:ext uri="{FF2B5EF4-FFF2-40B4-BE49-F238E27FC236}">
                <a16:creationId xmlns:a16="http://schemas.microsoft.com/office/drawing/2014/main" id="{F6B92E44-0602-8207-A68F-12598DDD4796}"/>
              </a:ext>
            </a:extLst>
          </p:cNvPr>
          <p:cNvPicPr>
            <a:picLocks noChangeAspect="1"/>
          </p:cNvPicPr>
          <p:nvPr/>
        </p:nvPicPr>
        <p:blipFill rotWithShape="1">
          <a:blip r:embed="rId55" cstate="email">
            <a:extLst>
              <a:ext uri="{28A0092B-C50C-407E-A947-70E740481C1C}">
                <a14:useLocalDpi xmlns:a14="http://schemas.microsoft.com/office/drawing/2010/main"/>
              </a:ext>
            </a:extLst>
          </a:blip>
          <a:srcRect/>
          <a:stretch>
            <a:fillRect/>
          </a:stretch>
        </p:blipFill>
        <p:spPr>
          <a:xfrm>
            <a:off x="3178249" y="3000599"/>
            <a:ext cx="858010" cy="856800"/>
          </a:xfrm>
          <a:prstGeom prst="roundRect">
            <a:avLst>
              <a:gd name="adj" fmla="val 16540"/>
            </a:avLst>
          </a:prstGeom>
          <a:effectLst/>
        </p:spPr>
      </p:pic>
      <p:pic>
        <p:nvPicPr>
          <p:cNvPr id="122" name="Picture 121" descr="A person wearing headphones and a hat and using a sound board">
            <a:extLst>
              <a:ext uri="{FF2B5EF4-FFF2-40B4-BE49-F238E27FC236}">
                <a16:creationId xmlns:a16="http://schemas.microsoft.com/office/drawing/2014/main" id="{5CB9C908-A9AC-FE70-5811-63CB76D1FDE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5169247" y="2035723"/>
            <a:ext cx="858010" cy="856800"/>
          </a:xfrm>
          <a:prstGeom prst="roundRect">
            <a:avLst>
              <a:gd name="adj" fmla="val 16540"/>
            </a:avLst>
          </a:prstGeom>
          <a:effectLst/>
        </p:spPr>
      </p:pic>
      <p:pic>
        <p:nvPicPr>
          <p:cNvPr id="124" name="Picture 123" descr="A person holding a blue crate of water">
            <a:extLst>
              <a:ext uri="{FF2B5EF4-FFF2-40B4-BE49-F238E27FC236}">
                <a16:creationId xmlns:a16="http://schemas.microsoft.com/office/drawing/2014/main" id="{9B7CD291-EBED-7CEC-B736-590660D34F6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3178249" y="2035723"/>
            <a:ext cx="858010" cy="856800"/>
          </a:xfrm>
          <a:prstGeom prst="roundRect">
            <a:avLst>
              <a:gd name="adj" fmla="val 16540"/>
            </a:avLst>
          </a:prstGeom>
          <a:effectLst/>
        </p:spPr>
      </p:pic>
      <p:pic>
        <p:nvPicPr>
          <p:cNvPr id="127" name="Picture 126" descr="A person and person in hardhats and blue overalls looking at a tablet">
            <a:extLst>
              <a:ext uri="{FF2B5EF4-FFF2-40B4-BE49-F238E27FC236}">
                <a16:creationId xmlns:a16="http://schemas.microsoft.com/office/drawing/2014/main" id="{204EFB79-517A-429E-10DE-51B68DCB3E65}"/>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1187251" y="2035723"/>
            <a:ext cx="858010" cy="856800"/>
          </a:xfrm>
          <a:prstGeom prst="roundRect">
            <a:avLst>
              <a:gd name="adj" fmla="val 16540"/>
            </a:avLst>
          </a:prstGeom>
          <a:effectLst/>
        </p:spPr>
      </p:pic>
      <p:pic>
        <p:nvPicPr>
          <p:cNvPr id="130" name="Picture 129" descr="A teacher raising her hands in a classroom">
            <a:extLst>
              <a:ext uri="{FF2B5EF4-FFF2-40B4-BE49-F238E27FC236}">
                <a16:creationId xmlns:a16="http://schemas.microsoft.com/office/drawing/2014/main" id="{7DA6D6F7-AEDF-5C37-C9BA-6D9037442D25}"/>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a:fillRect/>
          </a:stretch>
        </p:blipFill>
        <p:spPr>
          <a:xfrm>
            <a:off x="2182750" y="2035723"/>
            <a:ext cx="858010" cy="856800"/>
          </a:xfrm>
          <a:prstGeom prst="roundRect">
            <a:avLst>
              <a:gd name="adj" fmla="val 16540"/>
            </a:avLst>
          </a:prstGeom>
          <a:effectLst/>
        </p:spPr>
      </p:pic>
      <p:pic>
        <p:nvPicPr>
          <p:cNvPr id="132" name="Picture 131" descr="A person working on a piece of art">
            <a:extLst>
              <a:ext uri="{FF2B5EF4-FFF2-40B4-BE49-F238E27FC236}">
                <a16:creationId xmlns:a16="http://schemas.microsoft.com/office/drawing/2014/main" id="{1D61D9BD-9E5F-73E8-94A2-6ABEDF59175C}"/>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a:fillRect/>
          </a:stretch>
        </p:blipFill>
        <p:spPr>
          <a:xfrm>
            <a:off x="191752" y="2035723"/>
            <a:ext cx="858010" cy="856800"/>
          </a:xfrm>
          <a:prstGeom prst="roundRect">
            <a:avLst>
              <a:gd name="adj" fmla="val 16540"/>
            </a:avLst>
          </a:prstGeom>
          <a:effectLst/>
        </p:spPr>
      </p:pic>
      <p:pic>
        <p:nvPicPr>
          <p:cNvPr id="133" name="Picture 132" descr="A person writing on a whiteboard">
            <a:extLst>
              <a:ext uri="{FF2B5EF4-FFF2-40B4-BE49-F238E27FC236}">
                <a16:creationId xmlns:a16="http://schemas.microsoft.com/office/drawing/2014/main" id="{2107995D-653A-AFB8-DA87-296D43E3D4C0}"/>
              </a:ext>
            </a:extLst>
          </p:cNvPr>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a:xfrm>
            <a:off x="6164745" y="2035723"/>
            <a:ext cx="858010" cy="856800"/>
          </a:xfrm>
          <a:prstGeom prst="roundRect">
            <a:avLst>
              <a:gd name="adj" fmla="val 16540"/>
            </a:avLst>
          </a:prstGeom>
          <a:effectLst/>
        </p:spPr>
      </p:pic>
      <p:pic>
        <p:nvPicPr>
          <p:cNvPr id="134" name="Picture 133" descr="A group of people in safety vests and gloves working in a pond">
            <a:extLst>
              <a:ext uri="{FF2B5EF4-FFF2-40B4-BE49-F238E27FC236}">
                <a16:creationId xmlns:a16="http://schemas.microsoft.com/office/drawing/2014/main" id="{FF5B8A1B-65D9-5C87-908D-AEE47E1C1AD8}"/>
              </a:ext>
            </a:extLst>
          </p:cNvPr>
          <p:cNvPicPr>
            <a:picLocks noChangeAspect="1"/>
          </p:cNvPicPr>
          <p:nvPr/>
        </p:nvPicPr>
        <p:blipFill rotWithShape="1">
          <a:blip r:embed="rId25" cstate="email">
            <a:extLst>
              <a:ext uri="{28A0092B-C50C-407E-A947-70E740481C1C}">
                <a14:useLocalDpi xmlns:a14="http://schemas.microsoft.com/office/drawing/2010/main"/>
              </a:ext>
            </a:extLst>
          </a:blip>
          <a:srcRect/>
          <a:stretch>
            <a:fillRect/>
          </a:stretch>
        </p:blipFill>
        <p:spPr>
          <a:xfrm>
            <a:off x="4173748" y="2035723"/>
            <a:ext cx="858010" cy="856800"/>
          </a:xfrm>
          <a:prstGeom prst="roundRect">
            <a:avLst>
              <a:gd name="adj" fmla="val 16540"/>
            </a:avLst>
          </a:prstGeom>
          <a:effectLst/>
        </p:spPr>
      </p:pic>
      <p:pic>
        <p:nvPicPr>
          <p:cNvPr id="137" name="Picture 136" descr="A person sitting at a desk with a camera">
            <a:extLst>
              <a:ext uri="{FF2B5EF4-FFF2-40B4-BE49-F238E27FC236}">
                <a16:creationId xmlns:a16="http://schemas.microsoft.com/office/drawing/2014/main" id="{7E929E30-9469-F97E-A7AE-9B3039FE2DC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a:fillRect/>
          </a:stretch>
        </p:blipFill>
        <p:spPr>
          <a:xfrm>
            <a:off x="7160244" y="3000599"/>
            <a:ext cx="858010" cy="856800"/>
          </a:xfrm>
          <a:prstGeom prst="roundRect">
            <a:avLst>
              <a:gd name="adj" fmla="val 16540"/>
            </a:avLst>
          </a:prstGeom>
          <a:effectLst/>
        </p:spPr>
      </p:pic>
      <p:pic>
        <p:nvPicPr>
          <p:cNvPr id="138" name="Picture 137" descr="A person wearing yellow gloves and standing in water">
            <a:extLst>
              <a:ext uri="{FF2B5EF4-FFF2-40B4-BE49-F238E27FC236}">
                <a16:creationId xmlns:a16="http://schemas.microsoft.com/office/drawing/2014/main" id="{26324C94-232A-2277-0785-D65C3BD8C5E4}"/>
              </a:ext>
            </a:extLst>
          </p:cNvPr>
          <p:cNvPicPr>
            <a:picLocks noChangeAspect="1"/>
          </p:cNvPicPr>
          <p:nvPr/>
        </p:nvPicPr>
        <p:blipFill>
          <a:blip r:embed="rId16" cstate="email">
            <a:extLst>
              <a:ext uri="{28A0092B-C50C-407E-A947-70E740481C1C}">
                <a14:useLocalDpi xmlns:a14="http://schemas.microsoft.com/office/drawing/2010/main"/>
              </a:ext>
            </a:extLst>
          </a:blip>
          <a:srcRect/>
          <a:stretch>
            <a:fillRect/>
          </a:stretch>
        </p:blipFill>
        <p:spPr>
          <a:xfrm>
            <a:off x="10146741" y="3000599"/>
            <a:ext cx="858010" cy="856800"/>
          </a:xfrm>
          <a:prstGeom prst="roundRect">
            <a:avLst>
              <a:gd name="adj" fmla="val 16540"/>
            </a:avLst>
          </a:prstGeom>
          <a:effectLst/>
        </p:spPr>
      </p:pic>
      <p:pic>
        <p:nvPicPr>
          <p:cNvPr id="139" name="Picture 138" descr="A person in blue scrubs smiling">
            <a:extLst>
              <a:ext uri="{FF2B5EF4-FFF2-40B4-BE49-F238E27FC236}">
                <a16:creationId xmlns:a16="http://schemas.microsoft.com/office/drawing/2014/main" id="{7824E8DC-989C-6B47-2A65-3812FB7642BF}"/>
              </a:ext>
            </a:extLst>
          </p:cNvPr>
          <p:cNvPicPr>
            <a:picLocks noChangeAspect="1"/>
          </p:cNvPicPr>
          <p:nvPr/>
        </p:nvPicPr>
        <p:blipFill rotWithShape="1">
          <a:blip r:embed="rId18" cstate="email">
            <a:extLst>
              <a:ext uri="{28A0092B-C50C-407E-A947-70E740481C1C}">
                <a14:useLocalDpi xmlns:a14="http://schemas.microsoft.com/office/drawing/2010/main"/>
              </a:ext>
            </a:extLst>
          </a:blip>
          <a:srcRect/>
          <a:stretch>
            <a:fillRect/>
          </a:stretch>
        </p:blipFill>
        <p:spPr>
          <a:xfrm>
            <a:off x="8155743" y="3000599"/>
            <a:ext cx="858010" cy="856800"/>
          </a:xfrm>
          <a:prstGeom prst="roundRect">
            <a:avLst>
              <a:gd name="adj" fmla="val 16540"/>
            </a:avLst>
          </a:prstGeom>
          <a:effectLst/>
        </p:spPr>
      </p:pic>
      <p:pic>
        <p:nvPicPr>
          <p:cNvPr id="140" name="Picture 139" descr="A person in a vest spraying water on a solar panel">
            <a:extLst>
              <a:ext uri="{FF2B5EF4-FFF2-40B4-BE49-F238E27FC236}">
                <a16:creationId xmlns:a16="http://schemas.microsoft.com/office/drawing/2014/main" id="{861780E5-64FC-04B1-32F6-C495313F1D3C}"/>
              </a:ext>
            </a:extLst>
          </p:cNvPr>
          <p:cNvPicPr>
            <a:picLocks noChangeAspect="1"/>
          </p:cNvPicPr>
          <p:nvPr/>
        </p:nvPicPr>
        <p:blipFill rotWithShape="1">
          <a:blip r:embed="rId32" cstate="email">
            <a:extLst>
              <a:ext uri="{28A0092B-C50C-407E-A947-70E740481C1C}">
                <a14:useLocalDpi xmlns:a14="http://schemas.microsoft.com/office/drawing/2010/main"/>
              </a:ext>
            </a:extLst>
          </a:blip>
          <a:srcRect/>
          <a:stretch>
            <a:fillRect/>
          </a:stretch>
        </p:blipFill>
        <p:spPr>
          <a:xfrm>
            <a:off x="9151242" y="3000599"/>
            <a:ext cx="858010" cy="856800"/>
          </a:xfrm>
          <a:prstGeom prst="roundRect">
            <a:avLst>
              <a:gd name="adj" fmla="val 16540"/>
            </a:avLst>
          </a:prstGeom>
          <a:effectLst/>
        </p:spPr>
      </p:pic>
      <p:pic>
        <p:nvPicPr>
          <p:cNvPr id="141" name="Picture 140" descr="A person with headphones playing guitar and microphone">
            <a:extLst>
              <a:ext uri="{FF2B5EF4-FFF2-40B4-BE49-F238E27FC236}">
                <a16:creationId xmlns:a16="http://schemas.microsoft.com/office/drawing/2014/main" id="{0393BA57-B40D-A459-C883-F4A8B8682AD0}"/>
              </a:ext>
            </a:extLst>
          </p:cNvPr>
          <p:cNvPicPr>
            <a:picLocks noChangeAspect="1"/>
          </p:cNvPicPr>
          <p:nvPr/>
        </p:nvPicPr>
        <p:blipFill rotWithShape="1">
          <a:blip r:embed="rId38" cstate="email">
            <a:extLst>
              <a:ext uri="{28A0092B-C50C-407E-A947-70E740481C1C}">
                <a14:useLocalDpi xmlns:a14="http://schemas.microsoft.com/office/drawing/2010/main"/>
              </a:ext>
            </a:extLst>
          </a:blip>
          <a:srcRect/>
          <a:stretch>
            <a:fillRect/>
          </a:stretch>
        </p:blipFill>
        <p:spPr>
          <a:xfrm>
            <a:off x="11142239" y="3000599"/>
            <a:ext cx="858010" cy="856800"/>
          </a:xfrm>
          <a:prstGeom prst="roundRect">
            <a:avLst>
              <a:gd name="adj" fmla="val 16540"/>
            </a:avLst>
          </a:prstGeom>
          <a:effectLst/>
        </p:spPr>
      </p:pic>
      <p:pic>
        <p:nvPicPr>
          <p:cNvPr id="142" name="Picture 141" descr="A person wearing headphones and a hat and using a sound board">
            <a:extLst>
              <a:ext uri="{FF2B5EF4-FFF2-40B4-BE49-F238E27FC236}">
                <a16:creationId xmlns:a16="http://schemas.microsoft.com/office/drawing/2014/main" id="{16B9660C-2070-FEA5-5CEA-8DA0F493B49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7160245" y="3965475"/>
            <a:ext cx="858010" cy="856800"/>
          </a:xfrm>
          <a:prstGeom prst="roundRect">
            <a:avLst>
              <a:gd name="adj" fmla="val 16540"/>
            </a:avLst>
          </a:prstGeom>
          <a:effectLst/>
        </p:spPr>
      </p:pic>
      <p:pic>
        <p:nvPicPr>
          <p:cNvPr id="143" name="Picture 142" descr="A person in a safety vest and cap working on a machine">
            <a:extLst>
              <a:ext uri="{FF2B5EF4-FFF2-40B4-BE49-F238E27FC236}">
                <a16:creationId xmlns:a16="http://schemas.microsoft.com/office/drawing/2014/main" id="{C75590B0-30DB-6D93-F4C8-2398CD0175AD}"/>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a:fillRect/>
          </a:stretch>
        </p:blipFill>
        <p:spPr>
          <a:xfrm>
            <a:off x="4173747" y="3965475"/>
            <a:ext cx="858010" cy="856800"/>
          </a:xfrm>
          <a:prstGeom prst="roundRect">
            <a:avLst>
              <a:gd name="adj" fmla="val 16540"/>
            </a:avLst>
          </a:prstGeom>
          <a:effectLst/>
        </p:spPr>
      </p:pic>
      <p:pic>
        <p:nvPicPr>
          <p:cNvPr id="144" name="Picture 143" descr="A person holding a camera">
            <a:extLst>
              <a:ext uri="{FF2B5EF4-FFF2-40B4-BE49-F238E27FC236}">
                <a16:creationId xmlns:a16="http://schemas.microsoft.com/office/drawing/2014/main" id="{06425B96-45CC-C4EA-2670-01A5941500CC}"/>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191752" y="3965475"/>
            <a:ext cx="858010" cy="856800"/>
          </a:xfrm>
          <a:prstGeom prst="roundRect">
            <a:avLst>
              <a:gd name="adj" fmla="val 16540"/>
            </a:avLst>
          </a:prstGeom>
          <a:effectLst/>
        </p:spPr>
      </p:pic>
      <p:pic>
        <p:nvPicPr>
          <p:cNvPr id="145" name="Picture 144" descr="A person in a white coat holding a bottle and looking at a computer">
            <a:extLst>
              <a:ext uri="{FF2B5EF4-FFF2-40B4-BE49-F238E27FC236}">
                <a16:creationId xmlns:a16="http://schemas.microsoft.com/office/drawing/2014/main" id="{B94145F8-A100-A9D8-9D03-B83413342D8F}"/>
              </a:ext>
            </a:extLst>
          </p:cNvPr>
          <p:cNvPicPr>
            <a:picLocks noChangeAspect="1"/>
          </p:cNvPicPr>
          <p:nvPr/>
        </p:nvPicPr>
        <p:blipFill rotWithShape="1">
          <a:blip r:embed="rId19" cstate="email">
            <a:extLst>
              <a:ext uri="{28A0092B-C50C-407E-A947-70E740481C1C}">
                <a14:useLocalDpi xmlns:a14="http://schemas.microsoft.com/office/drawing/2010/main"/>
              </a:ext>
            </a:extLst>
          </a:blip>
          <a:srcRect/>
          <a:stretch>
            <a:fillRect/>
          </a:stretch>
        </p:blipFill>
        <p:spPr>
          <a:xfrm>
            <a:off x="3178249" y="3965475"/>
            <a:ext cx="858010" cy="856800"/>
          </a:xfrm>
          <a:prstGeom prst="roundRect">
            <a:avLst>
              <a:gd name="adj" fmla="val 16540"/>
            </a:avLst>
          </a:prstGeom>
          <a:effectLst/>
        </p:spPr>
      </p:pic>
      <p:pic>
        <p:nvPicPr>
          <p:cNvPr id="146" name="Picture 145" descr="A person in scrubs examining a dog">
            <a:extLst>
              <a:ext uri="{FF2B5EF4-FFF2-40B4-BE49-F238E27FC236}">
                <a16:creationId xmlns:a16="http://schemas.microsoft.com/office/drawing/2014/main" id="{7946B499-36FE-4BF1-FDD7-1D2905490FB5}"/>
              </a:ext>
            </a:extLst>
          </p:cNvPr>
          <p:cNvPicPr>
            <a:picLocks noChangeAspect="1"/>
          </p:cNvPicPr>
          <p:nvPr/>
        </p:nvPicPr>
        <p:blipFill>
          <a:blip r:embed="rId24">
            <a:extLst>
              <a:ext uri="{28A0092B-C50C-407E-A947-70E740481C1C}">
                <a14:useLocalDpi xmlns:a14="http://schemas.microsoft.com/office/drawing/2010/main"/>
              </a:ext>
            </a:extLst>
          </a:blip>
          <a:srcRect/>
          <a:stretch>
            <a:fillRect/>
          </a:stretch>
        </p:blipFill>
        <p:spPr>
          <a:xfrm>
            <a:off x="1187251" y="3965475"/>
            <a:ext cx="858010" cy="856800"/>
          </a:xfrm>
          <a:prstGeom prst="roundRect">
            <a:avLst>
              <a:gd name="adj" fmla="val 16540"/>
            </a:avLst>
          </a:prstGeom>
          <a:effectLst/>
        </p:spPr>
      </p:pic>
      <p:pic>
        <p:nvPicPr>
          <p:cNvPr id="147" name="Picture 146" descr="A person standing in front of a whiteboard">
            <a:extLst>
              <a:ext uri="{FF2B5EF4-FFF2-40B4-BE49-F238E27FC236}">
                <a16:creationId xmlns:a16="http://schemas.microsoft.com/office/drawing/2014/main" id="{66E62A50-5244-8B48-9547-0F81E41F287D}"/>
              </a:ext>
            </a:extLst>
          </p:cNvPr>
          <p:cNvPicPr>
            <a:picLocks noChangeAspect="1"/>
          </p:cNvPicPr>
          <p:nvPr/>
        </p:nvPicPr>
        <p:blipFill rotWithShape="1">
          <a:blip r:embed="rId49" cstate="email">
            <a:extLst>
              <a:ext uri="{28A0092B-C50C-407E-A947-70E740481C1C}">
                <a14:useLocalDpi xmlns:a14="http://schemas.microsoft.com/office/drawing/2010/main"/>
              </a:ext>
            </a:extLst>
          </a:blip>
          <a:srcRect/>
          <a:stretch>
            <a:fillRect/>
          </a:stretch>
        </p:blipFill>
        <p:spPr>
          <a:xfrm>
            <a:off x="11142239" y="3965475"/>
            <a:ext cx="858010" cy="856800"/>
          </a:xfrm>
          <a:prstGeom prst="roundRect">
            <a:avLst>
              <a:gd name="adj" fmla="val 16540"/>
            </a:avLst>
          </a:prstGeom>
          <a:effectLst/>
        </p:spPr>
      </p:pic>
      <p:pic>
        <p:nvPicPr>
          <p:cNvPr id="149" name="Picture 148" descr="A person sitting at a desk with a camera">
            <a:extLst>
              <a:ext uri="{FF2B5EF4-FFF2-40B4-BE49-F238E27FC236}">
                <a16:creationId xmlns:a16="http://schemas.microsoft.com/office/drawing/2014/main" id="{D18F7634-A9BC-1418-B6A3-DB05A9200D7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a:fillRect/>
          </a:stretch>
        </p:blipFill>
        <p:spPr>
          <a:xfrm>
            <a:off x="6164745" y="3965475"/>
            <a:ext cx="858010" cy="856800"/>
          </a:xfrm>
          <a:prstGeom prst="roundRect">
            <a:avLst>
              <a:gd name="adj" fmla="val 16540"/>
            </a:avLst>
          </a:prstGeom>
          <a:effectLst/>
        </p:spPr>
      </p:pic>
      <p:pic>
        <p:nvPicPr>
          <p:cNvPr id="150" name="Picture 149" descr="A person in a suit writing on a paper">
            <a:extLst>
              <a:ext uri="{FF2B5EF4-FFF2-40B4-BE49-F238E27FC236}">
                <a16:creationId xmlns:a16="http://schemas.microsoft.com/office/drawing/2014/main" id="{9580A473-7961-108A-6355-C7B0670BEC6A}"/>
              </a:ext>
            </a:extLst>
          </p:cNvPr>
          <p:cNvPicPr>
            <a:picLocks noChangeAspect="1"/>
          </p:cNvPicPr>
          <p:nvPr/>
        </p:nvPicPr>
        <p:blipFill>
          <a:blip r:embed="rId28" cstate="email">
            <a:extLst>
              <a:ext uri="{28A0092B-C50C-407E-A947-70E740481C1C}">
                <a14:useLocalDpi xmlns:a14="http://schemas.microsoft.com/office/drawing/2010/main"/>
              </a:ext>
            </a:extLst>
          </a:blip>
          <a:srcRect/>
          <a:stretch>
            <a:fillRect/>
          </a:stretch>
        </p:blipFill>
        <p:spPr>
          <a:xfrm>
            <a:off x="5169246" y="3965475"/>
            <a:ext cx="858010" cy="856800"/>
          </a:xfrm>
          <a:prstGeom prst="roundRect">
            <a:avLst>
              <a:gd name="adj" fmla="val 16540"/>
            </a:avLst>
          </a:prstGeom>
          <a:effectLst/>
        </p:spPr>
      </p:pic>
      <p:pic>
        <p:nvPicPr>
          <p:cNvPr id="151" name="Picture 150" descr="A person with headphones playing guitar and microphone">
            <a:extLst>
              <a:ext uri="{FF2B5EF4-FFF2-40B4-BE49-F238E27FC236}">
                <a16:creationId xmlns:a16="http://schemas.microsoft.com/office/drawing/2014/main" id="{926F4F27-24F7-02BF-59F0-F06DF7AE9DC0}"/>
              </a:ext>
            </a:extLst>
          </p:cNvPr>
          <p:cNvPicPr>
            <a:picLocks noChangeAspect="1"/>
          </p:cNvPicPr>
          <p:nvPr/>
        </p:nvPicPr>
        <p:blipFill rotWithShape="1">
          <a:blip r:embed="rId38" cstate="email">
            <a:extLst>
              <a:ext uri="{28A0092B-C50C-407E-A947-70E740481C1C}">
                <a14:useLocalDpi xmlns:a14="http://schemas.microsoft.com/office/drawing/2010/main"/>
              </a:ext>
            </a:extLst>
          </a:blip>
          <a:srcRect/>
          <a:stretch>
            <a:fillRect/>
          </a:stretch>
        </p:blipFill>
        <p:spPr>
          <a:xfrm>
            <a:off x="10146741" y="3965475"/>
            <a:ext cx="858010" cy="856800"/>
          </a:xfrm>
          <a:prstGeom prst="roundRect">
            <a:avLst>
              <a:gd name="adj" fmla="val 16540"/>
            </a:avLst>
          </a:prstGeom>
          <a:effectLst/>
        </p:spPr>
      </p:pic>
      <p:pic>
        <p:nvPicPr>
          <p:cNvPr id="152" name="Picture 151" descr="A person working on a piece of art">
            <a:extLst>
              <a:ext uri="{FF2B5EF4-FFF2-40B4-BE49-F238E27FC236}">
                <a16:creationId xmlns:a16="http://schemas.microsoft.com/office/drawing/2014/main" id="{B8152161-E18C-92A2-37C1-8EE1E3C0AF75}"/>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a:fillRect/>
          </a:stretch>
        </p:blipFill>
        <p:spPr>
          <a:xfrm>
            <a:off x="2182750" y="3965475"/>
            <a:ext cx="858010" cy="856800"/>
          </a:xfrm>
          <a:prstGeom prst="roundRect">
            <a:avLst>
              <a:gd name="adj" fmla="val 16540"/>
            </a:avLst>
          </a:prstGeom>
          <a:effectLst/>
        </p:spPr>
      </p:pic>
      <p:pic>
        <p:nvPicPr>
          <p:cNvPr id="153" name="Picture 152" descr="A person in a blue scrubs">
            <a:extLst>
              <a:ext uri="{FF2B5EF4-FFF2-40B4-BE49-F238E27FC236}">
                <a16:creationId xmlns:a16="http://schemas.microsoft.com/office/drawing/2014/main" id="{C7338E4A-6D16-08EF-CA04-C851323510E2}"/>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a:fillRect/>
          </a:stretch>
        </p:blipFill>
        <p:spPr>
          <a:xfrm>
            <a:off x="9151242" y="3965475"/>
            <a:ext cx="858010" cy="856800"/>
          </a:xfrm>
          <a:prstGeom prst="roundRect">
            <a:avLst>
              <a:gd name="adj" fmla="val 16540"/>
            </a:avLst>
          </a:prstGeom>
          <a:effectLst/>
        </p:spPr>
      </p:pic>
      <p:pic>
        <p:nvPicPr>
          <p:cNvPr id="154" name="Picture 153" descr="A person holding a ball">
            <a:extLst>
              <a:ext uri="{FF2B5EF4-FFF2-40B4-BE49-F238E27FC236}">
                <a16:creationId xmlns:a16="http://schemas.microsoft.com/office/drawing/2014/main" id="{A7CDD5DA-B139-ADF5-5DF1-4622CF27DA54}"/>
              </a:ext>
            </a:extLst>
          </p:cNvPr>
          <p:cNvPicPr>
            <a:picLocks noChangeAspect="1"/>
          </p:cNvPicPr>
          <p:nvPr/>
        </p:nvPicPr>
        <p:blipFill rotWithShape="1">
          <a:blip r:embed="rId39" cstate="email">
            <a:extLst>
              <a:ext uri="{28A0092B-C50C-407E-A947-70E740481C1C}">
                <a14:useLocalDpi xmlns:a14="http://schemas.microsoft.com/office/drawing/2010/main"/>
              </a:ext>
            </a:extLst>
          </a:blip>
          <a:srcRect/>
          <a:stretch>
            <a:fillRect/>
          </a:stretch>
        </p:blipFill>
        <p:spPr>
          <a:xfrm>
            <a:off x="1187251" y="4930351"/>
            <a:ext cx="858010" cy="856800"/>
          </a:xfrm>
          <a:prstGeom prst="roundRect">
            <a:avLst>
              <a:gd name="adj" fmla="val 16540"/>
            </a:avLst>
          </a:prstGeom>
          <a:effectLst/>
        </p:spPr>
      </p:pic>
      <p:sp>
        <p:nvSpPr>
          <p:cNvPr id="106" name="Rectangle 105">
            <a:extLst>
              <a:ext uri="{FF2B5EF4-FFF2-40B4-BE49-F238E27FC236}">
                <a16:creationId xmlns:a16="http://schemas.microsoft.com/office/drawing/2014/main" id="{C10EB18C-5A47-4F46-AEEC-E4ECAEA625D8}"/>
              </a:ext>
            </a:extLst>
          </p:cNvPr>
          <p:cNvSpPr/>
          <p:nvPr/>
        </p:nvSpPr>
        <p:spPr bwMode="auto">
          <a:xfrm>
            <a:off x="0" y="6824"/>
            <a:ext cx="12192000" cy="6858000"/>
          </a:xfrm>
          <a:prstGeom prst="rect">
            <a:avLst/>
          </a:prstGeom>
          <a:solidFill>
            <a:schemeClr val="bg1">
              <a:alpha val="90322"/>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5" name="!!Title 1">
            <a:extLst>
              <a:ext uri="{FF2B5EF4-FFF2-40B4-BE49-F238E27FC236}">
                <a16:creationId xmlns:a16="http://schemas.microsoft.com/office/drawing/2014/main" id="{440C25AE-C901-F602-FA3B-8077FC97B176}"/>
              </a:ext>
              <a:ext uri="{C183D7F6-B498-43B3-948B-1728B52AA6E4}">
                <adec:decorative xmlns:adec="http://schemas.microsoft.com/office/drawing/2017/decorative" val="1"/>
              </a:ext>
            </a:extLst>
          </p:cNvPr>
          <p:cNvSpPr txBox="1">
            <a:spLocks/>
          </p:cNvSpPr>
          <p:nvPr/>
        </p:nvSpPr>
        <p:spPr>
          <a:xfrm>
            <a:off x="1018302" y="2921168"/>
            <a:ext cx="8811498" cy="1015663"/>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algn="ctr" defTabSz="2413689" fontAlgn="base">
              <a:spcBef>
                <a:spcPct val="0"/>
              </a:spcBef>
              <a:spcAft>
                <a:spcPct val="0"/>
              </a:spcAft>
              <a:tabLst>
                <a:tab pos="2455604" algn="l"/>
              </a:tabLst>
              <a:defRPr sz="4400" spc="-50">
                <a:ln w="3175">
                  <a:noFill/>
                </a:ln>
                <a:gradFill>
                  <a:gsLst>
                    <a:gs pos="32110">
                      <a:srgbClr val="000000"/>
                    </a:gs>
                    <a:gs pos="56000">
                      <a:srgbClr val="000000"/>
                    </a:gs>
                  </a:gsLst>
                  <a:path path="circle">
                    <a:fillToRect l="100000" t="100000"/>
                  </a:path>
                </a:gradFill>
                <a:latin typeface="Segoe UI Variable Display Semib" pitchFamily="2" charset="0"/>
                <a:cs typeface="Segoe Sans Display Semibold" pitchFamily="2" charset="0"/>
              </a:defRPr>
            </a:lvl1pPr>
          </a:lstStyle>
          <a:p>
            <a:pPr marL="0" marR="0" lvl="0" indent="0" algn="l" defTabSz="990337" rtl="0" eaLnBrk="1" fontAlgn="base" latinLnBrk="0" hangingPunct="1">
              <a:lnSpc>
                <a:spcPct val="100000"/>
              </a:lnSpc>
              <a:spcBef>
                <a:spcPct val="0"/>
              </a:spcBef>
              <a:spcAft>
                <a:spcPct val="0"/>
              </a:spcAft>
              <a:buClrTx/>
              <a:buSzTx/>
              <a:buFontTx/>
              <a:buNone/>
              <a:tabLst>
                <a:tab pos="1007534" algn="l"/>
              </a:tabLst>
              <a:defRPr/>
            </a:pPr>
            <a:r>
              <a:rPr kumimoji="0" lang="en-US" sz="6600" b="1" i="0" u="none" strike="noStrike" kern="1200" cap="none" spc="-21" normalizeH="0" baseline="0" noProof="0">
                <a:ln w="3175">
                  <a:noFill/>
                </a:ln>
                <a:solidFill>
                  <a:srgbClr val="182C61"/>
                </a:solidFill>
                <a:effectLst/>
                <a:uLnTx/>
                <a:uFillTx/>
                <a:latin typeface="Montserrat" pitchFamily="2" charset="77"/>
              </a:rPr>
              <a:t>A Focus</a:t>
            </a:r>
            <a:r>
              <a:rPr kumimoji="0" lang="en-US" sz="6600" b="1" i="0" u="none" strike="noStrike" kern="1200" cap="none" spc="-21" normalizeH="0" noProof="0">
                <a:ln w="3175">
                  <a:noFill/>
                </a:ln>
                <a:solidFill>
                  <a:srgbClr val="182C61"/>
                </a:solidFill>
                <a:effectLst/>
                <a:uLnTx/>
                <a:uFillTx/>
                <a:latin typeface="Montserrat" pitchFamily="2" charset="77"/>
              </a:rPr>
              <a:t> on Agents</a:t>
            </a:r>
            <a:endParaRPr kumimoji="0" lang="en-US" sz="6600" b="1" i="0" u="none" strike="noStrike" kern="1200" cap="none" spc="-21" normalizeH="0" baseline="0" noProof="0">
              <a:ln w="3175">
                <a:noFill/>
              </a:ln>
              <a:solidFill>
                <a:srgbClr val="182C61"/>
              </a:solidFill>
              <a:effectLst/>
              <a:uLnTx/>
              <a:uFillTx/>
              <a:latin typeface="Montserrat" pitchFamily="2" charset="77"/>
            </a:endParaRPr>
          </a:p>
        </p:txBody>
      </p:sp>
      <p:sp>
        <p:nvSpPr>
          <p:cNvPr id="2" name="TextBox 1">
            <a:extLst>
              <a:ext uri="{FF2B5EF4-FFF2-40B4-BE49-F238E27FC236}">
                <a16:creationId xmlns:a16="http://schemas.microsoft.com/office/drawing/2014/main" id="{7192CEDE-1DC9-79FE-8A3B-91D732CE67C8}"/>
              </a:ext>
            </a:extLst>
          </p:cNvPr>
          <p:cNvSpPr txBox="1"/>
          <p:nvPr/>
        </p:nvSpPr>
        <p:spPr>
          <a:xfrm>
            <a:off x="1018303" y="4743198"/>
            <a:ext cx="6141940"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Scott</a:t>
            </a:r>
            <a:r>
              <a:rPr kumimoji="0" lang="en-US" sz="2000" b="1" i="0" u="none" strike="noStrike" kern="1200" cap="none" spc="0" normalizeH="0" noProof="0">
                <a:ln>
                  <a:noFill/>
                </a:ln>
                <a:solidFill>
                  <a:srgbClr val="000000"/>
                </a:solidFill>
                <a:effectLst/>
                <a:uLnTx/>
                <a:uFillTx/>
                <a:latin typeface="Open Sans" pitchFamily="2" charset="0"/>
                <a:ea typeface="Open Sans" pitchFamily="2" charset="0"/>
                <a:cs typeface="Open Sans" pitchFamily="2" charset="0"/>
              </a:rPr>
              <a:t> E. Gresham</a:t>
            </a:r>
            <a:endParaRPr kumimoji="0" lang="en-US" sz="20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Open Sans" pitchFamily="2" charset="0"/>
                <a:ea typeface="Open Sans" pitchFamily="2" charset="0"/>
                <a:cs typeface="Open Sans" pitchFamily="2" charset="0"/>
              </a:rPr>
              <a:t>Principal Cloud &amp; AI Platform Specialist - Microsoft</a:t>
            </a:r>
            <a:endParaRPr kumimoji="0" lang="en-US" sz="2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pic>
        <p:nvPicPr>
          <p:cNvPr id="3" name="Picture 2">
            <a:extLst>
              <a:ext uri="{FF2B5EF4-FFF2-40B4-BE49-F238E27FC236}">
                <a16:creationId xmlns:a16="http://schemas.microsoft.com/office/drawing/2014/main" id="{60CE5197-1ACE-0E60-282A-E57ACF22AF68}"/>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7" name="Group 6">
            <a:extLst>
              <a:ext uri="{FF2B5EF4-FFF2-40B4-BE49-F238E27FC236}">
                <a16:creationId xmlns:a16="http://schemas.microsoft.com/office/drawing/2014/main" id="{985EC8DE-A687-308E-5930-F39A8AECCD42}"/>
              </a:ext>
            </a:extLst>
          </p:cNvPr>
          <p:cNvGrpSpPr/>
          <p:nvPr/>
        </p:nvGrpSpPr>
        <p:grpSpPr>
          <a:xfrm>
            <a:off x="9166457" y="187733"/>
            <a:ext cx="2816321" cy="354218"/>
            <a:chOff x="7999373" y="268427"/>
            <a:chExt cx="2967951" cy="373289"/>
          </a:xfrm>
        </p:grpSpPr>
        <p:grpSp>
          <p:nvGrpSpPr>
            <p:cNvPr id="11" name="Group 10">
              <a:extLst>
                <a:ext uri="{FF2B5EF4-FFF2-40B4-BE49-F238E27FC236}">
                  <a16:creationId xmlns:a16="http://schemas.microsoft.com/office/drawing/2014/main" id="{B40FCB80-1E86-47AE-8937-EAF442F4D75E}"/>
                </a:ext>
              </a:extLst>
            </p:cNvPr>
            <p:cNvGrpSpPr/>
            <p:nvPr/>
          </p:nvGrpSpPr>
          <p:grpSpPr>
            <a:xfrm>
              <a:off x="7999373" y="268427"/>
              <a:ext cx="2967951" cy="373289"/>
              <a:chOff x="8294129" y="283321"/>
              <a:chExt cx="2737864" cy="344350"/>
            </a:xfrm>
          </p:grpSpPr>
          <p:grpSp>
            <p:nvGrpSpPr>
              <p:cNvPr id="14" name="Group 13">
                <a:extLst>
                  <a:ext uri="{FF2B5EF4-FFF2-40B4-BE49-F238E27FC236}">
                    <a16:creationId xmlns:a16="http://schemas.microsoft.com/office/drawing/2014/main" id="{861F88AB-3C4A-3401-AFC1-A599B6FB70E6}"/>
                  </a:ext>
                </a:extLst>
              </p:cNvPr>
              <p:cNvGrpSpPr/>
              <p:nvPr/>
            </p:nvGrpSpPr>
            <p:grpSpPr>
              <a:xfrm>
                <a:off x="8294129" y="285357"/>
                <a:ext cx="1993819" cy="342314"/>
                <a:chOff x="8126383" y="283519"/>
                <a:chExt cx="1993819" cy="342314"/>
              </a:xfrm>
            </p:grpSpPr>
            <p:pic>
              <p:nvPicPr>
                <p:cNvPr id="20" name="Picture 19" descr="Icon&#10;&#10;Description automatically generated">
                  <a:extLst>
                    <a:ext uri="{FF2B5EF4-FFF2-40B4-BE49-F238E27FC236}">
                      <a16:creationId xmlns:a16="http://schemas.microsoft.com/office/drawing/2014/main" id="{BFDAB84A-2132-B3F8-C8AA-051E81F9FAA6}"/>
                    </a:ext>
                  </a:extLst>
                </p:cNvPr>
                <p:cNvPicPr>
                  <a:picLocks noChangeAspect="1"/>
                </p:cNvPicPr>
                <p:nvPr/>
              </p:nvPicPr>
              <p:blipFill>
                <a:blip r:embed="rId59"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41" name="Straight Connector 40">
                  <a:extLst>
                    <a:ext uri="{FF2B5EF4-FFF2-40B4-BE49-F238E27FC236}">
                      <a16:creationId xmlns:a16="http://schemas.microsoft.com/office/drawing/2014/main" id="{30C14141-E602-3C36-40D1-04BD3F23D6F0}"/>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65" name="Straight Connector 64">
                  <a:extLst>
                    <a:ext uri="{FF2B5EF4-FFF2-40B4-BE49-F238E27FC236}">
                      <a16:creationId xmlns:a16="http://schemas.microsoft.com/office/drawing/2014/main" id="{6C722028-61A1-C501-5270-3713DDDCF23E}"/>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9" name="Freeform 2">
                <a:extLst>
                  <a:ext uri="{FF2B5EF4-FFF2-40B4-BE49-F238E27FC236}">
                    <a16:creationId xmlns:a16="http://schemas.microsoft.com/office/drawing/2014/main" id="{91DEC618-C41A-25D2-552E-59B5B9EC2ED1}"/>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60"/>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2" name="Graphic 11">
              <a:extLst>
                <a:ext uri="{FF2B5EF4-FFF2-40B4-BE49-F238E27FC236}">
                  <a16:creationId xmlns:a16="http://schemas.microsoft.com/office/drawing/2014/main" id="{3B76D26F-3719-9238-2F64-694CD3E9274B}"/>
                </a:ext>
              </a:extLst>
            </p:cNvPr>
            <p:cNvPicPr>
              <a:picLocks noChangeAspect="1"/>
            </p:cNvPicPr>
            <p:nvPr/>
          </p:nvPicPr>
          <p:blipFill>
            <a:blip>
              <a:extLst>
                <a:ext uri="{96DAC541-7B7A-43D3-8B79-37D633B846F1}">
                  <asvg:svgBlip xmlns:asvg="http://schemas.microsoft.com/office/drawing/2016/SVG/main" r:embed="rId61"/>
                </a:ext>
              </a:extLst>
            </a:blip>
            <a:stretch>
              <a:fillRect/>
            </a:stretch>
          </p:blipFill>
          <p:spPr>
            <a:xfrm>
              <a:off x="8915011" y="307944"/>
              <a:ext cx="1170603" cy="249632"/>
            </a:xfrm>
            <a:prstGeom prst="rect">
              <a:avLst/>
            </a:prstGeom>
          </p:spPr>
        </p:pic>
      </p:grpSp>
    </p:spTree>
    <p:extLst>
      <p:ext uri="{BB962C8B-B14F-4D97-AF65-F5344CB8AC3E}">
        <p14:creationId xmlns:p14="http://schemas.microsoft.com/office/powerpoint/2010/main" val="1655684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par>
                                <p:cTn id="8" presetID="10" presetClass="entr" presetSubtype="0" fill="hold" nodeType="withEffect">
                                  <p:stCondLst>
                                    <p:cond delay="40"/>
                                  </p:stCondLst>
                                  <p:childTnLst>
                                    <p:set>
                                      <p:cBhvr>
                                        <p:cTn id="9" dur="1" fill="hold">
                                          <p:stCondLst>
                                            <p:cond delay="0"/>
                                          </p:stCondLst>
                                        </p:cTn>
                                        <p:tgtEl>
                                          <p:spTgt spid="127"/>
                                        </p:tgtEl>
                                        <p:attrNameLst>
                                          <p:attrName>style.visibility</p:attrName>
                                        </p:attrNameLst>
                                      </p:cBhvr>
                                      <p:to>
                                        <p:strVal val="visible"/>
                                      </p:to>
                                    </p:set>
                                    <p:animEffect transition="in" filter="fade">
                                      <p:cBhvr>
                                        <p:cTn id="10" dur="500"/>
                                        <p:tgtEl>
                                          <p:spTgt spid="127"/>
                                        </p:tgtEl>
                                      </p:cBhvr>
                                    </p:animEffect>
                                  </p:childTnLst>
                                </p:cTn>
                              </p:par>
                              <p:par>
                                <p:cTn id="11" presetID="10" presetClass="entr" presetSubtype="0" fill="hold" nodeType="withEffect">
                                  <p:stCondLst>
                                    <p:cond delay="6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8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nodeType="withEffect">
                                  <p:stCondLst>
                                    <p:cond delay="1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nodeType="withEffect">
                                  <p:stCondLst>
                                    <p:cond delay="12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14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nodeType="withEffect">
                                  <p:stCondLst>
                                    <p:cond delay="16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500"/>
                                        <p:tgtEl>
                                          <p:spTgt spid="146"/>
                                        </p:tgtEl>
                                      </p:cBhvr>
                                    </p:animEffect>
                                  </p:childTnLst>
                                </p:cTn>
                              </p:par>
                              <p:par>
                                <p:cTn id="29" presetID="10" presetClass="entr" presetSubtype="0" fill="hold" nodeType="withEffect">
                                  <p:stCondLst>
                                    <p:cond delay="18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nodeType="withEffect">
                                  <p:stCondLst>
                                    <p:cond delay="20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10" presetClass="entr" presetSubtype="0" fill="hold" nodeType="withEffect">
                                  <p:stCondLst>
                                    <p:cond delay="220"/>
                                  </p:stCondLst>
                                  <p:childTnLst>
                                    <p:set>
                                      <p:cBhvr>
                                        <p:cTn id="36" dur="1" fill="hold">
                                          <p:stCondLst>
                                            <p:cond delay="0"/>
                                          </p:stCondLst>
                                        </p:cTn>
                                        <p:tgtEl>
                                          <p:spTgt spid="153"/>
                                        </p:tgtEl>
                                        <p:attrNameLst>
                                          <p:attrName>style.visibility</p:attrName>
                                        </p:attrNameLst>
                                      </p:cBhvr>
                                      <p:to>
                                        <p:strVal val="visible"/>
                                      </p:to>
                                    </p:set>
                                    <p:animEffect transition="in" filter="fade">
                                      <p:cBhvr>
                                        <p:cTn id="37" dur="500"/>
                                        <p:tgtEl>
                                          <p:spTgt spid="153"/>
                                        </p:tgtEl>
                                      </p:cBhvr>
                                    </p:animEffect>
                                  </p:childTnLst>
                                </p:cTn>
                              </p:par>
                              <p:par>
                                <p:cTn id="38" presetID="10" presetClass="entr" presetSubtype="0" fill="hold" nodeType="withEffect">
                                  <p:stCondLst>
                                    <p:cond delay="24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par>
                                <p:cTn id="41" presetID="10" presetClass="entr" presetSubtype="0" fill="hold" nodeType="withEffect">
                                  <p:stCondLst>
                                    <p:cond delay="26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nodeType="withEffect">
                                  <p:stCondLst>
                                    <p:cond delay="28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par>
                                <p:cTn id="47" presetID="10" presetClass="entr" presetSubtype="0" fill="hold" nodeType="withEffect">
                                  <p:stCondLst>
                                    <p:cond delay="300"/>
                                  </p:stCondLst>
                                  <p:childTnLst>
                                    <p:set>
                                      <p:cBhvr>
                                        <p:cTn id="48" dur="1" fill="hold">
                                          <p:stCondLst>
                                            <p:cond delay="0"/>
                                          </p:stCondLst>
                                        </p:cTn>
                                        <p:tgtEl>
                                          <p:spTgt spid="152"/>
                                        </p:tgtEl>
                                        <p:attrNameLst>
                                          <p:attrName>style.visibility</p:attrName>
                                        </p:attrNameLst>
                                      </p:cBhvr>
                                      <p:to>
                                        <p:strVal val="visible"/>
                                      </p:to>
                                    </p:set>
                                    <p:animEffect transition="in" filter="fade">
                                      <p:cBhvr>
                                        <p:cTn id="49" dur="500"/>
                                        <p:tgtEl>
                                          <p:spTgt spid="152"/>
                                        </p:tgtEl>
                                      </p:cBhvr>
                                    </p:animEffect>
                                  </p:childTnLst>
                                </p:cTn>
                              </p:par>
                              <p:par>
                                <p:cTn id="50" presetID="10" presetClass="entr" presetSubtype="0" fill="hold" nodeType="withEffect">
                                  <p:stCondLst>
                                    <p:cond delay="32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500"/>
                                        <p:tgtEl>
                                          <p:spTgt spid="38"/>
                                        </p:tgtEl>
                                      </p:cBhvr>
                                    </p:animEffect>
                                  </p:childTnLst>
                                </p:cTn>
                              </p:par>
                              <p:par>
                                <p:cTn id="53" presetID="10" presetClass="entr" presetSubtype="0" fill="hold" nodeType="withEffect">
                                  <p:stCondLst>
                                    <p:cond delay="34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500"/>
                                        <p:tgtEl>
                                          <p:spTgt spid="53"/>
                                        </p:tgtEl>
                                      </p:cBhvr>
                                    </p:animEffect>
                                  </p:childTnLst>
                                </p:cTn>
                              </p:par>
                              <p:par>
                                <p:cTn id="56" presetID="10" presetClass="entr" presetSubtype="0" fill="hold" nodeType="withEffect">
                                  <p:stCondLst>
                                    <p:cond delay="360"/>
                                  </p:stCondLst>
                                  <p:childTnLst>
                                    <p:set>
                                      <p:cBhvr>
                                        <p:cTn id="57" dur="1" fill="hold">
                                          <p:stCondLst>
                                            <p:cond delay="0"/>
                                          </p:stCondLst>
                                        </p:cTn>
                                        <p:tgtEl>
                                          <p:spTgt spid="45"/>
                                        </p:tgtEl>
                                        <p:attrNameLst>
                                          <p:attrName>style.visibility</p:attrName>
                                        </p:attrNameLst>
                                      </p:cBhvr>
                                      <p:to>
                                        <p:strVal val="visible"/>
                                      </p:to>
                                    </p:set>
                                    <p:animEffect transition="in" filter="fade">
                                      <p:cBhvr>
                                        <p:cTn id="58" dur="500"/>
                                        <p:tgtEl>
                                          <p:spTgt spid="45"/>
                                        </p:tgtEl>
                                      </p:cBhvr>
                                    </p:animEffect>
                                  </p:childTnLst>
                                </p:cTn>
                              </p:par>
                              <p:par>
                                <p:cTn id="59" presetID="10" presetClass="entr" presetSubtype="0" fill="hold" nodeType="withEffect">
                                  <p:stCondLst>
                                    <p:cond delay="38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par>
                                <p:cTn id="62" presetID="10" presetClass="entr" presetSubtype="0" fill="hold" nodeType="withEffect">
                                  <p:stCondLst>
                                    <p:cond delay="40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childTnLst>
                                </p:cTn>
                              </p:par>
                              <p:par>
                                <p:cTn id="65" presetID="10" presetClass="entr" presetSubtype="0" fill="hold" nodeType="withEffect">
                                  <p:stCondLst>
                                    <p:cond delay="420"/>
                                  </p:stCondLst>
                                  <p:childTnLst>
                                    <p:set>
                                      <p:cBhvr>
                                        <p:cTn id="66" dur="1" fill="hold">
                                          <p:stCondLst>
                                            <p:cond delay="0"/>
                                          </p:stCondLst>
                                        </p:cTn>
                                        <p:tgtEl>
                                          <p:spTgt spid="147"/>
                                        </p:tgtEl>
                                        <p:attrNameLst>
                                          <p:attrName>style.visibility</p:attrName>
                                        </p:attrNameLst>
                                      </p:cBhvr>
                                      <p:to>
                                        <p:strVal val="visible"/>
                                      </p:to>
                                    </p:set>
                                    <p:animEffect transition="in" filter="fade">
                                      <p:cBhvr>
                                        <p:cTn id="67" dur="500"/>
                                        <p:tgtEl>
                                          <p:spTgt spid="147"/>
                                        </p:tgtEl>
                                      </p:cBhvr>
                                    </p:animEffect>
                                  </p:childTnLst>
                                </p:cTn>
                              </p:par>
                              <p:par>
                                <p:cTn id="68" presetID="10" presetClass="entr" presetSubtype="0" fill="hold" nodeType="withEffect">
                                  <p:stCondLst>
                                    <p:cond delay="440"/>
                                  </p:stCondLst>
                                  <p:childTnLst>
                                    <p:set>
                                      <p:cBhvr>
                                        <p:cTn id="69" dur="1" fill="hold">
                                          <p:stCondLst>
                                            <p:cond delay="0"/>
                                          </p:stCondLst>
                                        </p:cTn>
                                        <p:tgtEl>
                                          <p:spTgt spid="99"/>
                                        </p:tgtEl>
                                        <p:attrNameLst>
                                          <p:attrName>style.visibility</p:attrName>
                                        </p:attrNameLst>
                                      </p:cBhvr>
                                      <p:to>
                                        <p:strVal val="visible"/>
                                      </p:to>
                                    </p:set>
                                    <p:animEffect transition="in" filter="fade">
                                      <p:cBhvr>
                                        <p:cTn id="70" dur="500"/>
                                        <p:tgtEl>
                                          <p:spTgt spid="99"/>
                                        </p:tgtEl>
                                      </p:cBhvr>
                                    </p:animEffect>
                                  </p:childTnLst>
                                </p:cTn>
                              </p:par>
                              <p:par>
                                <p:cTn id="71" presetID="10" presetClass="entr" presetSubtype="0" fill="hold" nodeType="withEffect">
                                  <p:stCondLst>
                                    <p:cond delay="460"/>
                                  </p:stCondLst>
                                  <p:childTnLst>
                                    <p:set>
                                      <p:cBhvr>
                                        <p:cTn id="72" dur="1" fill="hold">
                                          <p:stCondLst>
                                            <p:cond delay="0"/>
                                          </p:stCondLst>
                                        </p:cTn>
                                        <p:tgtEl>
                                          <p:spTgt spid="150"/>
                                        </p:tgtEl>
                                        <p:attrNameLst>
                                          <p:attrName>style.visibility</p:attrName>
                                        </p:attrNameLst>
                                      </p:cBhvr>
                                      <p:to>
                                        <p:strVal val="visible"/>
                                      </p:to>
                                    </p:set>
                                    <p:animEffect transition="in" filter="fade">
                                      <p:cBhvr>
                                        <p:cTn id="73" dur="500"/>
                                        <p:tgtEl>
                                          <p:spTgt spid="150"/>
                                        </p:tgtEl>
                                      </p:cBhvr>
                                    </p:animEffect>
                                  </p:childTnLst>
                                </p:cTn>
                              </p:par>
                              <p:par>
                                <p:cTn id="74" presetID="10" presetClass="entr" presetSubtype="0" fill="hold" nodeType="withEffect">
                                  <p:stCondLst>
                                    <p:cond delay="48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par>
                                <p:cTn id="77" presetID="10" presetClass="entr" presetSubtype="0" fill="hold" nodeType="withEffect">
                                  <p:stCondLst>
                                    <p:cond delay="50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par>
                                <p:cTn id="80" presetID="10" presetClass="entr" presetSubtype="0" fill="hold" nodeType="withEffect">
                                  <p:stCondLst>
                                    <p:cond delay="520"/>
                                  </p:stCondLst>
                                  <p:childTnLst>
                                    <p:set>
                                      <p:cBhvr>
                                        <p:cTn id="81" dur="1" fill="hold">
                                          <p:stCondLst>
                                            <p:cond delay="0"/>
                                          </p:stCondLst>
                                        </p:cTn>
                                        <p:tgtEl>
                                          <p:spTgt spid="61"/>
                                        </p:tgtEl>
                                        <p:attrNameLst>
                                          <p:attrName>style.visibility</p:attrName>
                                        </p:attrNameLst>
                                      </p:cBhvr>
                                      <p:to>
                                        <p:strVal val="visible"/>
                                      </p:to>
                                    </p:set>
                                    <p:animEffect transition="in" filter="fade">
                                      <p:cBhvr>
                                        <p:cTn id="82" dur="500"/>
                                        <p:tgtEl>
                                          <p:spTgt spid="61"/>
                                        </p:tgtEl>
                                      </p:cBhvr>
                                    </p:animEffect>
                                  </p:childTnLst>
                                </p:cTn>
                              </p:par>
                              <p:par>
                                <p:cTn id="83" presetID="10" presetClass="entr" presetSubtype="0" fill="hold" nodeType="withEffect">
                                  <p:stCondLst>
                                    <p:cond delay="54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par>
                                <p:cTn id="86" presetID="10" presetClass="entr" presetSubtype="0" fill="hold" nodeType="withEffect">
                                  <p:stCondLst>
                                    <p:cond delay="560"/>
                                  </p:stCondLst>
                                  <p:childTnLst>
                                    <p:set>
                                      <p:cBhvr>
                                        <p:cTn id="87" dur="1" fill="hold">
                                          <p:stCondLst>
                                            <p:cond delay="0"/>
                                          </p:stCondLst>
                                        </p:cTn>
                                        <p:tgtEl>
                                          <p:spTgt spid="49"/>
                                        </p:tgtEl>
                                        <p:attrNameLst>
                                          <p:attrName>style.visibility</p:attrName>
                                        </p:attrNameLst>
                                      </p:cBhvr>
                                      <p:to>
                                        <p:strVal val="visible"/>
                                      </p:to>
                                    </p:set>
                                    <p:animEffect transition="in" filter="fade">
                                      <p:cBhvr>
                                        <p:cTn id="88" dur="500"/>
                                        <p:tgtEl>
                                          <p:spTgt spid="49"/>
                                        </p:tgtEl>
                                      </p:cBhvr>
                                    </p:animEffect>
                                  </p:childTnLst>
                                </p:cTn>
                              </p:par>
                              <p:par>
                                <p:cTn id="89" presetID="10" presetClass="entr" presetSubtype="0" fill="hold" nodeType="withEffect">
                                  <p:stCondLst>
                                    <p:cond delay="580"/>
                                  </p:stCondLst>
                                  <p:childTnLst>
                                    <p:set>
                                      <p:cBhvr>
                                        <p:cTn id="90" dur="1" fill="hold">
                                          <p:stCondLst>
                                            <p:cond delay="0"/>
                                          </p:stCondLst>
                                        </p:cTn>
                                        <p:tgtEl>
                                          <p:spTgt spid="100"/>
                                        </p:tgtEl>
                                        <p:attrNameLst>
                                          <p:attrName>style.visibility</p:attrName>
                                        </p:attrNameLst>
                                      </p:cBhvr>
                                      <p:to>
                                        <p:strVal val="visible"/>
                                      </p:to>
                                    </p:set>
                                    <p:animEffect transition="in" filter="fade">
                                      <p:cBhvr>
                                        <p:cTn id="91" dur="500"/>
                                        <p:tgtEl>
                                          <p:spTgt spid="100"/>
                                        </p:tgtEl>
                                      </p:cBhvr>
                                    </p:animEffect>
                                  </p:childTnLst>
                                </p:cTn>
                              </p:par>
                              <p:par>
                                <p:cTn id="92" presetID="10" presetClass="entr" presetSubtype="0" fill="hold" nodeType="withEffect">
                                  <p:stCondLst>
                                    <p:cond delay="600"/>
                                  </p:stCondLst>
                                  <p:childTnLst>
                                    <p:set>
                                      <p:cBhvr>
                                        <p:cTn id="93" dur="1" fill="hold">
                                          <p:stCondLst>
                                            <p:cond delay="0"/>
                                          </p:stCondLst>
                                        </p:cTn>
                                        <p:tgtEl>
                                          <p:spTgt spid="132"/>
                                        </p:tgtEl>
                                        <p:attrNameLst>
                                          <p:attrName>style.visibility</p:attrName>
                                        </p:attrNameLst>
                                      </p:cBhvr>
                                      <p:to>
                                        <p:strVal val="visible"/>
                                      </p:to>
                                    </p:set>
                                    <p:animEffect transition="in" filter="fade">
                                      <p:cBhvr>
                                        <p:cTn id="94" dur="500"/>
                                        <p:tgtEl>
                                          <p:spTgt spid="132"/>
                                        </p:tgtEl>
                                      </p:cBhvr>
                                    </p:animEffect>
                                  </p:childTnLst>
                                </p:cTn>
                              </p:par>
                              <p:par>
                                <p:cTn id="95" presetID="10" presetClass="entr" presetSubtype="0" fill="hold" nodeType="withEffect">
                                  <p:stCondLst>
                                    <p:cond delay="62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500"/>
                                        <p:tgtEl>
                                          <p:spTgt spid="29"/>
                                        </p:tgtEl>
                                      </p:cBhvr>
                                    </p:animEffect>
                                  </p:childTnLst>
                                </p:cTn>
                              </p:par>
                              <p:par>
                                <p:cTn id="98" presetID="10" presetClass="entr" presetSubtype="0" fill="hold" nodeType="withEffect">
                                  <p:stCondLst>
                                    <p:cond delay="640"/>
                                  </p:stCondLst>
                                  <p:childTnLst>
                                    <p:set>
                                      <p:cBhvr>
                                        <p:cTn id="99" dur="1" fill="hold">
                                          <p:stCondLst>
                                            <p:cond delay="0"/>
                                          </p:stCondLst>
                                        </p:cTn>
                                        <p:tgtEl>
                                          <p:spTgt spid="24"/>
                                        </p:tgtEl>
                                        <p:attrNameLst>
                                          <p:attrName>style.visibility</p:attrName>
                                        </p:attrNameLst>
                                      </p:cBhvr>
                                      <p:to>
                                        <p:strVal val="visible"/>
                                      </p:to>
                                    </p:set>
                                    <p:animEffect transition="in" filter="fade">
                                      <p:cBhvr>
                                        <p:cTn id="100" dur="500"/>
                                        <p:tgtEl>
                                          <p:spTgt spid="24"/>
                                        </p:tgtEl>
                                      </p:cBhvr>
                                    </p:animEffect>
                                  </p:childTnLst>
                                </p:cTn>
                              </p:par>
                              <p:par>
                                <p:cTn id="101" presetID="10" presetClass="entr" presetSubtype="0" fill="hold" nodeType="withEffect">
                                  <p:stCondLst>
                                    <p:cond delay="660"/>
                                  </p:stCondLst>
                                  <p:childTnLst>
                                    <p:set>
                                      <p:cBhvr>
                                        <p:cTn id="102" dur="1" fill="hold">
                                          <p:stCondLst>
                                            <p:cond delay="0"/>
                                          </p:stCondLst>
                                        </p:cTn>
                                        <p:tgtEl>
                                          <p:spTgt spid="28"/>
                                        </p:tgtEl>
                                        <p:attrNameLst>
                                          <p:attrName>style.visibility</p:attrName>
                                        </p:attrNameLst>
                                      </p:cBhvr>
                                      <p:to>
                                        <p:strVal val="visible"/>
                                      </p:to>
                                    </p:set>
                                    <p:animEffect transition="in" filter="fade">
                                      <p:cBhvr>
                                        <p:cTn id="103" dur="500"/>
                                        <p:tgtEl>
                                          <p:spTgt spid="28"/>
                                        </p:tgtEl>
                                      </p:cBhvr>
                                    </p:animEffect>
                                  </p:childTnLst>
                                </p:cTn>
                              </p:par>
                              <p:par>
                                <p:cTn id="104" presetID="10" presetClass="entr" presetSubtype="0" fill="hold" nodeType="withEffect">
                                  <p:stCondLst>
                                    <p:cond delay="680"/>
                                  </p:stCondLst>
                                  <p:childTnLst>
                                    <p:set>
                                      <p:cBhvr>
                                        <p:cTn id="105" dur="1" fill="hold">
                                          <p:stCondLst>
                                            <p:cond delay="0"/>
                                          </p:stCondLst>
                                        </p:cTn>
                                        <p:tgtEl>
                                          <p:spTgt spid="13"/>
                                        </p:tgtEl>
                                        <p:attrNameLst>
                                          <p:attrName>style.visibility</p:attrName>
                                        </p:attrNameLst>
                                      </p:cBhvr>
                                      <p:to>
                                        <p:strVal val="visible"/>
                                      </p:to>
                                    </p:set>
                                    <p:animEffect transition="in" filter="fade">
                                      <p:cBhvr>
                                        <p:cTn id="106" dur="500"/>
                                        <p:tgtEl>
                                          <p:spTgt spid="13"/>
                                        </p:tgtEl>
                                      </p:cBhvr>
                                    </p:animEffect>
                                  </p:childTnLst>
                                </p:cTn>
                              </p:par>
                              <p:par>
                                <p:cTn id="107" presetID="10" presetClass="entr" presetSubtype="0" fill="hold" nodeType="withEffect">
                                  <p:stCondLst>
                                    <p:cond delay="700"/>
                                  </p:stCondLst>
                                  <p:childTnLst>
                                    <p:set>
                                      <p:cBhvr>
                                        <p:cTn id="108" dur="1" fill="hold">
                                          <p:stCondLst>
                                            <p:cond delay="0"/>
                                          </p:stCondLst>
                                        </p:cTn>
                                        <p:tgtEl>
                                          <p:spTgt spid="33"/>
                                        </p:tgtEl>
                                        <p:attrNameLst>
                                          <p:attrName>style.visibility</p:attrName>
                                        </p:attrNameLst>
                                      </p:cBhvr>
                                      <p:to>
                                        <p:strVal val="visible"/>
                                      </p:to>
                                    </p:set>
                                    <p:animEffect transition="in" filter="fade">
                                      <p:cBhvr>
                                        <p:cTn id="109" dur="500"/>
                                        <p:tgtEl>
                                          <p:spTgt spid="33"/>
                                        </p:tgtEl>
                                      </p:cBhvr>
                                    </p:animEffect>
                                  </p:childTnLst>
                                </p:cTn>
                              </p:par>
                              <p:par>
                                <p:cTn id="110" presetID="10" presetClass="entr" presetSubtype="0" fill="hold" nodeType="withEffect">
                                  <p:stCondLst>
                                    <p:cond delay="720"/>
                                  </p:stCondLst>
                                  <p:childTnLst>
                                    <p:set>
                                      <p:cBhvr>
                                        <p:cTn id="111" dur="1" fill="hold">
                                          <p:stCondLst>
                                            <p:cond delay="0"/>
                                          </p:stCondLst>
                                        </p:cTn>
                                        <p:tgtEl>
                                          <p:spTgt spid="46"/>
                                        </p:tgtEl>
                                        <p:attrNameLst>
                                          <p:attrName>style.visibility</p:attrName>
                                        </p:attrNameLst>
                                      </p:cBhvr>
                                      <p:to>
                                        <p:strVal val="visible"/>
                                      </p:to>
                                    </p:set>
                                    <p:animEffect transition="in" filter="fade">
                                      <p:cBhvr>
                                        <p:cTn id="112" dur="500"/>
                                        <p:tgtEl>
                                          <p:spTgt spid="46"/>
                                        </p:tgtEl>
                                      </p:cBhvr>
                                    </p:animEffect>
                                  </p:childTnLst>
                                </p:cTn>
                              </p:par>
                              <p:par>
                                <p:cTn id="113" presetID="10" presetClass="entr" presetSubtype="0" fill="hold" nodeType="withEffect">
                                  <p:stCondLst>
                                    <p:cond delay="740"/>
                                  </p:stCondLst>
                                  <p:childTnLst>
                                    <p:set>
                                      <p:cBhvr>
                                        <p:cTn id="114" dur="1" fill="hold">
                                          <p:stCondLst>
                                            <p:cond delay="0"/>
                                          </p:stCondLst>
                                        </p:cTn>
                                        <p:tgtEl>
                                          <p:spTgt spid="138"/>
                                        </p:tgtEl>
                                        <p:attrNameLst>
                                          <p:attrName>style.visibility</p:attrName>
                                        </p:attrNameLst>
                                      </p:cBhvr>
                                      <p:to>
                                        <p:strVal val="visible"/>
                                      </p:to>
                                    </p:set>
                                    <p:animEffect transition="in" filter="fade">
                                      <p:cBhvr>
                                        <p:cTn id="115" dur="500"/>
                                        <p:tgtEl>
                                          <p:spTgt spid="138"/>
                                        </p:tgtEl>
                                      </p:cBhvr>
                                    </p:animEffect>
                                  </p:childTnLst>
                                </p:cTn>
                              </p:par>
                              <p:par>
                                <p:cTn id="116" presetID="10" presetClass="entr" presetSubtype="0" fill="hold" nodeType="withEffect">
                                  <p:stCondLst>
                                    <p:cond delay="760"/>
                                  </p:stCondLst>
                                  <p:childTnLst>
                                    <p:set>
                                      <p:cBhvr>
                                        <p:cTn id="117" dur="1" fill="hold">
                                          <p:stCondLst>
                                            <p:cond delay="0"/>
                                          </p:stCondLst>
                                        </p:cTn>
                                        <p:tgtEl>
                                          <p:spTgt spid="137"/>
                                        </p:tgtEl>
                                        <p:attrNameLst>
                                          <p:attrName>style.visibility</p:attrName>
                                        </p:attrNameLst>
                                      </p:cBhvr>
                                      <p:to>
                                        <p:strVal val="visible"/>
                                      </p:to>
                                    </p:set>
                                    <p:animEffect transition="in" filter="fade">
                                      <p:cBhvr>
                                        <p:cTn id="118" dur="500"/>
                                        <p:tgtEl>
                                          <p:spTgt spid="137"/>
                                        </p:tgtEl>
                                      </p:cBhvr>
                                    </p:animEffect>
                                  </p:childTnLst>
                                </p:cTn>
                              </p:par>
                              <p:par>
                                <p:cTn id="119" presetID="10" presetClass="entr" presetSubtype="0" fill="hold" nodeType="withEffect">
                                  <p:stCondLst>
                                    <p:cond delay="780"/>
                                  </p:stCondLst>
                                  <p:childTnLst>
                                    <p:set>
                                      <p:cBhvr>
                                        <p:cTn id="120" dur="1" fill="hold">
                                          <p:stCondLst>
                                            <p:cond delay="0"/>
                                          </p:stCondLst>
                                        </p:cTn>
                                        <p:tgtEl>
                                          <p:spTgt spid="122"/>
                                        </p:tgtEl>
                                        <p:attrNameLst>
                                          <p:attrName>style.visibility</p:attrName>
                                        </p:attrNameLst>
                                      </p:cBhvr>
                                      <p:to>
                                        <p:strVal val="visible"/>
                                      </p:to>
                                    </p:set>
                                    <p:animEffect transition="in" filter="fade">
                                      <p:cBhvr>
                                        <p:cTn id="121" dur="500"/>
                                        <p:tgtEl>
                                          <p:spTgt spid="122"/>
                                        </p:tgtEl>
                                      </p:cBhvr>
                                    </p:animEffect>
                                  </p:childTnLst>
                                </p:cTn>
                              </p:par>
                              <p:par>
                                <p:cTn id="122" presetID="10" presetClass="entr" presetSubtype="0" fill="hold" nodeType="withEffect">
                                  <p:stCondLst>
                                    <p:cond delay="800"/>
                                  </p:stCondLst>
                                  <p:childTnLst>
                                    <p:set>
                                      <p:cBhvr>
                                        <p:cTn id="123" dur="1" fill="hold">
                                          <p:stCondLst>
                                            <p:cond delay="0"/>
                                          </p:stCondLst>
                                        </p:cTn>
                                        <p:tgtEl>
                                          <p:spTgt spid="62"/>
                                        </p:tgtEl>
                                        <p:attrNameLst>
                                          <p:attrName>style.visibility</p:attrName>
                                        </p:attrNameLst>
                                      </p:cBhvr>
                                      <p:to>
                                        <p:strVal val="visible"/>
                                      </p:to>
                                    </p:set>
                                    <p:animEffect transition="in" filter="fade">
                                      <p:cBhvr>
                                        <p:cTn id="124" dur="500"/>
                                        <p:tgtEl>
                                          <p:spTgt spid="62"/>
                                        </p:tgtEl>
                                      </p:cBhvr>
                                    </p:animEffect>
                                  </p:childTnLst>
                                </p:cTn>
                              </p:par>
                              <p:par>
                                <p:cTn id="125" presetID="10" presetClass="entr" presetSubtype="0" fill="hold" nodeType="withEffect">
                                  <p:stCondLst>
                                    <p:cond delay="820"/>
                                  </p:stCondLst>
                                  <p:childTnLst>
                                    <p:set>
                                      <p:cBhvr>
                                        <p:cTn id="126" dur="1" fill="hold">
                                          <p:stCondLst>
                                            <p:cond delay="0"/>
                                          </p:stCondLst>
                                        </p:cTn>
                                        <p:tgtEl>
                                          <p:spTgt spid="102"/>
                                        </p:tgtEl>
                                        <p:attrNameLst>
                                          <p:attrName>style.visibility</p:attrName>
                                        </p:attrNameLst>
                                      </p:cBhvr>
                                      <p:to>
                                        <p:strVal val="visible"/>
                                      </p:to>
                                    </p:set>
                                    <p:animEffect transition="in" filter="fade">
                                      <p:cBhvr>
                                        <p:cTn id="127" dur="500"/>
                                        <p:tgtEl>
                                          <p:spTgt spid="102"/>
                                        </p:tgtEl>
                                      </p:cBhvr>
                                    </p:animEffect>
                                  </p:childTnLst>
                                </p:cTn>
                              </p:par>
                              <p:par>
                                <p:cTn id="128" presetID="10" presetClass="entr" presetSubtype="0" fill="hold" nodeType="withEffect">
                                  <p:stCondLst>
                                    <p:cond delay="840"/>
                                  </p:stCondLst>
                                  <p:childTnLst>
                                    <p:set>
                                      <p:cBhvr>
                                        <p:cTn id="129" dur="1" fill="hold">
                                          <p:stCondLst>
                                            <p:cond delay="0"/>
                                          </p:stCondLst>
                                        </p:cTn>
                                        <p:tgtEl>
                                          <p:spTgt spid="50"/>
                                        </p:tgtEl>
                                        <p:attrNameLst>
                                          <p:attrName>style.visibility</p:attrName>
                                        </p:attrNameLst>
                                      </p:cBhvr>
                                      <p:to>
                                        <p:strVal val="visible"/>
                                      </p:to>
                                    </p:set>
                                    <p:animEffect transition="in" filter="fade">
                                      <p:cBhvr>
                                        <p:cTn id="130" dur="500"/>
                                        <p:tgtEl>
                                          <p:spTgt spid="50"/>
                                        </p:tgtEl>
                                      </p:cBhvr>
                                    </p:animEffect>
                                  </p:childTnLst>
                                </p:cTn>
                              </p:par>
                              <p:par>
                                <p:cTn id="131" presetID="10" presetClass="entr" presetSubtype="0" fill="hold" nodeType="withEffect">
                                  <p:stCondLst>
                                    <p:cond delay="860"/>
                                  </p:stCondLst>
                                  <p:childTnLst>
                                    <p:set>
                                      <p:cBhvr>
                                        <p:cTn id="132" dur="1" fill="hold">
                                          <p:stCondLst>
                                            <p:cond delay="0"/>
                                          </p:stCondLst>
                                        </p:cTn>
                                        <p:tgtEl>
                                          <p:spTgt spid="145"/>
                                        </p:tgtEl>
                                        <p:attrNameLst>
                                          <p:attrName>style.visibility</p:attrName>
                                        </p:attrNameLst>
                                      </p:cBhvr>
                                      <p:to>
                                        <p:strVal val="visible"/>
                                      </p:to>
                                    </p:set>
                                    <p:animEffect transition="in" filter="fade">
                                      <p:cBhvr>
                                        <p:cTn id="133" dur="500"/>
                                        <p:tgtEl>
                                          <p:spTgt spid="145"/>
                                        </p:tgtEl>
                                      </p:cBhvr>
                                    </p:animEffect>
                                  </p:childTnLst>
                                </p:cTn>
                              </p:par>
                              <p:par>
                                <p:cTn id="134" presetID="10" presetClass="entr" presetSubtype="0" fill="hold" nodeType="withEffect">
                                  <p:stCondLst>
                                    <p:cond delay="880"/>
                                  </p:stCondLst>
                                  <p:childTnLst>
                                    <p:set>
                                      <p:cBhvr>
                                        <p:cTn id="135" dur="1" fill="hold">
                                          <p:stCondLst>
                                            <p:cond delay="0"/>
                                          </p:stCondLst>
                                        </p:cTn>
                                        <p:tgtEl>
                                          <p:spTgt spid="17"/>
                                        </p:tgtEl>
                                        <p:attrNameLst>
                                          <p:attrName>style.visibility</p:attrName>
                                        </p:attrNameLst>
                                      </p:cBhvr>
                                      <p:to>
                                        <p:strVal val="visible"/>
                                      </p:to>
                                    </p:set>
                                    <p:animEffect transition="in" filter="fade">
                                      <p:cBhvr>
                                        <p:cTn id="136" dur="500"/>
                                        <p:tgtEl>
                                          <p:spTgt spid="17"/>
                                        </p:tgtEl>
                                      </p:cBhvr>
                                    </p:animEffect>
                                  </p:childTnLst>
                                </p:cTn>
                              </p:par>
                              <p:par>
                                <p:cTn id="137" presetID="10" presetClass="entr" presetSubtype="0" fill="hold" nodeType="withEffect">
                                  <p:stCondLst>
                                    <p:cond delay="900"/>
                                  </p:stCondLst>
                                  <p:childTnLst>
                                    <p:set>
                                      <p:cBhvr>
                                        <p:cTn id="138" dur="1" fill="hold">
                                          <p:stCondLst>
                                            <p:cond delay="0"/>
                                          </p:stCondLst>
                                        </p:cTn>
                                        <p:tgtEl>
                                          <p:spTgt spid="133"/>
                                        </p:tgtEl>
                                        <p:attrNameLst>
                                          <p:attrName>style.visibility</p:attrName>
                                        </p:attrNameLst>
                                      </p:cBhvr>
                                      <p:to>
                                        <p:strVal val="visible"/>
                                      </p:to>
                                    </p:set>
                                    <p:animEffect transition="in" filter="fade">
                                      <p:cBhvr>
                                        <p:cTn id="139" dur="500"/>
                                        <p:tgtEl>
                                          <p:spTgt spid="133"/>
                                        </p:tgtEl>
                                      </p:cBhvr>
                                    </p:animEffect>
                                  </p:childTnLst>
                                </p:cTn>
                              </p:par>
                              <p:par>
                                <p:cTn id="140" presetID="10" presetClass="entr" presetSubtype="0" fill="hold" nodeType="withEffect">
                                  <p:stCondLst>
                                    <p:cond delay="920"/>
                                  </p:stCondLst>
                                  <p:childTnLst>
                                    <p:set>
                                      <p:cBhvr>
                                        <p:cTn id="141" dur="1" fill="hold">
                                          <p:stCondLst>
                                            <p:cond delay="0"/>
                                          </p:stCondLst>
                                        </p:cTn>
                                        <p:tgtEl>
                                          <p:spTgt spid="44"/>
                                        </p:tgtEl>
                                        <p:attrNameLst>
                                          <p:attrName>style.visibility</p:attrName>
                                        </p:attrNameLst>
                                      </p:cBhvr>
                                      <p:to>
                                        <p:strVal val="visible"/>
                                      </p:to>
                                    </p:set>
                                    <p:animEffect transition="in" filter="fade">
                                      <p:cBhvr>
                                        <p:cTn id="142" dur="500"/>
                                        <p:tgtEl>
                                          <p:spTgt spid="44"/>
                                        </p:tgtEl>
                                      </p:cBhvr>
                                    </p:animEffect>
                                  </p:childTnLst>
                                </p:cTn>
                              </p:par>
                              <p:par>
                                <p:cTn id="143" presetID="10" presetClass="entr" presetSubtype="0" fill="hold" nodeType="withEffect">
                                  <p:stCondLst>
                                    <p:cond delay="940"/>
                                  </p:stCondLst>
                                  <p:childTnLst>
                                    <p:set>
                                      <p:cBhvr>
                                        <p:cTn id="144" dur="1" fill="hold">
                                          <p:stCondLst>
                                            <p:cond delay="0"/>
                                          </p:stCondLst>
                                        </p:cTn>
                                        <p:tgtEl>
                                          <p:spTgt spid="23"/>
                                        </p:tgtEl>
                                        <p:attrNameLst>
                                          <p:attrName>style.visibility</p:attrName>
                                        </p:attrNameLst>
                                      </p:cBhvr>
                                      <p:to>
                                        <p:strVal val="visible"/>
                                      </p:to>
                                    </p:set>
                                    <p:animEffect transition="in" filter="fade">
                                      <p:cBhvr>
                                        <p:cTn id="145" dur="500"/>
                                        <p:tgtEl>
                                          <p:spTgt spid="23"/>
                                        </p:tgtEl>
                                      </p:cBhvr>
                                    </p:animEffect>
                                  </p:childTnLst>
                                </p:cTn>
                              </p:par>
                              <p:par>
                                <p:cTn id="146" presetID="10" presetClass="entr" presetSubtype="0" fill="hold" nodeType="withEffect">
                                  <p:stCondLst>
                                    <p:cond delay="960"/>
                                  </p:stCondLst>
                                  <p:childTnLst>
                                    <p:set>
                                      <p:cBhvr>
                                        <p:cTn id="147" dur="1" fill="hold">
                                          <p:stCondLst>
                                            <p:cond delay="0"/>
                                          </p:stCondLst>
                                        </p:cTn>
                                        <p:tgtEl>
                                          <p:spTgt spid="59"/>
                                        </p:tgtEl>
                                        <p:attrNameLst>
                                          <p:attrName>style.visibility</p:attrName>
                                        </p:attrNameLst>
                                      </p:cBhvr>
                                      <p:to>
                                        <p:strVal val="visible"/>
                                      </p:to>
                                    </p:set>
                                    <p:animEffect transition="in" filter="fade">
                                      <p:cBhvr>
                                        <p:cTn id="148" dur="500"/>
                                        <p:tgtEl>
                                          <p:spTgt spid="59"/>
                                        </p:tgtEl>
                                      </p:cBhvr>
                                    </p:animEffect>
                                  </p:childTnLst>
                                </p:cTn>
                              </p:par>
                              <p:par>
                                <p:cTn id="149" presetID="10" presetClass="entr" presetSubtype="0" fill="hold" nodeType="withEffect">
                                  <p:stCondLst>
                                    <p:cond delay="980"/>
                                  </p:stCondLst>
                                  <p:childTnLst>
                                    <p:set>
                                      <p:cBhvr>
                                        <p:cTn id="150" dur="1" fill="hold">
                                          <p:stCondLst>
                                            <p:cond delay="0"/>
                                          </p:stCondLst>
                                        </p:cTn>
                                        <p:tgtEl>
                                          <p:spTgt spid="63"/>
                                        </p:tgtEl>
                                        <p:attrNameLst>
                                          <p:attrName>style.visibility</p:attrName>
                                        </p:attrNameLst>
                                      </p:cBhvr>
                                      <p:to>
                                        <p:strVal val="visible"/>
                                      </p:to>
                                    </p:set>
                                    <p:animEffect transition="in" filter="fade">
                                      <p:cBhvr>
                                        <p:cTn id="151" dur="500"/>
                                        <p:tgtEl>
                                          <p:spTgt spid="63"/>
                                        </p:tgtEl>
                                      </p:cBhvr>
                                    </p:animEffect>
                                  </p:childTnLst>
                                </p:cTn>
                              </p:par>
                              <p:par>
                                <p:cTn id="152" presetID="10" presetClass="entr" presetSubtype="0" fill="hold" nodeType="withEffect">
                                  <p:stCondLst>
                                    <p:cond delay="1000"/>
                                  </p:stCondLst>
                                  <p:childTnLst>
                                    <p:set>
                                      <p:cBhvr>
                                        <p:cTn id="153" dur="1" fill="hold">
                                          <p:stCondLst>
                                            <p:cond delay="0"/>
                                          </p:stCondLst>
                                        </p:cTn>
                                        <p:tgtEl>
                                          <p:spTgt spid="55"/>
                                        </p:tgtEl>
                                        <p:attrNameLst>
                                          <p:attrName>style.visibility</p:attrName>
                                        </p:attrNameLst>
                                      </p:cBhvr>
                                      <p:to>
                                        <p:strVal val="visible"/>
                                      </p:to>
                                    </p:set>
                                    <p:animEffect transition="in" filter="fade">
                                      <p:cBhvr>
                                        <p:cTn id="154" dur="500"/>
                                        <p:tgtEl>
                                          <p:spTgt spid="55"/>
                                        </p:tgtEl>
                                      </p:cBhvr>
                                    </p:animEffect>
                                  </p:childTnLst>
                                </p:cTn>
                              </p:par>
                              <p:par>
                                <p:cTn id="155" presetID="10" presetClass="entr" presetSubtype="0" fill="hold" nodeType="withEffect">
                                  <p:stCondLst>
                                    <p:cond delay="1020"/>
                                  </p:stCondLst>
                                  <p:childTnLst>
                                    <p:set>
                                      <p:cBhvr>
                                        <p:cTn id="156" dur="1" fill="hold">
                                          <p:stCondLst>
                                            <p:cond delay="0"/>
                                          </p:stCondLst>
                                        </p:cTn>
                                        <p:tgtEl>
                                          <p:spTgt spid="22"/>
                                        </p:tgtEl>
                                        <p:attrNameLst>
                                          <p:attrName>style.visibility</p:attrName>
                                        </p:attrNameLst>
                                      </p:cBhvr>
                                      <p:to>
                                        <p:strVal val="visible"/>
                                      </p:to>
                                    </p:set>
                                    <p:animEffect transition="in" filter="fade">
                                      <p:cBhvr>
                                        <p:cTn id="157" dur="500"/>
                                        <p:tgtEl>
                                          <p:spTgt spid="22"/>
                                        </p:tgtEl>
                                      </p:cBhvr>
                                    </p:animEffect>
                                  </p:childTnLst>
                                </p:cTn>
                              </p:par>
                              <p:par>
                                <p:cTn id="158" presetID="10" presetClass="entr" presetSubtype="0" fill="hold" nodeType="withEffect">
                                  <p:stCondLst>
                                    <p:cond delay="1040"/>
                                  </p:stCondLst>
                                  <p:childTnLst>
                                    <p:set>
                                      <p:cBhvr>
                                        <p:cTn id="159" dur="1" fill="hold">
                                          <p:stCondLst>
                                            <p:cond delay="0"/>
                                          </p:stCondLst>
                                        </p:cTn>
                                        <p:tgtEl>
                                          <p:spTgt spid="54"/>
                                        </p:tgtEl>
                                        <p:attrNameLst>
                                          <p:attrName>style.visibility</p:attrName>
                                        </p:attrNameLst>
                                      </p:cBhvr>
                                      <p:to>
                                        <p:strVal val="visible"/>
                                      </p:to>
                                    </p:set>
                                    <p:animEffect transition="in" filter="fade">
                                      <p:cBhvr>
                                        <p:cTn id="160" dur="500"/>
                                        <p:tgtEl>
                                          <p:spTgt spid="54"/>
                                        </p:tgtEl>
                                      </p:cBhvr>
                                    </p:animEffect>
                                  </p:childTnLst>
                                </p:cTn>
                              </p:par>
                              <p:par>
                                <p:cTn id="161" presetID="10" presetClass="entr" presetSubtype="0" fill="hold" nodeType="withEffect">
                                  <p:stCondLst>
                                    <p:cond delay="1060"/>
                                  </p:stCondLst>
                                  <p:childTnLst>
                                    <p:set>
                                      <p:cBhvr>
                                        <p:cTn id="162" dur="1" fill="hold">
                                          <p:stCondLst>
                                            <p:cond delay="0"/>
                                          </p:stCondLst>
                                        </p:cTn>
                                        <p:tgtEl>
                                          <p:spTgt spid="130"/>
                                        </p:tgtEl>
                                        <p:attrNameLst>
                                          <p:attrName>style.visibility</p:attrName>
                                        </p:attrNameLst>
                                      </p:cBhvr>
                                      <p:to>
                                        <p:strVal val="visible"/>
                                      </p:to>
                                    </p:set>
                                    <p:animEffect transition="in" filter="fade">
                                      <p:cBhvr>
                                        <p:cTn id="163" dur="500"/>
                                        <p:tgtEl>
                                          <p:spTgt spid="130"/>
                                        </p:tgtEl>
                                      </p:cBhvr>
                                    </p:animEffect>
                                  </p:childTnLst>
                                </p:cTn>
                              </p:par>
                              <p:par>
                                <p:cTn id="164" presetID="10" presetClass="entr" presetSubtype="0" fill="hold" nodeType="withEffect">
                                  <p:stCondLst>
                                    <p:cond delay="1080"/>
                                  </p:stCondLst>
                                  <p:childTnLst>
                                    <p:set>
                                      <p:cBhvr>
                                        <p:cTn id="165" dur="1" fill="hold">
                                          <p:stCondLst>
                                            <p:cond delay="0"/>
                                          </p:stCondLst>
                                        </p:cTn>
                                        <p:tgtEl>
                                          <p:spTgt spid="141"/>
                                        </p:tgtEl>
                                        <p:attrNameLst>
                                          <p:attrName>style.visibility</p:attrName>
                                        </p:attrNameLst>
                                      </p:cBhvr>
                                      <p:to>
                                        <p:strVal val="visible"/>
                                      </p:to>
                                    </p:set>
                                    <p:animEffect transition="in" filter="fade">
                                      <p:cBhvr>
                                        <p:cTn id="166" dur="500"/>
                                        <p:tgtEl>
                                          <p:spTgt spid="141"/>
                                        </p:tgtEl>
                                      </p:cBhvr>
                                    </p:animEffect>
                                  </p:childTnLst>
                                </p:cTn>
                              </p:par>
                              <p:par>
                                <p:cTn id="167" presetID="10" presetClass="entr" presetSubtype="0" fill="hold" nodeType="withEffect">
                                  <p:stCondLst>
                                    <p:cond delay="1100"/>
                                  </p:stCondLst>
                                  <p:childTnLst>
                                    <p:set>
                                      <p:cBhvr>
                                        <p:cTn id="168" dur="1" fill="hold">
                                          <p:stCondLst>
                                            <p:cond delay="0"/>
                                          </p:stCondLst>
                                        </p:cTn>
                                        <p:tgtEl>
                                          <p:spTgt spid="42"/>
                                        </p:tgtEl>
                                        <p:attrNameLst>
                                          <p:attrName>style.visibility</p:attrName>
                                        </p:attrNameLst>
                                      </p:cBhvr>
                                      <p:to>
                                        <p:strVal val="visible"/>
                                      </p:to>
                                    </p:set>
                                    <p:animEffect transition="in" filter="fade">
                                      <p:cBhvr>
                                        <p:cTn id="169" dur="500"/>
                                        <p:tgtEl>
                                          <p:spTgt spid="42"/>
                                        </p:tgtEl>
                                      </p:cBhvr>
                                    </p:animEffect>
                                  </p:childTnLst>
                                </p:cTn>
                              </p:par>
                              <p:par>
                                <p:cTn id="170" presetID="10" presetClass="entr" presetSubtype="0" fill="hold" nodeType="withEffect">
                                  <p:stCondLst>
                                    <p:cond delay="1120"/>
                                  </p:stCondLst>
                                  <p:childTnLst>
                                    <p:set>
                                      <p:cBhvr>
                                        <p:cTn id="171" dur="1" fill="hold">
                                          <p:stCondLst>
                                            <p:cond delay="0"/>
                                          </p:stCondLst>
                                        </p:cTn>
                                        <p:tgtEl>
                                          <p:spTgt spid="16"/>
                                        </p:tgtEl>
                                        <p:attrNameLst>
                                          <p:attrName>style.visibility</p:attrName>
                                        </p:attrNameLst>
                                      </p:cBhvr>
                                      <p:to>
                                        <p:strVal val="visible"/>
                                      </p:to>
                                    </p:set>
                                    <p:animEffect transition="in" filter="fade">
                                      <p:cBhvr>
                                        <p:cTn id="172" dur="500"/>
                                        <p:tgtEl>
                                          <p:spTgt spid="16"/>
                                        </p:tgtEl>
                                      </p:cBhvr>
                                    </p:animEffect>
                                  </p:childTnLst>
                                </p:cTn>
                              </p:par>
                              <p:par>
                                <p:cTn id="173" presetID="10" presetClass="entr" presetSubtype="0" fill="hold" nodeType="withEffect">
                                  <p:stCondLst>
                                    <p:cond delay="1140"/>
                                  </p:stCondLst>
                                  <p:childTnLst>
                                    <p:set>
                                      <p:cBhvr>
                                        <p:cTn id="174" dur="1" fill="hold">
                                          <p:stCondLst>
                                            <p:cond delay="0"/>
                                          </p:stCondLst>
                                        </p:cTn>
                                        <p:tgtEl>
                                          <p:spTgt spid="144"/>
                                        </p:tgtEl>
                                        <p:attrNameLst>
                                          <p:attrName>style.visibility</p:attrName>
                                        </p:attrNameLst>
                                      </p:cBhvr>
                                      <p:to>
                                        <p:strVal val="visible"/>
                                      </p:to>
                                    </p:set>
                                    <p:animEffect transition="in" filter="fade">
                                      <p:cBhvr>
                                        <p:cTn id="175" dur="500"/>
                                        <p:tgtEl>
                                          <p:spTgt spid="144"/>
                                        </p:tgtEl>
                                      </p:cBhvr>
                                    </p:animEffect>
                                  </p:childTnLst>
                                </p:cTn>
                              </p:par>
                              <p:par>
                                <p:cTn id="176" presetID="10" presetClass="entr" presetSubtype="0" fill="hold" nodeType="withEffect">
                                  <p:stCondLst>
                                    <p:cond delay="1160"/>
                                  </p:stCondLst>
                                  <p:childTnLst>
                                    <p:set>
                                      <p:cBhvr>
                                        <p:cTn id="177" dur="1" fill="hold">
                                          <p:stCondLst>
                                            <p:cond delay="0"/>
                                          </p:stCondLst>
                                        </p:cTn>
                                        <p:tgtEl>
                                          <p:spTgt spid="56"/>
                                        </p:tgtEl>
                                        <p:attrNameLst>
                                          <p:attrName>style.visibility</p:attrName>
                                        </p:attrNameLst>
                                      </p:cBhvr>
                                      <p:to>
                                        <p:strVal val="visible"/>
                                      </p:to>
                                    </p:set>
                                    <p:animEffect transition="in" filter="fade">
                                      <p:cBhvr>
                                        <p:cTn id="178" dur="500"/>
                                        <p:tgtEl>
                                          <p:spTgt spid="56"/>
                                        </p:tgtEl>
                                      </p:cBhvr>
                                    </p:animEffect>
                                  </p:childTnLst>
                                </p:cTn>
                              </p:par>
                              <p:par>
                                <p:cTn id="179" presetID="10" presetClass="entr" presetSubtype="0" fill="hold" nodeType="withEffect">
                                  <p:stCondLst>
                                    <p:cond delay="1180"/>
                                  </p:stCondLst>
                                  <p:childTnLst>
                                    <p:set>
                                      <p:cBhvr>
                                        <p:cTn id="180" dur="1" fill="hold">
                                          <p:stCondLst>
                                            <p:cond delay="0"/>
                                          </p:stCondLst>
                                        </p:cTn>
                                        <p:tgtEl>
                                          <p:spTgt spid="48"/>
                                        </p:tgtEl>
                                        <p:attrNameLst>
                                          <p:attrName>style.visibility</p:attrName>
                                        </p:attrNameLst>
                                      </p:cBhvr>
                                      <p:to>
                                        <p:strVal val="visible"/>
                                      </p:to>
                                    </p:set>
                                    <p:animEffect transition="in" filter="fade">
                                      <p:cBhvr>
                                        <p:cTn id="181" dur="500"/>
                                        <p:tgtEl>
                                          <p:spTgt spid="48"/>
                                        </p:tgtEl>
                                      </p:cBhvr>
                                    </p:animEffect>
                                  </p:childTnLst>
                                </p:cTn>
                              </p:par>
                              <p:par>
                                <p:cTn id="182" presetID="10" presetClass="entr" presetSubtype="0" fill="hold" nodeType="withEffect">
                                  <p:stCondLst>
                                    <p:cond delay="1200"/>
                                  </p:stCondLst>
                                  <p:childTnLst>
                                    <p:set>
                                      <p:cBhvr>
                                        <p:cTn id="183" dur="1" fill="hold">
                                          <p:stCondLst>
                                            <p:cond delay="0"/>
                                          </p:stCondLst>
                                        </p:cTn>
                                        <p:tgtEl>
                                          <p:spTgt spid="57"/>
                                        </p:tgtEl>
                                        <p:attrNameLst>
                                          <p:attrName>style.visibility</p:attrName>
                                        </p:attrNameLst>
                                      </p:cBhvr>
                                      <p:to>
                                        <p:strVal val="visible"/>
                                      </p:to>
                                    </p:set>
                                    <p:animEffect transition="in" filter="fade">
                                      <p:cBhvr>
                                        <p:cTn id="184" dur="500"/>
                                        <p:tgtEl>
                                          <p:spTgt spid="57"/>
                                        </p:tgtEl>
                                      </p:cBhvr>
                                    </p:animEffect>
                                  </p:childTnLst>
                                </p:cTn>
                              </p:par>
                              <p:par>
                                <p:cTn id="185" presetID="10" presetClass="entr" presetSubtype="0" fill="hold" nodeType="withEffect">
                                  <p:stCondLst>
                                    <p:cond delay="1220"/>
                                  </p:stCondLst>
                                  <p:childTnLst>
                                    <p:set>
                                      <p:cBhvr>
                                        <p:cTn id="186" dur="1" fill="hold">
                                          <p:stCondLst>
                                            <p:cond delay="0"/>
                                          </p:stCondLst>
                                        </p:cTn>
                                        <p:tgtEl>
                                          <p:spTgt spid="103"/>
                                        </p:tgtEl>
                                        <p:attrNameLst>
                                          <p:attrName>style.visibility</p:attrName>
                                        </p:attrNameLst>
                                      </p:cBhvr>
                                      <p:to>
                                        <p:strVal val="visible"/>
                                      </p:to>
                                    </p:set>
                                    <p:animEffect transition="in" filter="fade">
                                      <p:cBhvr>
                                        <p:cTn id="187" dur="500"/>
                                        <p:tgtEl>
                                          <p:spTgt spid="103"/>
                                        </p:tgtEl>
                                      </p:cBhvr>
                                    </p:animEffect>
                                  </p:childTnLst>
                                </p:cTn>
                              </p:par>
                              <p:par>
                                <p:cTn id="188" presetID="10" presetClass="entr" presetSubtype="0" fill="hold" nodeType="withEffect">
                                  <p:stCondLst>
                                    <p:cond delay="1240"/>
                                  </p:stCondLst>
                                  <p:childTnLst>
                                    <p:set>
                                      <p:cBhvr>
                                        <p:cTn id="189" dur="1" fill="hold">
                                          <p:stCondLst>
                                            <p:cond delay="0"/>
                                          </p:stCondLst>
                                        </p:cTn>
                                        <p:tgtEl>
                                          <p:spTgt spid="124"/>
                                        </p:tgtEl>
                                        <p:attrNameLst>
                                          <p:attrName>style.visibility</p:attrName>
                                        </p:attrNameLst>
                                      </p:cBhvr>
                                      <p:to>
                                        <p:strVal val="visible"/>
                                      </p:to>
                                    </p:set>
                                    <p:animEffect transition="in" filter="fade">
                                      <p:cBhvr>
                                        <p:cTn id="190" dur="500"/>
                                        <p:tgtEl>
                                          <p:spTgt spid="124"/>
                                        </p:tgtEl>
                                      </p:cBhvr>
                                    </p:animEffect>
                                  </p:childTnLst>
                                </p:cTn>
                              </p:par>
                              <p:par>
                                <p:cTn id="191" presetID="10" presetClass="entr" presetSubtype="0" fill="hold" nodeType="withEffect">
                                  <p:stCondLst>
                                    <p:cond delay="1260"/>
                                  </p:stCondLst>
                                  <p:childTnLst>
                                    <p:set>
                                      <p:cBhvr>
                                        <p:cTn id="192" dur="1" fill="hold">
                                          <p:stCondLst>
                                            <p:cond delay="0"/>
                                          </p:stCondLst>
                                        </p:cTn>
                                        <p:tgtEl>
                                          <p:spTgt spid="26"/>
                                        </p:tgtEl>
                                        <p:attrNameLst>
                                          <p:attrName>style.visibility</p:attrName>
                                        </p:attrNameLst>
                                      </p:cBhvr>
                                      <p:to>
                                        <p:strVal val="visible"/>
                                      </p:to>
                                    </p:set>
                                    <p:animEffect transition="in" filter="fade">
                                      <p:cBhvr>
                                        <p:cTn id="193" dur="500"/>
                                        <p:tgtEl>
                                          <p:spTgt spid="26"/>
                                        </p:tgtEl>
                                      </p:cBhvr>
                                    </p:animEffect>
                                  </p:childTnLst>
                                </p:cTn>
                              </p:par>
                              <p:par>
                                <p:cTn id="194" presetID="10" presetClass="entr" presetSubtype="0" fill="hold" nodeType="withEffect">
                                  <p:stCondLst>
                                    <p:cond delay="1280"/>
                                  </p:stCondLst>
                                  <p:childTnLst>
                                    <p:set>
                                      <p:cBhvr>
                                        <p:cTn id="195" dur="1" fill="hold">
                                          <p:stCondLst>
                                            <p:cond delay="0"/>
                                          </p:stCondLst>
                                        </p:cTn>
                                        <p:tgtEl>
                                          <p:spTgt spid="64"/>
                                        </p:tgtEl>
                                        <p:attrNameLst>
                                          <p:attrName>style.visibility</p:attrName>
                                        </p:attrNameLst>
                                      </p:cBhvr>
                                      <p:to>
                                        <p:strVal val="visible"/>
                                      </p:to>
                                    </p:set>
                                    <p:animEffect transition="in" filter="fade">
                                      <p:cBhvr>
                                        <p:cTn id="196" dur="500"/>
                                        <p:tgtEl>
                                          <p:spTgt spid="64"/>
                                        </p:tgtEl>
                                      </p:cBhvr>
                                    </p:animEffect>
                                  </p:childTnLst>
                                </p:cTn>
                              </p:par>
                              <p:par>
                                <p:cTn id="197" presetID="10" presetClass="entr" presetSubtype="0" fill="hold" nodeType="withEffect">
                                  <p:stCondLst>
                                    <p:cond delay="1300"/>
                                  </p:stCondLst>
                                  <p:childTnLst>
                                    <p:set>
                                      <p:cBhvr>
                                        <p:cTn id="198" dur="1" fill="hold">
                                          <p:stCondLst>
                                            <p:cond delay="0"/>
                                          </p:stCondLst>
                                        </p:cTn>
                                        <p:tgtEl>
                                          <p:spTgt spid="58"/>
                                        </p:tgtEl>
                                        <p:attrNameLst>
                                          <p:attrName>style.visibility</p:attrName>
                                        </p:attrNameLst>
                                      </p:cBhvr>
                                      <p:to>
                                        <p:strVal val="visible"/>
                                      </p:to>
                                    </p:set>
                                    <p:animEffect transition="in" filter="fade">
                                      <p:cBhvr>
                                        <p:cTn id="199" dur="500"/>
                                        <p:tgtEl>
                                          <p:spTgt spid="58"/>
                                        </p:tgtEl>
                                      </p:cBhvr>
                                    </p:animEffect>
                                  </p:childTnLst>
                                </p:cTn>
                              </p:par>
                              <p:par>
                                <p:cTn id="200" presetID="10" presetClass="entr" presetSubtype="0" fill="hold" nodeType="withEffect">
                                  <p:stCondLst>
                                    <p:cond delay="1320"/>
                                  </p:stCondLst>
                                  <p:childTnLst>
                                    <p:set>
                                      <p:cBhvr>
                                        <p:cTn id="201" dur="1" fill="hold">
                                          <p:stCondLst>
                                            <p:cond delay="0"/>
                                          </p:stCondLst>
                                        </p:cTn>
                                        <p:tgtEl>
                                          <p:spTgt spid="43"/>
                                        </p:tgtEl>
                                        <p:attrNameLst>
                                          <p:attrName>style.visibility</p:attrName>
                                        </p:attrNameLst>
                                      </p:cBhvr>
                                      <p:to>
                                        <p:strVal val="visible"/>
                                      </p:to>
                                    </p:set>
                                    <p:animEffect transition="in" filter="fade">
                                      <p:cBhvr>
                                        <p:cTn id="202" dur="500"/>
                                        <p:tgtEl>
                                          <p:spTgt spid="43"/>
                                        </p:tgtEl>
                                      </p:cBhvr>
                                    </p:animEffect>
                                  </p:childTnLst>
                                </p:cTn>
                              </p:par>
                              <p:par>
                                <p:cTn id="203" presetID="10" presetClass="entr" presetSubtype="0" fill="hold" nodeType="withEffect">
                                  <p:stCondLst>
                                    <p:cond delay="1340"/>
                                  </p:stCondLst>
                                  <p:childTnLst>
                                    <p:set>
                                      <p:cBhvr>
                                        <p:cTn id="204" dur="1" fill="hold">
                                          <p:stCondLst>
                                            <p:cond delay="0"/>
                                          </p:stCondLst>
                                        </p:cTn>
                                        <p:tgtEl>
                                          <p:spTgt spid="151"/>
                                        </p:tgtEl>
                                        <p:attrNameLst>
                                          <p:attrName>style.visibility</p:attrName>
                                        </p:attrNameLst>
                                      </p:cBhvr>
                                      <p:to>
                                        <p:strVal val="visible"/>
                                      </p:to>
                                    </p:set>
                                    <p:animEffect transition="in" filter="fade">
                                      <p:cBhvr>
                                        <p:cTn id="205" dur="500"/>
                                        <p:tgtEl>
                                          <p:spTgt spid="151"/>
                                        </p:tgtEl>
                                      </p:cBhvr>
                                    </p:animEffect>
                                  </p:childTnLst>
                                </p:cTn>
                              </p:par>
                              <p:par>
                                <p:cTn id="206" presetID="10" presetClass="entr" presetSubtype="0" fill="hold" nodeType="withEffect">
                                  <p:stCondLst>
                                    <p:cond delay="1360"/>
                                  </p:stCondLst>
                                  <p:childTnLst>
                                    <p:set>
                                      <p:cBhvr>
                                        <p:cTn id="207" dur="1" fill="hold">
                                          <p:stCondLst>
                                            <p:cond delay="0"/>
                                          </p:stCondLst>
                                        </p:cTn>
                                        <p:tgtEl>
                                          <p:spTgt spid="134"/>
                                        </p:tgtEl>
                                        <p:attrNameLst>
                                          <p:attrName>style.visibility</p:attrName>
                                        </p:attrNameLst>
                                      </p:cBhvr>
                                      <p:to>
                                        <p:strVal val="visible"/>
                                      </p:to>
                                    </p:set>
                                    <p:animEffect transition="in" filter="fade">
                                      <p:cBhvr>
                                        <p:cTn id="208" dur="500"/>
                                        <p:tgtEl>
                                          <p:spTgt spid="134"/>
                                        </p:tgtEl>
                                      </p:cBhvr>
                                    </p:animEffect>
                                  </p:childTnLst>
                                </p:cTn>
                              </p:par>
                              <p:par>
                                <p:cTn id="209" presetID="10" presetClass="entr" presetSubtype="0" fill="hold" nodeType="withEffect">
                                  <p:stCondLst>
                                    <p:cond delay="1380"/>
                                  </p:stCondLst>
                                  <p:childTnLst>
                                    <p:set>
                                      <p:cBhvr>
                                        <p:cTn id="210" dur="1" fill="hold">
                                          <p:stCondLst>
                                            <p:cond delay="0"/>
                                          </p:stCondLst>
                                        </p:cTn>
                                        <p:tgtEl>
                                          <p:spTgt spid="52"/>
                                        </p:tgtEl>
                                        <p:attrNameLst>
                                          <p:attrName>style.visibility</p:attrName>
                                        </p:attrNameLst>
                                      </p:cBhvr>
                                      <p:to>
                                        <p:strVal val="visible"/>
                                      </p:to>
                                    </p:set>
                                    <p:animEffect transition="in" filter="fade">
                                      <p:cBhvr>
                                        <p:cTn id="211" dur="500"/>
                                        <p:tgtEl>
                                          <p:spTgt spid="52"/>
                                        </p:tgtEl>
                                      </p:cBhvr>
                                    </p:animEffect>
                                  </p:childTnLst>
                                </p:cTn>
                              </p:par>
                              <p:par>
                                <p:cTn id="212" presetID="10" presetClass="entr" presetSubtype="0" fill="hold" nodeType="withEffect">
                                  <p:stCondLst>
                                    <p:cond delay="1400"/>
                                  </p:stCondLst>
                                  <p:childTnLst>
                                    <p:set>
                                      <p:cBhvr>
                                        <p:cTn id="213" dur="1" fill="hold">
                                          <p:stCondLst>
                                            <p:cond delay="0"/>
                                          </p:stCondLst>
                                        </p:cTn>
                                        <p:tgtEl>
                                          <p:spTgt spid="73"/>
                                        </p:tgtEl>
                                        <p:attrNameLst>
                                          <p:attrName>style.visibility</p:attrName>
                                        </p:attrNameLst>
                                      </p:cBhvr>
                                      <p:to>
                                        <p:strVal val="visible"/>
                                      </p:to>
                                    </p:set>
                                    <p:animEffect transition="in" filter="fade">
                                      <p:cBhvr>
                                        <p:cTn id="214" dur="500"/>
                                        <p:tgtEl>
                                          <p:spTgt spid="73"/>
                                        </p:tgtEl>
                                      </p:cBhvr>
                                    </p:animEffect>
                                  </p:childTnLst>
                                </p:cTn>
                              </p:par>
                              <p:par>
                                <p:cTn id="215" presetID="10" presetClass="entr" presetSubtype="0" fill="hold" nodeType="withEffect">
                                  <p:stCondLst>
                                    <p:cond delay="1420"/>
                                  </p:stCondLst>
                                  <p:childTnLst>
                                    <p:set>
                                      <p:cBhvr>
                                        <p:cTn id="216" dur="1" fill="hold">
                                          <p:stCondLst>
                                            <p:cond delay="0"/>
                                          </p:stCondLst>
                                        </p:cTn>
                                        <p:tgtEl>
                                          <p:spTgt spid="139"/>
                                        </p:tgtEl>
                                        <p:attrNameLst>
                                          <p:attrName>style.visibility</p:attrName>
                                        </p:attrNameLst>
                                      </p:cBhvr>
                                      <p:to>
                                        <p:strVal val="visible"/>
                                      </p:to>
                                    </p:set>
                                    <p:animEffect transition="in" filter="fade">
                                      <p:cBhvr>
                                        <p:cTn id="217" dur="500"/>
                                        <p:tgtEl>
                                          <p:spTgt spid="139"/>
                                        </p:tgtEl>
                                      </p:cBhvr>
                                    </p:animEffect>
                                  </p:childTnLst>
                                </p:cTn>
                              </p:par>
                              <p:par>
                                <p:cTn id="218" presetID="10" presetClass="entr" presetSubtype="0" fill="hold" nodeType="withEffect">
                                  <p:stCondLst>
                                    <p:cond delay="1440"/>
                                  </p:stCondLst>
                                  <p:childTnLst>
                                    <p:set>
                                      <p:cBhvr>
                                        <p:cTn id="219" dur="1" fill="hold">
                                          <p:stCondLst>
                                            <p:cond delay="0"/>
                                          </p:stCondLst>
                                        </p:cTn>
                                        <p:tgtEl>
                                          <p:spTgt spid="8"/>
                                        </p:tgtEl>
                                        <p:attrNameLst>
                                          <p:attrName>style.visibility</p:attrName>
                                        </p:attrNameLst>
                                      </p:cBhvr>
                                      <p:to>
                                        <p:strVal val="visible"/>
                                      </p:to>
                                    </p:set>
                                    <p:animEffect transition="in" filter="fade">
                                      <p:cBhvr>
                                        <p:cTn id="220" dur="500"/>
                                        <p:tgtEl>
                                          <p:spTgt spid="8"/>
                                        </p:tgtEl>
                                      </p:cBhvr>
                                    </p:animEffect>
                                  </p:childTnLst>
                                </p:cTn>
                              </p:par>
                              <p:par>
                                <p:cTn id="221" presetID="10" presetClass="entr" presetSubtype="0" fill="hold" nodeType="withEffect">
                                  <p:stCondLst>
                                    <p:cond delay="1460"/>
                                  </p:stCondLst>
                                  <p:childTnLst>
                                    <p:set>
                                      <p:cBhvr>
                                        <p:cTn id="222" dur="1" fill="hold">
                                          <p:stCondLst>
                                            <p:cond delay="0"/>
                                          </p:stCondLst>
                                        </p:cTn>
                                        <p:tgtEl>
                                          <p:spTgt spid="27"/>
                                        </p:tgtEl>
                                        <p:attrNameLst>
                                          <p:attrName>style.visibility</p:attrName>
                                        </p:attrNameLst>
                                      </p:cBhvr>
                                      <p:to>
                                        <p:strVal val="visible"/>
                                      </p:to>
                                    </p:set>
                                    <p:animEffect transition="in" filter="fade">
                                      <p:cBhvr>
                                        <p:cTn id="223" dur="500"/>
                                        <p:tgtEl>
                                          <p:spTgt spid="27"/>
                                        </p:tgtEl>
                                      </p:cBhvr>
                                    </p:animEffect>
                                  </p:childTnLst>
                                </p:cTn>
                              </p:par>
                              <p:par>
                                <p:cTn id="224" presetID="10" presetClass="entr" presetSubtype="0" fill="hold" nodeType="withEffect">
                                  <p:stCondLst>
                                    <p:cond delay="1480"/>
                                  </p:stCondLst>
                                  <p:childTnLst>
                                    <p:set>
                                      <p:cBhvr>
                                        <p:cTn id="225" dur="1" fill="hold">
                                          <p:stCondLst>
                                            <p:cond delay="0"/>
                                          </p:stCondLst>
                                        </p:cTn>
                                        <p:tgtEl>
                                          <p:spTgt spid="101"/>
                                        </p:tgtEl>
                                        <p:attrNameLst>
                                          <p:attrName>style.visibility</p:attrName>
                                        </p:attrNameLst>
                                      </p:cBhvr>
                                      <p:to>
                                        <p:strVal val="visible"/>
                                      </p:to>
                                    </p:set>
                                    <p:animEffect transition="in" filter="fade">
                                      <p:cBhvr>
                                        <p:cTn id="226" dur="500"/>
                                        <p:tgtEl>
                                          <p:spTgt spid="101"/>
                                        </p:tgtEl>
                                      </p:cBhvr>
                                    </p:animEffect>
                                  </p:childTnLst>
                                </p:cTn>
                              </p:par>
                              <p:par>
                                <p:cTn id="227" presetID="10" presetClass="entr" presetSubtype="0" fill="hold" nodeType="withEffect">
                                  <p:stCondLst>
                                    <p:cond delay="1500"/>
                                  </p:stCondLst>
                                  <p:childTnLst>
                                    <p:set>
                                      <p:cBhvr>
                                        <p:cTn id="228" dur="1" fill="hold">
                                          <p:stCondLst>
                                            <p:cond delay="0"/>
                                          </p:stCondLst>
                                        </p:cTn>
                                        <p:tgtEl>
                                          <p:spTgt spid="31"/>
                                        </p:tgtEl>
                                        <p:attrNameLst>
                                          <p:attrName>style.visibility</p:attrName>
                                        </p:attrNameLst>
                                      </p:cBhvr>
                                      <p:to>
                                        <p:strVal val="visible"/>
                                      </p:to>
                                    </p:set>
                                    <p:animEffect transition="in" filter="fade">
                                      <p:cBhvr>
                                        <p:cTn id="229" dur="500"/>
                                        <p:tgtEl>
                                          <p:spTgt spid="31"/>
                                        </p:tgtEl>
                                      </p:cBhvr>
                                    </p:animEffect>
                                  </p:childTnLst>
                                </p:cTn>
                              </p:par>
                              <p:par>
                                <p:cTn id="230" presetID="10" presetClass="entr" presetSubtype="0" fill="hold" nodeType="withEffect">
                                  <p:stCondLst>
                                    <p:cond delay="1520"/>
                                  </p:stCondLst>
                                  <p:childTnLst>
                                    <p:set>
                                      <p:cBhvr>
                                        <p:cTn id="231" dur="1" fill="hold">
                                          <p:stCondLst>
                                            <p:cond delay="0"/>
                                          </p:stCondLst>
                                        </p:cTn>
                                        <p:tgtEl>
                                          <p:spTgt spid="143"/>
                                        </p:tgtEl>
                                        <p:attrNameLst>
                                          <p:attrName>style.visibility</p:attrName>
                                        </p:attrNameLst>
                                      </p:cBhvr>
                                      <p:to>
                                        <p:strVal val="visible"/>
                                      </p:to>
                                    </p:set>
                                    <p:animEffect transition="in" filter="fade">
                                      <p:cBhvr>
                                        <p:cTn id="232" dur="500"/>
                                        <p:tgtEl>
                                          <p:spTgt spid="143"/>
                                        </p:tgtEl>
                                      </p:cBhvr>
                                    </p:animEffect>
                                  </p:childTnLst>
                                </p:cTn>
                              </p:par>
                              <p:par>
                                <p:cTn id="233" presetID="10" presetClass="entr" presetSubtype="0" fill="hold" nodeType="withEffect">
                                  <p:stCondLst>
                                    <p:cond delay="1540"/>
                                  </p:stCondLst>
                                  <p:childTnLst>
                                    <p:set>
                                      <p:cBhvr>
                                        <p:cTn id="234" dur="1" fill="hold">
                                          <p:stCondLst>
                                            <p:cond delay="0"/>
                                          </p:stCondLst>
                                        </p:cTn>
                                        <p:tgtEl>
                                          <p:spTgt spid="35"/>
                                        </p:tgtEl>
                                        <p:attrNameLst>
                                          <p:attrName>style.visibility</p:attrName>
                                        </p:attrNameLst>
                                      </p:cBhvr>
                                      <p:to>
                                        <p:strVal val="visible"/>
                                      </p:to>
                                    </p:set>
                                    <p:animEffect transition="in" filter="fade">
                                      <p:cBhvr>
                                        <p:cTn id="235" dur="500"/>
                                        <p:tgtEl>
                                          <p:spTgt spid="35"/>
                                        </p:tgtEl>
                                      </p:cBhvr>
                                    </p:animEffect>
                                  </p:childTnLst>
                                </p:cTn>
                              </p:par>
                              <p:par>
                                <p:cTn id="236" presetID="10" presetClass="entr" presetSubtype="0" fill="hold" nodeType="withEffect">
                                  <p:stCondLst>
                                    <p:cond delay="1560"/>
                                  </p:stCondLst>
                                  <p:childTnLst>
                                    <p:set>
                                      <p:cBhvr>
                                        <p:cTn id="237" dur="1" fill="hold">
                                          <p:stCondLst>
                                            <p:cond delay="0"/>
                                          </p:stCondLst>
                                        </p:cTn>
                                        <p:tgtEl>
                                          <p:spTgt spid="10"/>
                                        </p:tgtEl>
                                        <p:attrNameLst>
                                          <p:attrName>style.visibility</p:attrName>
                                        </p:attrNameLst>
                                      </p:cBhvr>
                                      <p:to>
                                        <p:strVal val="visible"/>
                                      </p:to>
                                    </p:set>
                                    <p:animEffect transition="in" filter="fade">
                                      <p:cBhvr>
                                        <p:cTn id="238" dur="500"/>
                                        <p:tgtEl>
                                          <p:spTgt spid="10"/>
                                        </p:tgtEl>
                                      </p:cBhvr>
                                    </p:animEffect>
                                  </p:childTnLst>
                                </p:cTn>
                              </p:par>
                              <p:par>
                                <p:cTn id="239" presetID="10" presetClass="entr" presetSubtype="0" fill="hold" nodeType="withEffect">
                                  <p:stCondLst>
                                    <p:cond delay="1580"/>
                                  </p:stCondLst>
                                  <p:childTnLst>
                                    <p:set>
                                      <p:cBhvr>
                                        <p:cTn id="240" dur="1" fill="hold">
                                          <p:stCondLst>
                                            <p:cond delay="0"/>
                                          </p:stCondLst>
                                        </p:cTn>
                                        <p:tgtEl>
                                          <p:spTgt spid="142"/>
                                        </p:tgtEl>
                                        <p:attrNameLst>
                                          <p:attrName>style.visibility</p:attrName>
                                        </p:attrNameLst>
                                      </p:cBhvr>
                                      <p:to>
                                        <p:strVal val="visible"/>
                                      </p:to>
                                    </p:set>
                                    <p:animEffect transition="in" filter="fade">
                                      <p:cBhvr>
                                        <p:cTn id="241" dur="500"/>
                                        <p:tgtEl>
                                          <p:spTgt spid="142"/>
                                        </p:tgtEl>
                                      </p:cBhvr>
                                    </p:animEffect>
                                  </p:childTnLst>
                                </p:cTn>
                              </p:par>
                              <p:par>
                                <p:cTn id="242" presetID="10" presetClass="entr" presetSubtype="0" fill="hold" nodeType="withEffect">
                                  <p:stCondLst>
                                    <p:cond delay="1600"/>
                                  </p:stCondLst>
                                  <p:childTnLst>
                                    <p:set>
                                      <p:cBhvr>
                                        <p:cTn id="243" dur="1" fill="hold">
                                          <p:stCondLst>
                                            <p:cond delay="0"/>
                                          </p:stCondLst>
                                        </p:cTn>
                                        <p:tgtEl>
                                          <p:spTgt spid="149"/>
                                        </p:tgtEl>
                                        <p:attrNameLst>
                                          <p:attrName>style.visibility</p:attrName>
                                        </p:attrNameLst>
                                      </p:cBhvr>
                                      <p:to>
                                        <p:strVal val="visible"/>
                                      </p:to>
                                    </p:set>
                                    <p:animEffect transition="in" filter="fade">
                                      <p:cBhvr>
                                        <p:cTn id="244" dur="500"/>
                                        <p:tgtEl>
                                          <p:spTgt spid="149"/>
                                        </p:tgtEl>
                                      </p:cBhvr>
                                    </p:animEffect>
                                  </p:childTnLst>
                                </p:cTn>
                              </p:par>
                              <p:par>
                                <p:cTn id="245" presetID="10" presetClass="entr" presetSubtype="0" fill="hold" nodeType="withEffect">
                                  <p:stCondLst>
                                    <p:cond delay="1620"/>
                                  </p:stCondLst>
                                  <p:childTnLst>
                                    <p:set>
                                      <p:cBhvr>
                                        <p:cTn id="246" dur="1" fill="hold">
                                          <p:stCondLst>
                                            <p:cond delay="0"/>
                                          </p:stCondLst>
                                        </p:cTn>
                                        <p:tgtEl>
                                          <p:spTgt spid="39"/>
                                        </p:tgtEl>
                                        <p:attrNameLst>
                                          <p:attrName>style.visibility</p:attrName>
                                        </p:attrNameLst>
                                      </p:cBhvr>
                                      <p:to>
                                        <p:strVal val="visible"/>
                                      </p:to>
                                    </p:set>
                                    <p:animEffect transition="in" filter="fade">
                                      <p:cBhvr>
                                        <p:cTn id="247" dur="500"/>
                                        <p:tgtEl>
                                          <p:spTgt spid="39"/>
                                        </p:tgtEl>
                                      </p:cBhvr>
                                    </p:animEffect>
                                  </p:childTnLst>
                                </p:cTn>
                              </p:par>
                              <p:par>
                                <p:cTn id="248" presetID="10" presetClass="entr" presetSubtype="0" fill="hold" nodeType="withEffect">
                                  <p:stCondLst>
                                    <p:cond delay="1640"/>
                                  </p:stCondLst>
                                  <p:childTnLst>
                                    <p:set>
                                      <p:cBhvr>
                                        <p:cTn id="249" dur="1" fill="hold">
                                          <p:stCondLst>
                                            <p:cond delay="0"/>
                                          </p:stCondLst>
                                        </p:cTn>
                                        <p:tgtEl>
                                          <p:spTgt spid="140"/>
                                        </p:tgtEl>
                                        <p:attrNameLst>
                                          <p:attrName>style.visibility</p:attrName>
                                        </p:attrNameLst>
                                      </p:cBhvr>
                                      <p:to>
                                        <p:strVal val="visible"/>
                                      </p:to>
                                    </p:set>
                                    <p:animEffect transition="in" filter="fade">
                                      <p:cBhvr>
                                        <p:cTn id="250" dur="500"/>
                                        <p:tgtEl>
                                          <p:spTgt spid="140"/>
                                        </p:tgtEl>
                                      </p:cBhvr>
                                    </p:animEffect>
                                  </p:childTnLst>
                                </p:cTn>
                              </p:par>
                              <p:par>
                                <p:cTn id="251" presetID="10" presetClass="entr" presetSubtype="0" fill="hold" nodeType="withEffect">
                                  <p:stCondLst>
                                    <p:cond delay="1660"/>
                                  </p:stCondLst>
                                  <p:childTnLst>
                                    <p:set>
                                      <p:cBhvr>
                                        <p:cTn id="252" dur="1" fill="hold">
                                          <p:stCondLst>
                                            <p:cond delay="0"/>
                                          </p:stCondLst>
                                        </p:cTn>
                                        <p:tgtEl>
                                          <p:spTgt spid="154"/>
                                        </p:tgtEl>
                                        <p:attrNameLst>
                                          <p:attrName>style.visibility</p:attrName>
                                        </p:attrNameLst>
                                      </p:cBhvr>
                                      <p:to>
                                        <p:strVal val="visible"/>
                                      </p:to>
                                    </p:set>
                                    <p:animEffect transition="in" filter="fade">
                                      <p:cBhvr>
                                        <p:cTn id="253" dur="500"/>
                                        <p:tgtEl>
                                          <p:spTgt spid="154"/>
                                        </p:tgtEl>
                                      </p:cBhvr>
                                    </p:animEffect>
                                  </p:childTnLst>
                                </p:cTn>
                              </p:par>
                              <p:par>
                                <p:cTn id="254" presetID="10" presetClass="entr" presetSubtype="0" fill="hold" nodeType="withEffect">
                                  <p:stCondLst>
                                    <p:cond delay="1680"/>
                                  </p:stCondLst>
                                  <p:childTnLst>
                                    <p:set>
                                      <p:cBhvr>
                                        <p:cTn id="255" dur="1" fill="hold">
                                          <p:stCondLst>
                                            <p:cond delay="0"/>
                                          </p:stCondLst>
                                        </p:cTn>
                                        <p:tgtEl>
                                          <p:spTgt spid="21"/>
                                        </p:tgtEl>
                                        <p:attrNameLst>
                                          <p:attrName>style.visibility</p:attrName>
                                        </p:attrNameLst>
                                      </p:cBhvr>
                                      <p:to>
                                        <p:strVal val="visible"/>
                                      </p:to>
                                    </p:set>
                                    <p:animEffect transition="in" filter="fade">
                                      <p:cBhvr>
                                        <p:cTn id="256" dur="500"/>
                                        <p:tgtEl>
                                          <p:spTgt spid="21"/>
                                        </p:tgtEl>
                                      </p:cBhvr>
                                    </p:animEffect>
                                  </p:childTnLst>
                                </p:cTn>
                              </p:par>
                            </p:childTnLst>
                          </p:cTn>
                        </p:par>
                        <p:par>
                          <p:cTn id="257" fill="hold">
                            <p:stCondLst>
                              <p:cond delay="2180"/>
                            </p:stCondLst>
                            <p:childTnLst>
                              <p:par>
                                <p:cTn id="258" presetID="10" presetClass="entr" presetSubtype="0" fill="hold" grpId="0" nodeType="afterEffect">
                                  <p:stCondLst>
                                    <p:cond delay="0"/>
                                  </p:stCondLst>
                                  <p:childTnLst>
                                    <p:set>
                                      <p:cBhvr>
                                        <p:cTn id="259" dur="1" fill="hold">
                                          <p:stCondLst>
                                            <p:cond delay="0"/>
                                          </p:stCondLst>
                                        </p:cTn>
                                        <p:tgtEl>
                                          <p:spTgt spid="106"/>
                                        </p:tgtEl>
                                        <p:attrNameLst>
                                          <p:attrName>style.visibility</p:attrName>
                                        </p:attrNameLst>
                                      </p:cBhvr>
                                      <p:to>
                                        <p:strVal val="visible"/>
                                      </p:to>
                                    </p:set>
                                    <p:animEffect transition="in" filter="fade">
                                      <p:cBhvr>
                                        <p:cTn id="260" dur="750"/>
                                        <p:tgtEl>
                                          <p:spTgt spid="106"/>
                                        </p:tgtEl>
                                      </p:cBhvr>
                                    </p:animEffect>
                                  </p:childTnLst>
                                </p:cTn>
                              </p:par>
                              <p:par>
                                <p:cTn id="261" presetID="10" presetClass="entr" presetSubtype="0" fill="hold" grpId="0" nodeType="withEffect">
                                  <p:stCondLst>
                                    <p:cond delay="200"/>
                                  </p:stCondLst>
                                  <p:childTnLst>
                                    <p:set>
                                      <p:cBhvr>
                                        <p:cTn id="262" dur="1" fill="hold">
                                          <p:stCondLst>
                                            <p:cond delay="0"/>
                                          </p:stCondLst>
                                        </p:cTn>
                                        <p:tgtEl>
                                          <p:spTgt spid="15"/>
                                        </p:tgtEl>
                                        <p:attrNameLst>
                                          <p:attrName>style.visibility</p:attrName>
                                        </p:attrNameLst>
                                      </p:cBhvr>
                                      <p:to>
                                        <p:strVal val="visible"/>
                                      </p:to>
                                    </p:set>
                                    <p:animEffect transition="in" filter="fade">
                                      <p:cBhvr>
                                        <p:cTn id="263" dur="500"/>
                                        <p:tgtEl>
                                          <p:spTgt spid="15"/>
                                        </p:tgtEl>
                                      </p:cBhvr>
                                    </p:animEffect>
                                  </p:childTnLst>
                                </p:cTn>
                              </p:par>
                              <p:par>
                                <p:cTn id="264" presetID="42" presetClass="path" presetSubtype="0" decel="100000" fill="hold" grpId="1" nodeType="withEffect">
                                  <p:stCondLst>
                                    <p:cond delay="200"/>
                                  </p:stCondLst>
                                  <p:childTnLst>
                                    <p:animMotion origin="layout" path="M 0 0 L 0 0.03542 " pathEditMode="relative" rAng="0" ptsTypes="AA">
                                      <p:cBhvr>
                                        <p:cTn id="265" dur="700" spd="-100000" fill="hold"/>
                                        <p:tgtEl>
                                          <p:spTgt spid="15"/>
                                        </p:tgtEl>
                                        <p:attrNameLst>
                                          <p:attrName>ppt_x</p:attrName>
                                          <p:attrName>ppt_y</p:attrName>
                                        </p:attrNameLst>
                                      </p:cBhvr>
                                      <p:rCtr x="0" y="1759"/>
                                    </p:animMotion>
                                  </p:childTnLst>
                                </p:cTn>
                              </p:par>
                              <p:par>
                                <p:cTn id="266" presetID="10" presetClass="entr" presetSubtype="0" fill="hold" grpId="0" nodeType="withEffect">
                                  <p:stCondLst>
                                    <p:cond delay="200"/>
                                  </p:stCondLst>
                                  <p:childTnLst>
                                    <p:set>
                                      <p:cBhvr>
                                        <p:cTn id="267" dur="1" fill="hold">
                                          <p:stCondLst>
                                            <p:cond delay="0"/>
                                          </p:stCondLst>
                                        </p:cTn>
                                        <p:tgtEl>
                                          <p:spTgt spid="2"/>
                                        </p:tgtEl>
                                        <p:attrNameLst>
                                          <p:attrName>style.visibility</p:attrName>
                                        </p:attrNameLst>
                                      </p:cBhvr>
                                      <p:to>
                                        <p:strVal val="visible"/>
                                      </p:to>
                                    </p:set>
                                    <p:animEffect transition="in" filter="fade">
                                      <p:cBhvr>
                                        <p:cTn id="268" dur="500"/>
                                        <p:tgtEl>
                                          <p:spTgt spid="2"/>
                                        </p:tgtEl>
                                      </p:cBhvr>
                                    </p:animEffect>
                                  </p:childTnLst>
                                </p:cTn>
                              </p:par>
                              <p:par>
                                <p:cTn id="269" presetID="42" presetClass="path" presetSubtype="0" decel="100000" fill="hold" grpId="1" nodeType="withEffect">
                                  <p:stCondLst>
                                    <p:cond delay="200"/>
                                  </p:stCondLst>
                                  <p:childTnLst>
                                    <p:animMotion origin="layout" path="M -1.45833E-6 -4.07407E-6 L -1.45833E-6 0.03542 " pathEditMode="relative" rAng="0" ptsTypes="AA">
                                      <p:cBhvr>
                                        <p:cTn id="270" dur="700" spd="-100000" fill="hold"/>
                                        <p:tgtEl>
                                          <p:spTgt spid="2"/>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5" grpId="0"/>
      <p:bldP spid="15" grpId="1"/>
      <p:bldP spid="2" grpId="0"/>
      <p:bldP spid="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2591-6C0F-D0B1-A98C-27F4F34FA56E}"/>
            </a:ext>
          </a:extLst>
        </p:cNvPr>
        <p:cNvGrpSpPr/>
        <p:nvPr/>
      </p:nvGrpSpPr>
      <p:grpSpPr>
        <a:xfrm>
          <a:off x="0" y="0"/>
          <a:ext cx="0" cy="0"/>
          <a:chOff x="0" y="0"/>
          <a:chExt cx="0" cy="0"/>
        </a:xfrm>
      </p:grpSpPr>
      <p:sp>
        <p:nvSpPr>
          <p:cNvPr id="126" name="Rectangle: Rounded Corners 9" descr="Box">
            <a:extLst>
              <a:ext uri="{FF2B5EF4-FFF2-40B4-BE49-F238E27FC236}">
                <a16:creationId xmlns:a16="http://schemas.microsoft.com/office/drawing/2014/main" id="{F16CCA96-08E2-2CB1-144E-AFEBE32EE0DE}"/>
              </a:ext>
            </a:extLst>
          </p:cNvPr>
          <p:cNvSpPr>
            <a:spLocks/>
          </p:cNvSpPr>
          <p:nvPr/>
        </p:nvSpPr>
        <p:spPr>
          <a:xfrm>
            <a:off x="565830" y="1709970"/>
            <a:ext cx="11060340" cy="4559068"/>
          </a:xfrm>
          <a:prstGeom prst="roundRect">
            <a:avLst>
              <a:gd name="adj" fmla="val 7195"/>
            </a:avLst>
          </a:prstGeom>
          <a:gradFill flip="none" rotWithShape="1">
            <a:gsLst>
              <a:gs pos="20000">
                <a:srgbClr val="702573">
                  <a:alpha val="10000"/>
                </a:srgbClr>
              </a:gs>
              <a:gs pos="80000">
                <a:srgbClr val="2A446F">
                  <a:alpha val="10000"/>
                </a:srgbClr>
              </a:gs>
            </a:gsLst>
            <a:path path="circle">
              <a:fillToRect l="100000" t="100000"/>
            </a:path>
            <a:tileRect r="-100000" b="-10000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5725" tIns="68580" rIns="85725" bIns="68580" numCol="1" spcCol="0" rtlCol="0" fromWordArt="0" anchor="t" anchorCtr="0" forceAA="0" compatLnSpc="1">
            <a:prstTxWarp prst="textNoShape">
              <a:avLst/>
            </a:prstTxWarp>
            <a:noAutofit/>
          </a:bodyPr>
          <a:lstStyle/>
          <a:p>
            <a:pPr marL="0" marR="0" lvl="0" indent="0" algn="l" defTabSz="437143" rtl="0" eaLnBrk="1" fontAlgn="base" latinLnBrk="0" hangingPunct="1">
              <a:lnSpc>
                <a:spcPct val="100000"/>
              </a:lnSpc>
              <a:spcBef>
                <a:spcPct val="0"/>
              </a:spcBef>
              <a:spcAft>
                <a:spcPct val="0"/>
              </a:spcAft>
              <a:buClrTx/>
              <a:buSzTx/>
              <a:buFontTx/>
              <a:buNone/>
              <a:tabLst/>
              <a:defRPr/>
            </a:pPr>
            <a:endParaRPr kumimoji="0" lang="en-IN" sz="1875" b="0" i="0" u="none" strike="noStrike" kern="1200" cap="none" spc="0" normalizeH="0" baseline="0" noProof="0">
              <a:ln>
                <a:noFill/>
              </a:ln>
              <a:solidFill>
                <a:srgbClr val="F4F3F5"/>
              </a:solidFill>
              <a:effectLst/>
              <a:uLnTx/>
              <a:uFillTx/>
              <a:latin typeface="Segoe Sans Display" pitchFamily="2" charset="0"/>
              <a:ea typeface="+mn-ea"/>
              <a:cs typeface="Segoe Sans Display" pitchFamily="2" charset="0"/>
            </a:endParaRPr>
          </a:p>
        </p:txBody>
      </p:sp>
      <p:sp>
        <p:nvSpPr>
          <p:cNvPr id="2" name="Rectangle: Rounded Corners 7">
            <a:extLst>
              <a:ext uri="{FF2B5EF4-FFF2-40B4-BE49-F238E27FC236}">
                <a16:creationId xmlns:a16="http://schemas.microsoft.com/office/drawing/2014/main" id="{F47D43D0-BC58-03F8-CB5E-2CCEC25792D5}"/>
              </a:ext>
              <a:ext uri="{C183D7F6-B498-43B3-948B-1728B52AA6E4}">
                <adec:decorative xmlns:adec="http://schemas.microsoft.com/office/drawing/2017/decorative" val="1"/>
              </a:ext>
            </a:extLst>
          </p:cNvPr>
          <p:cNvSpPr/>
          <p:nvPr/>
        </p:nvSpPr>
        <p:spPr bwMode="auto">
          <a:xfrm>
            <a:off x="776820" y="2393370"/>
            <a:ext cx="10658222" cy="3232019"/>
          </a:xfrm>
          <a:prstGeom prst="roundRect">
            <a:avLst>
              <a:gd name="adj" fmla="val 8727"/>
            </a:avLst>
          </a:prstGeom>
          <a:solidFill>
            <a:srgbClr val="FFFFFF">
              <a:alpha val="70000"/>
            </a:srgbClr>
          </a:solidFill>
          <a:ln w="12700" cap="flat" cmpd="sng" algn="ctr">
            <a:solidFill>
              <a:srgbClr val="FFFFFF"/>
            </a:solidFill>
            <a:prstDash val="solid"/>
          </a:ln>
          <a:effectLst>
            <a:outerShdw blurRad="190500" dist="25400" dir="2700000" algn="tl" rotWithShape="0">
              <a:srgbClr val="463668">
                <a:alpha val="15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90000"/>
              </a:lnSpc>
              <a:spcBef>
                <a:spcPts val="600"/>
              </a:spcBef>
              <a:spcAft>
                <a:spcPct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Segoe Sans Display" pitchFamily="2" charset="0"/>
              <a:ea typeface="+mn-ea"/>
              <a:cs typeface="Segoe Sans Display" pitchFamily="2" charset="0"/>
            </a:endParaRPr>
          </a:p>
        </p:txBody>
      </p:sp>
      <p:grpSp>
        <p:nvGrpSpPr>
          <p:cNvPr id="27" name="Group 26">
            <a:extLst>
              <a:ext uri="{FF2B5EF4-FFF2-40B4-BE49-F238E27FC236}">
                <a16:creationId xmlns:a16="http://schemas.microsoft.com/office/drawing/2014/main" id="{2E934767-7B3C-A829-AA44-799D8FBC43CF}"/>
              </a:ext>
            </a:extLst>
          </p:cNvPr>
          <p:cNvGrpSpPr/>
          <p:nvPr/>
        </p:nvGrpSpPr>
        <p:grpSpPr>
          <a:xfrm>
            <a:off x="747681" y="1839372"/>
            <a:ext cx="3291840" cy="4190283"/>
            <a:chOff x="747681" y="1933034"/>
            <a:chExt cx="3291840" cy="4190283"/>
          </a:xfrm>
        </p:grpSpPr>
        <p:sp>
          <p:nvSpPr>
            <p:cNvPr id="177" name="Text Placeholder 2">
              <a:extLst>
                <a:ext uri="{FF2B5EF4-FFF2-40B4-BE49-F238E27FC236}">
                  <a16:creationId xmlns:a16="http://schemas.microsoft.com/office/drawing/2014/main" id="{4A5C6835-9606-24B8-B45E-02961084714E}"/>
                </a:ext>
              </a:extLst>
            </p:cNvPr>
            <p:cNvSpPr txBox="1">
              <a:spLocks/>
            </p:cNvSpPr>
            <p:nvPr/>
          </p:nvSpPr>
          <p:spPr>
            <a:xfrm>
              <a:off x="747681" y="1933034"/>
              <a:ext cx="3291840" cy="55399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defPPr>
                <a:defRPr lang="en-US"/>
              </a:defPPr>
              <a:lvl1pPr marR="0" lvl="0" indent="0" algn="ctr" defTabSz="932472" fontAlgn="base">
                <a:lnSpc>
                  <a:spcPct val="100000"/>
                </a:lnSpc>
                <a:spcBef>
                  <a:spcPct val="0"/>
                </a:spcBef>
                <a:spcAft>
                  <a:spcPct val="0"/>
                </a:spcAft>
                <a:buClrTx/>
                <a:buSzTx/>
                <a:buFontTx/>
                <a:buNone/>
                <a:tabLst/>
                <a:defRPr kumimoji="0" b="1" i="0" u="none" strike="noStrike" cap="none" spc="0" normalizeH="0" baseline="0">
                  <a:ln>
                    <a:noFill/>
                  </a:ln>
                  <a:solidFill>
                    <a:srgbClr val="FFFFFF"/>
                  </a:solidFill>
                  <a:effectLst/>
                  <a:uLnTx/>
                  <a:uFillTx/>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Human with assistant</a:t>
              </a:r>
            </a:p>
          </p:txBody>
        </p:sp>
        <p:grpSp>
          <p:nvGrpSpPr>
            <p:cNvPr id="26" name="Group 25">
              <a:extLst>
                <a:ext uri="{FF2B5EF4-FFF2-40B4-BE49-F238E27FC236}">
                  <a16:creationId xmlns:a16="http://schemas.microsoft.com/office/drawing/2014/main" id="{3080A5E2-B457-343C-A8BD-578195E69CD8}"/>
                </a:ext>
              </a:extLst>
            </p:cNvPr>
            <p:cNvGrpSpPr/>
            <p:nvPr/>
          </p:nvGrpSpPr>
          <p:grpSpPr>
            <a:xfrm>
              <a:off x="1250436" y="3096090"/>
              <a:ext cx="2220542" cy="580643"/>
              <a:chOff x="1250436" y="3096090"/>
              <a:chExt cx="2220542" cy="580643"/>
            </a:xfrm>
          </p:grpSpPr>
          <p:grpSp>
            <p:nvGrpSpPr>
              <p:cNvPr id="159" name="Group 158">
                <a:extLst>
                  <a:ext uri="{FF2B5EF4-FFF2-40B4-BE49-F238E27FC236}">
                    <a16:creationId xmlns:a16="http://schemas.microsoft.com/office/drawing/2014/main" id="{ADD4F709-A2A7-957A-3200-C9CC0BD394B7}"/>
                  </a:ext>
                </a:extLst>
              </p:cNvPr>
              <p:cNvGrpSpPr/>
              <p:nvPr/>
            </p:nvGrpSpPr>
            <p:grpSpPr>
              <a:xfrm>
                <a:off x="1250436" y="3096090"/>
                <a:ext cx="580643" cy="580643"/>
                <a:chOff x="13994634" y="4712744"/>
                <a:chExt cx="580643" cy="580643"/>
              </a:xfrm>
            </p:grpSpPr>
            <p:sp>
              <p:nvSpPr>
                <p:cNvPr id="161" name="Freeform: Shape 14">
                  <a:extLst>
                    <a:ext uri="{FF2B5EF4-FFF2-40B4-BE49-F238E27FC236}">
                      <a16:creationId xmlns:a16="http://schemas.microsoft.com/office/drawing/2014/main" id="{C2B6F961-EA9E-F357-7656-B87FBB4B51C7}"/>
                    </a:ext>
                  </a:extLst>
                </p:cNvPr>
                <p:cNvSpPr/>
                <p:nvPr/>
              </p:nvSpPr>
              <p:spPr>
                <a:xfrm>
                  <a:off x="13994634" y="4712744"/>
                  <a:ext cx="580643" cy="580643"/>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noFill/>
                <a:ln w="19050" cap="flat">
                  <a:gradFill>
                    <a:gsLst>
                      <a:gs pos="0">
                        <a:srgbClr val="0078D4"/>
                      </a:gs>
                      <a:gs pos="100000">
                        <a:srgbClr val="3168D0"/>
                      </a:gs>
                    </a:gsLst>
                    <a:lin ang="5400000" scaled="1"/>
                  </a:gra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162" name="Oval 161">
                  <a:extLst>
                    <a:ext uri="{FF2B5EF4-FFF2-40B4-BE49-F238E27FC236}">
                      <a16:creationId xmlns:a16="http://schemas.microsoft.com/office/drawing/2014/main" id="{CE89B949-164D-399D-FF81-E281DC1B55DC}"/>
                    </a:ext>
                  </a:extLst>
                </p:cNvPr>
                <p:cNvSpPr/>
                <p:nvPr/>
              </p:nvSpPr>
              <p:spPr bwMode="auto">
                <a:xfrm>
                  <a:off x="14171847" y="4823157"/>
                  <a:ext cx="226218" cy="226218"/>
                </a:xfrm>
                <a:prstGeom prst="ellipse">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err="1">
                    <a:ln>
                      <a:noFill/>
                    </a:ln>
                    <a:solidFill>
                      <a:srgbClr val="FFFFFF"/>
                    </a:solidFill>
                    <a:effectLst/>
                    <a:uLnTx/>
                    <a:uFillTx/>
                    <a:latin typeface="Open Sans" pitchFamily="2" charset="0"/>
                    <a:ea typeface="Open Sans" pitchFamily="2" charset="0"/>
                    <a:cs typeface="Open Sans" pitchFamily="2" charset="0"/>
                  </a:endParaRPr>
                </a:p>
              </p:txBody>
            </p:sp>
            <p:sp>
              <p:nvSpPr>
                <p:cNvPr id="163" name="Freeform: Shape 16">
                  <a:extLst>
                    <a:ext uri="{FF2B5EF4-FFF2-40B4-BE49-F238E27FC236}">
                      <a16:creationId xmlns:a16="http://schemas.microsoft.com/office/drawing/2014/main" id="{08810876-5C61-0E90-01DD-2EE6C3B89AD9}"/>
                    </a:ext>
                  </a:extLst>
                </p:cNvPr>
                <p:cNvSpPr/>
                <p:nvPr/>
              </p:nvSpPr>
              <p:spPr bwMode="auto">
                <a:xfrm>
                  <a:off x="14049166" y="5073838"/>
                  <a:ext cx="471582" cy="218480"/>
                </a:xfrm>
                <a:custGeom>
                  <a:avLst/>
                  <a:gdLst>
                    <a:gd name="connsiteX0" fmla="*/ 235791 w 471582"/>
                    <a:gd name="connsiteY0" fmla="*/ 0 h 218480"/>
                    <a:gd name="connsiteX1" fmla="*/ 445653 w 471582"/>
                    <a:gd name="connsiteY1" fmla="*/ 64104 h 218480"/>
                    <a:gd name="connsiteX2" fmla="*/ 471582 w 471582"/>
                    <a:gd name="connsiteY2" fmla="*/ 85497 h 218480"/>
                    <a:gd name="connsiteX3" fmla="*/ 465772 w 471582"/>
                    <a:gd name="connsiteY3" fmla="*/ 96201 h 218480"/>
                    <a:gd name="connsiteX4" fmla="*/ 235791 w 471582"/>
                    <a:gd name="connsiteY4" fmla="*/ 218480 h 218480"/>
                    <a:gd name="connsiteX5" fmla="*/ 5810 w 471582"/>
                    <a:gd name="connsiteY5" fmla="*/ 96201 h 218480"/>
                    <a:gd name="connsiteX6" fmla="*/ 0 w 471582"/>
                    <a:gd name="connsiteY6" fmla="*/ 85498 h 218480"/>
                    <a:gd name="connsiteX7" fmla="*/ 25929 w 471582"/>
                    <a:gd name="connsiteY7" fmla="*/ 64104 h 218480"/>
                    <a:gd name="connsiteX8" fmla="*/ 235791 w 471582"/>
                    <a:gd name="connsiteY8" fmla="*/ 0 h 21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1582" h="218480">
                      <a:moveTo>
                        <a:pt x="235791" y="0"/>
                      </a:moveTo>
                      <a:cubicBezTo>
                        <a:pt x="313528" y="0"/>
                        <a:pt x="385746" y="23632"/>
                        <a:pt x="445653" y="64104"/>
                      </a:cubicBezTo>
                      <a:lnTo>
                        <a:pt x="471582" y="85497"/>
                      </a:lnTo>
                      <a:lnTo>
                        <a:pt x="465772" y="96201"/>
                      </a:lnTo>
                      <a:cubicBezTo>
                        <a:pt x="415930" y="169976"/>
                        <a:pt x="331525" y="218480"/>
                        <a:pt x="235791" y="218480"/>
                      </a:cubicBezTo>
                      <a:cubicBezTo>
                        <a:pt x="140057" y="218480"/>
                        <a:pt x="55652" y="169976"/>
                        <a:pt x="5810" y="96201"/>
                      </a:cubicBezTo>
                      <a:lnTo>
                        <a:pt x="0" y="85498"/>
                      </a:lnTo>
                      <a:lnTo>
                        <a:pt x="25929" y="64104"/>
                      </a:lnTo>
                      <a:cubicBezTo>
                        <a:pt x="85836" y="23632"/>
                        <a:pt x="158054" y="0"/>
                        <a:pt x="235791" y="0"/>
                      </a:cubicBezTo>
                      <a:close/>
                    </a:path>
                  </a:pathLst>
                </a:cu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err="1">
                    <a:ln>
                      <a:noFill/>
                    </a:ln>
                    <a:solidFill>
                      <a:srgbClr val="FFFFFF"/>
                    </a:solidFill>
                    <a:effectLst/>
                    <a:uLnTx/>
                    <a:uFillTx/>
                    <a:latin typeface="Open Sans" pitchFamily="2" charset="0"/>
                    <a:ea typeface="Open Sans" pitchFamily="2" charset="0"/>
                    <a:cs typeface="Open Sans" pitchFamily="2" charset="0"/>
                  </a:endParaRPr>
                </a:p>
              </p:txBody>
            </p:sp>
          </p:grpSp>
          <p:sp>
            <p:nvSpPr>
              <p:cNvPr id="160" name="Freeform: Shape 12">
                <a:extLst>
                  <a:ext uri="{FF2B5EF4-FFF2-40B4-BE49-F238E27FC236}">
                    <a16:creationId xmlns:a16="http://schemas.microsoft.com/office/drawing/2014/main" id="{E5E2D475-BF5B-1239-3030-48A52309C07F}"/>
                  </a:ext>
                </a:extLst>
              </p:cNvPr>
              <p:cNvSpPr/>
              <p:nvPr/>
            </p:nvSpPr>
            <p:spPr>
              <a:xfrm>
                <a:off x="2226081" y="3231869"/>
                <a:ext cx="299751" cy="309086"/>
              </a:xfrm>
              <a:custGeom>
                <a:avLst/>
                <a:gdLst>
                  <a:gd name="connsiteX0" fmla="*/ 168497 w 299751"/>
                  <a:gd name="connsiteY0" fmla="*/ 0 h 309086"/>
                  <a:gd name="connsiteX1" fmla="*/ 168497 w 299751"/>
                  <a:gd name="connsiteY1" fmla="*/ 136493 h 309086"/>
                  <a:gd name="connsiteX2" fmla="*/ 299752 w 299751"/>
                  <a:gd name="connsiteY2" fmla="*/ 136493 h 309086"/>
                  <a:gd name="connsiteX3" fmla="*/ 299752 w 299751"/>
                  <a:gd name="connsiteY3" fmla="*/ 171355 h 309086"/>
                  <a:gd name="connsiteX4" fmla="*/ 168497 w 299751"/>
                  <a:gd name="connsiteY4" fmla="*/ 171355 h 309086"/>
                  <a:gd name="connsiteX5" fmla="*/ 168497 w 299751"/>
                  <a:gd name="connsiteY5" fmla="*/ 309086 h 309086"/>
                  <a:gd name="connsiteX6" fmla="*/ 131350 w 299751"/>
                  <a:gd name="connsiteY6" fmla="*/ 309086 h 309086"/>
                  <a:gd name="connsiteX7" fmla="*/ 131350 w 299751"/>
                  <a:gd name="connsiteY7" fmla="*/ 171355 h 309086"/>
                  <a:gd name="connsiteX8" fmla="*/ 0 w 299751"/>
                  <a:gd name="connsiteY8" fmla="*/ 171355 h 309086"/>
                  <a:gd name="connsiteX9" fmla="*/ 0 w 299751"/>
                  <a:gd name="connsiteY9" fmla="*/ 136493 h 309086"/>
                  <a:gd name="connsiteX10" fmla="*/ 131350 w 299751"/>
                  <a:gd name="connsiteY10" fmla="*/ 136493 h 309086"/>
                  <a:gd name="connsiteX11" fmla="*/ 131350 w 299751"/>
                  <a:gd name="connsiteY11" fmla="*/ 0 h 309086"/>
                  <a:gd name="connsiteX12" fmla="*/ 168497 w 299751"/>
                  <a:gd name="connsiteY12" fmla="*/ 0 h 309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751" h="309086">
                    <a:moveTo>
                      <a:pt x="168497" y="0"/>
                    </a:moveTo>
                    <a:lnTo>
                      <a:pt x="168497" y="136493"/>
                    </a:lnTo>
                    <a:lnTo>
                      <a:pt x="299752" y="136493"/>
                    </a:lnTo>
                    <a:lnTo>
                      <a:pt x="299752" y="171355"/>
                    </a:lnTo>
                    <a:lnTo>
                      <a:pt x="168497" y="171355"/>
                    </a:lnTo>
                    <a:lnTo>
                      <a:pt x="168497" y="309086"/>
                    </a:lnTo>
                    <a:lnTo>
                      <a:pt x="131350" y="309086"/>
                    </a:lnTo>
                    <a:lnTo>
                      <a:pt x="131350" y="171355"/>
                    </a:lnTo>
                    <a:lnTo>
                      <a:pt x="0" y="171355"/>
                    </a:lnTo>
                    <a:lnTo>
                      <a:pt x="0" y="136493"/>
                    </a:lnTo>
                    <a:lnTo>
                      <a:pt x="131350" y="136493"/>
                    </a:lnTo>
                    <a:lnTo>
                      <a:pt x="131350" y="0"/>
                    </a:lnTo>
                    <a:lnTo>
                      <a:pt x="168497" y="0"/>
                    </a:lnTo>
                    <a:close/>
                  </a:path>
                </a:pathLst>
              </a:cu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128" name="Freeform: Shape 72">
                <a:extLst>
                  <a:ext uri="{FF2B5EF4-FFF2-40B4-BE49-F238E27FC236}">
                    <a16:creationId xmlns:a16="http://schemas.microsoft.com/office/drawing/2014/main" id="{B9C8FBAC-5318-A826-6689-FB7305B7BA19}"/>
                  </a:ext>
                </a:extLst>
              </p:cNvPr>
              <p:cNvSpPr>
                <a:spLocks/>
              </p:cNvSpPr>
              <p:nvPr/>
            </p:nvSpPr>
            <p:spPr>
              <a:xfrm>
                <a:off x="2917045" y="3108294"/>
                <a:ext cx="553933" cy="553933"/>
              </a:xfrm>
              <a:prstGeom prst="ellipse">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129" name="Graphic 128">
                <a:extLst>
                  <a:ext uri="{FF2B5EF4-FFF2-40B4-BE49-F238E27FC236}">
                    <a16:creationId xmlns:a16="http://schemas.microsoft.com/office/drawing/2014/main" id="{EF3A2B17-0E4E-8899-7396-7EC623643B0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68429" y="3159261"/>
                <a:ext cx="451165" cy="451999"/>
              </a:xfrm>
              <a:prstGeom prst="rect">
                <a:avLst/>
              </a:prstGeom>
            </p:spPr>
          </p:pic>
        </p:grpSp>
        <p:sp>
          <p:nvSpPr>
            <p:cNvPr id="155" name="Text Placeholder 2">
              <a:extLst>
                <a:ext uri="{FF2B5EF4-FFF2-40B4-BE49-F238E27FC236}">
                  <a16:creationId xmlns:a16="http://schemas.microsoft.com/office/drawing/2014/main" id="{0EF92C60-966E-4EE6-3F10-BF8CB18F5876}"/>
                </a:ext>
              </a:extLst>
            </p:cNvPr>
            <p:cNvSpPr txBox="1">
              <a:spLocks/>
            </p:cNvSpPr>
            <p:nvPr/>
          </p:nvSpPr>
          <p:spPr>
            <a:xfrm>
              <a:off x="747682" y="4329092"/>
              <a:ext cx="3291839" cy="738664"/>
            </a:xfrm>
            <a:prstGeom prst="rect">
              <a:avLst/>
            </a:prstGeom>
          </p:spPr>
          <p:txBody>
            <a:bodyPr vert="horz" wrap="square" lIns="0" tIns="0" rIns="0" bIns="0" rtlCol="0" anchor="t">
              <a:spAutoFit/>
            </a:bodyPr>
            <a:lstStyle>
              <a:lvl1pPr marL="0" marR="0" indent="0" algn="l" defTabSz="932742" rtl="0" eaLnBrk="1" fontAlgn="auto" latinLnBrk="0" hangingPunct="1">
                <a:lnSpc>
                  <a:spcPct val="100000"/>
                </a:lnSpc>
                <a:spcBef>
                  <a:spcPct val="20000"/>
                </a:spcBef>
                <a:spcAft>
                  <a:spcPts val="0"/>
                </a:spcAft>
                <a:buClrTx/>
                <a:buSzPct val="90000"/>
                <a:buFont typeface="Arial" panose="020B0604020202020204" pitchFamily="34" charset="0"/>
                <a:buNone/>
                <a:tabLst/>
                <a:defRPr sz="2000" kern="1200" spc="0" baseline="0">
                  <a:solidFill>
                    <a:schemeClr val="tx1"/>
                  </a:solidFill>
                  <a:latin typeface="Segoe Pro Light" panose="020B0302040504020203" pitchFamily="34" charset="0"/>
                  <a:ea typeface="+mn-ea"/>
                  <a:cs typeface="Segoe UI Semilight" panose="020B0402040204020203" pitchFamily="34" charset="0"/>
                </a:defRPr>
              </a:lvl1pPr>
              <a:lvl2pPr marL="265176" marR="0" indent="-128016"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400" kern="1200" spc="0" baseline="0">
                  <a:solidFill>
                    <a:schemeClr val="tx1"/>
                  </a:solidFill>
                  <a:latin typeface="+mn-lt"/>
                  <a:ea typeface="+mn-ea"/>
                  <a:cs typeface="+mn-cs"/>
                </a:defRPr>
              </a:lvl2pPr>
              <a:lvl3pPr marL="384048" marR="0" indent="-118872" algn="l" defTabSz="932742" rtl="0" eaLnBrk="1" fontAlgn="auto" latinLnBrk="0" hangingPunct="1">
                <a:lnSpc>
                  <a:spcPct val="100000"/>
                </a:lnSpc>
                <a:spcBef>
                  <a:spcPct val="20000"/>
                </a:spcBef>
                <a:spcAft>
                  <a:spcPts val="0"/>
                </a:spcAft>
                <a:buClrTx/>
                <a:buSzPct val="90000"/>
                <a:buFont typeface="Arial" panose="020B0604020202020204" pitchFamily="34" charset="0"/>
                <a:buChar char="•"/>
                <a:tabLst/>
                <a:defRPr sz="12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gradFill>
                    <a:gsLst>
                      <a:gs pos="1250">
                        <a:schemeClr val="tx1"/>
                      </a:gs>
                      <a:gs pos="100000">
                        <a:schemeClr val="tx1"/>
                      </a:gs>
                    </a:gsLst>
                    <a:lin ang="5400000" scaled="0"/>
                  </a:gra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Every employee has </a:t>
              </a:r>
              <a:b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an AI assistant that helps them </a:t>
              </a:r>
              <a:b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work better and faster</a:t>
              </a:r>
            </a:p>
          </p:txBody>
        </p:sp>
        <p:sp>
          <p:nvSpPr>
            <p:cNvPr id="5" name="Text Placeholder 2">
              <a:extLst>
                <a:ext uri="{FF2B5EF4-FFF2-40B4-BE49-F238E27FC236}">
                  <a16:creationId xmlns:a16="http://schemas.microsoft.com/office/drawing/2014/main" id="{B15204C9-CB26-25C2-0273-C5314F8C27E4}"/>
                </a:ext>
              </a:extLst>
            </p:cNvPr>
            <p:cNvSpPr txBox="1">
              <a:spLocks/>
            </p:cNvSpPr>
            <p:nvPr/>
          </p:nvSpPr>
          <p:spPr>
            <a:xfrm>
              <a:off x="776820" y="5301383"/>
              <a:ext cx="3233563" cy="821934"/>
            </a:xfrm>
            <a:prstGeom prst="roundRect">
              <a:avLst>
                <a:gd name="adj" fmla="val 21364"/>
              </a:avLst>
            </a:prstGeom>
            <a:solidFill>
              <a:schemeClr val="accent2"/>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defPPr>
                <a:defRPr lang="en-US"/>
              </a:defPPr>
              <a:lvl1pPr marR="0" lvl="0" indent="0" algn="ctr" defTabSz="932472" fontAlgn="base">
                <a:lnSpc>
                  <a:spcPct val="110000"/>
                </a:lnSpc>
                <a:spcBef>
                  <a:spcPct val="0"/>
                </a:spcBef>
                <a:spcAft>
                  <a:spcPct val="0"/>
                </a:spcAft>
                <a:buClrTx/>
                <a:buSzTx/>
                <a:buFontTx/>
                <a:buNone/>
                <a:tabLst/>
                <a:defRPr kumimoji="0" sz="1600" b="1" i="0" u="none" strike="noStrike" cap="none" spc="0" normalizeH="0" baseline="0">
                  <a:ln>
                    <a:noFill/>
                  </a:ln>
                  <a:solidFill>
                    <a:srgbClr val="FFFFFF"/>
                  </a:solidFill>
                  <a:effectLst/>
                  <a:uLnTx/>
                  <a:uFillTx/>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32472" rtl="0" eaLnBrk="1" fontAlgn="base" latinLnBrk="0" hangingPunct="1">
                <a:lnSpc>
                  <a:spcPct val="11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“Summarize my calendar…””</a:t>
              </a:r>
            </a:p>
          </p:txBody>
        </p:sp>
      </p:grpSp>
      <p:grpSp>
        <p:nvGrpSpPr>
          <p:cNvPr id="44" name="Group 43">
            <a:extLst>
              <a:ext uri="{FF2B5EF4-FFF2-40B4-BE49-F238E27FC236}">
                <a16:creationId xmlns:a16="http://schemas.microsoft.com/office/drawing/2014/main" id="{CAEA4278-2021-E922-FB66-ECB0A5BEB598}"/>
              </a:ext>
            </a:extLst>
          </p:cNvPr>
          <p:cNvGrpSpPr/>
          <p:nvPr/>
        </p:nvGrpSpPr>
        <p:grpSpPr>
          <a:xfrm>
            <a:off x="8115492" y="1839372"/>
            <a:ext cx="3405537" cy="4220006"/>
            <a:chOff x="8115492" y="1839372"/>
            <a:chExt cx="3405537" cy="4220006"/>
          </a:xfrm>
        </p:grpSpPr>
        <p:sp>
          <p:nvSpPr>
            <p:cNvPr id="179" name="Text Placeholder 2">
              <a:extLst>
                <a:ext uri="{FF2B5EF4-FFF2-40B4-BE49-F238E27FC236}">
                  <a16:creationId xmlns:a16="http://schemas.microsoft.com/office/drawing/2014/main" id="{59A785B0-9BCA-BC9C-BA29-517EA2C1F937}"/>
                </a:ext>
              </a:extLst>
            </p:cNvPr>
            <p:cNvSpPr txBox="1">
              <a:spLocks/>
            </p:cNvSpPr>
            <p:nvPr/>
          </p:nvSpPr>
          <p:spPr>
            <a:xfrm>
              <a:off x="8172341" y="1839372"/>
              <a:ext cx="3291840" cy="55399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defPPr>
                <a:defRPr lang="en-US"/>
              </a:defPPr>
              <a:lvl1pPr marR="0" lvl="0" indent="0" algn="ctr" defTabSz="932472" fontAlgn="base">
                <a:lnSpc>
                  <a:spcPct val="100000"/>
                </a:lnSpc>
                <a:spcBef>
                  <a:spcPct val="0"/>
                </a:spcBef>
                <a:spcAft>
                  <a:spcPct val="0"/>
                </a:spcAft>
                <a:buClrTx/>
                <a:buSzTx/>
                <a:buFontTx/>
                <a:buNone/>
                <a:tabLst/>
                <a:defRPr kumimoji="0" b="1" i="0" u="none" strike="noStrike" cap="none" spc="0" normalizeH="0" baseline="0">
                  <a:ln>
                    <a:noFill/>
                  </a:ln>
                  <a:solidFill>
                    <a:srgbClr val="FFFFFF"/>
                  </a:solidFill>
                  <a:effectLst/>
                  <a:uLnTx/>
                  <a:uFillTx/>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Human-led, agent-operated</a:t>
              </a:r>
            </a:p>
          </p:txBody>
        </p:sp>
        <p:grpSp>
          <p:nvGrpSpPr>
            <p:cNvPr id="169" name="Group 168">
              <a:extLst>
                <a:ext uri="{FF2B5EF4-FFF2-40B4-BE49-F238E27FC236}">
                  <a16:creationId xmlns:a16="http://schemas.microsoft.com/office/drawing/2014/main" id="{A62DA3DD-9EE2-E33A-774B-E6D71A7A7CA0}"/>
                </a:ext>
              </a:extLst>
            </p:cNvPr>
            <p:cNvGrpSpPr/>
            <p:nvPr/>
          </p:nvGrpSpPr>
          <p:grpSpPr>
            <a:xfrm>
              <a:off x="8359680" y="2567665"/>
              <a:ext cx="580643" cy="580643"/>
              <a:chOff x="13994634" y="4712744"/>
              <a:chExt cx="580643" cy="580643"/>
            </a:xfrm>
          </p:grpSpPr>
          <p:sp>
            <p:nvSpPr>
              <p:cNvPr id="174" name="Freeform: Shape 214">
                <a:extLst>
                  <a:ext uri="{FF2B5EF4-FFF2-40B4-BE49-F238E27FC236}">
                    <a16:creationId xmlns:a16="http://schemas.microsoft.com/office/drawing/2014/main" id="{505F7816-D779-70DD-7C0D-540B9D74A4BC}"/>
                  </a:ext>
                </a:extLst>
              </p:cNvPr>
              <p:cNvSpPr/>
              <p:nvPr/>
            </p:nvSpPr>
            <p:spPr>
              <a:xfrm>
                <a:off x="13994634" y="4712744"/>
                <a:ext cx="580643" cy="580643"/>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noFill/>
              <a:ln w="19050" cap="flat">
                <a:gradFill>
                  <a:gsLst>
                    <a:gs pos="0">
                      <a:srgbClr val="884DCA"/>
                    </a:gs>
                    <a:gs pos="100000">
                      <a:srgbClr val="B73EC5"/>
                    </a:gs>
                  </a:gsLst>
                  <a:lin ang="5400000" scaled="1"/>
                </a:gra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175" name="Oval 174">
                <a:extLst>
                  <a:ext uri="{FF2B5EF4-FFF2-40B4-BE49-F238E27FC236}">
                    <a16:creationId xmlns:a16="http://schemas.microsoft.com/office/drawing/2014/main" id="{AD98031C-5974-78A7-759B-3A7F3148710E}"/>
                  </a:ext>
                </a:extLst>
              </p:cNvPr>
              <p:cNvSpPr/>
              <p:nvPr/>
            </p:nvSpPr>
            <p:spPr bwMode="auto">
              <a:xfrm>
                <a:off x="14171847" y="4823157"/>
                <a:ext cx="226218" cy="226218"/>
              </a:xfrm>
              <a:prstGeom prst="ellipse">
                <a:avLst/>
              </a:pr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176" name="Freeform: Shape 216">
                <a:extLst>
                  <a:ext uri="{FF2B5EF4-FFF2-40B4-BE49-F238E27FC236}">
                    <a16:creationId xmlns:a16="http://schemas.microsoft.com/office/drawing/2014/main" id="{B545C596-035A-74E7-8BFE-1C4328E67FE2}"/>
                  </a:ext>
                </a:extLst>
              </p:cNvPr>
              <p:cNvSpPr/>
              <p:nvPr/>
            </p:nvSpPr>
            <p:spPr bwMode="auto">
              <a:xfrm>
                <a:off x="14049166" y="5073838"/>
                <a:ext cx="471582" cy="218480"/>
              </a:xfrm>
              <a:custGeom>
                <a:avLst/>
                <a:gdLst>
                  <a:gd name="connsiteX0" fmla="*/ 235791 w 471582"/>
                  <a:gd name="connsiteY0" fmla="*/ 0 h 218480"/>
                  <a:gd name="connsiteX1" fmla="*/ 445653 w 471582"/>
                  <a:gd name="connsiteY1" fmla="*/ 64104 h 218480"/>
                  <a:gd name="connsiteX2" fmla="*/ 471582 w 471582"/>
                  <a:gd name="connsiteY2" fmla="*/ 85497 h 218480"/>
                  <a:gd name="connsiteX3" fmla="*/ 465772 w 471582"/>
                  <a:gd name="connsiteY3" fmla="*/ 96201 h 218480"/>
                  <a:gd name="connsiteX4" fmla="*/ 235791 w 471582"/>
                  <a:gd name="connsiteY4" fmla="*/ 218480 h 218480"/>
                  <a:gd name="connsiteX5" fmla="*/ 5810 w 471582"/>
                  <a:gd name="connsiteY5" fmla="*/ 96201 h 218480"/>
                  <a:gd name="connsiteX6" fmla="*/ 0 w 471582"/>
                  <a:gd name="connsiteY6" fmla="*/ 85498 h 218480"/>
                  <a:gd name="connsiteX7" fmla="*/ 25929 w 471582"/>
                  <a:gd name="connsiteY7" fmla="*/ 64104 h 218480"/>
                  <a:gd name="connsiteX8" fmla="*/ 235791 w 471582"/>
                  <a:gd name="connsiteY8" fmla="*/ 0 h 21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1582" h="218480">
                    <a:moveTo>
                      <a:pt x="235791" y="0"/>
                    </a:moveTo>
                    <a:cubicBezTo>
                      <a:pt x="313528" y="0"/>
                      <a:pt x="385746" y="23632"/>
                      <a:pt x="445653" y="64104"/>
                    </a:cubicBezTo>
                    <a:lnTo>
                      <a:pt x="471582" y="85497"/>
                    </a:lnTo>
                    <a:lnTo>
                      <a:pt x="465772" y="96201"/>
                    </a:lnTo>
                    <a:cubicBezTo>
                      <a:pt x="415930" y="169976"/>
                      <a:pt x="331525" y="218480"/>
                      <a:pt x="235791" y="218480"/>
                    </a:cubicBezTo>
                    <a:cubicBezTo>
                      <a:pt x="140057" y="218480"/>
                      <a:pt x="55652" y="169976"/>
                      <a:pt x="5810" y="96201"/>
                    </a:cubicBezTo>
                    <a:lnTo>
                      <a:pt x="0" y="85498"/>
                    </a:lnTo>
                    <a:lnTo>
                      <a:pt x="25929" y="64104"/>
                    </a:lnTo>
                    <a:cubicBezTo>
                      <a:pt x="85836" y="23632"/>
                      <a:pt x="158054" y="0"/>
                      <a:pt x="235791" y="0"/>
                    </a:cubicBezTo>
                    <a:close/>
                  </a:path>
                </a:pathLst>
              </a:cu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err="1">
                  <a:ln>
                    <a:noFill/>
                  </a:ln>
                  <a:solidFill>
                    <a:srgbClr val="FFFFFF"/>
                  </a:solidFill>
                  <a:effectLst/>
                  <a:uLnTx/>
                  <a:uFillTx/>
                  <a:latin typeface="Open Sans" pitchFamily="2" charset="0"/>
                  <a:ea typeface="Open Sans" pitchFamily="2" charset="0"/>
                  <a:cs typeface="Open Sans" pitchFamily="2" charset="0"/>
                </a:endParaRPr>
              </a:p>
            </p:txBody>
          </p:sp>
        </p:grpSp>
        <p:grpSp>
          <p:nvGrpSpPr>
            <p:cNvPr id="170" name="Group 169">
              <a:extLst>
                <a:ext uri="{FF2B5EF4-FFF2-40B4-BE49-F238E27FC236}">
                  <a16:creationId xmlns:a16="http://schemas.microsoft.com/office/drawing/2014/main" id="{5A8A4ECD-5694-67F7-89A4-AD86146EE89E}"/>
                </a:ext>
              </a:extLst>
            </p:cNvPr>
            <p:cNvGrpSpPr/>
            <p:nvPr/>
          </p:nvGrpSpPr>
          <p:grpSpPr>
            <a:xfrm>
              <a:off x="8359680" y="3387185"/>
              <a:ext cx="580643" cy="580643"/>
              <a:chOff x="13994634" y="4712744"/>
              <a:chExt cx="580643" cy="580643"/>
            </a:xfrm>
          </p:grpSpPr>
          <p:sp>
            <p:nvSpPr>
              <p:cNvPr id="171" name="Freeform: Shape 214">
                <a:extLst>
                  <a:ext uri="{FF2B5EF4-FFF2-40B4-BE49-F238E27FC236}">
                    <a16:creationId xmlns:a16="http://schemas.microsoft.com/office/drawing/2014/main" id="{4A4D62C9-7021-EC0B-1CE8-237E7B3CF4CA}"/>
                  </a:ext>
                </a:extLst>
              </p:cNvPr>
              <p:cNvSpPr/>
              <p:nvPr/>
            </p:nvSpPr>
            <p:spPr>
              <a:xfrm>
                <a:off x="13994634" y="4712744"/>
                <a:ext cx="580643" cy="580643"/>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noFill/>
              <a:ln w="19050" cap="flat">
                <a:gradFill>
                  <a:gsLst>
                    <a:gs pos="0">
                      <a:srgbClr val="884DCA"/>
                    </a:gs>
                    <a:gs pos="100000">
                      <a:srgbClr val="B73EC5"/>
                    </a:gs>
                  </a:gsLst>
                  <a:lin ang="5400000" scaled="1"/>
                </a:gra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172" name="Oval 171">
                <a:extLst>
                  <a:ext uri="{FF2B5EF4-FFF2-40B4-BE49-F238E27FC236}">
                    <a16:creationId xmlns:a16="http://schemas.microsoft.com/office/drawing/2014/main" id="{2EA0EE68-ABD3-19A1-9D29-5A9DDCBD6E00}"/>
                  </a:ext>
                </a:extLst>
              </p:cNvPr>
              <p:cNvSpPr/>
              <p:nvPr/>
            </p:nvSpPr>
            <p:spPr bwMode="auto">
              <a:xfrm>
                <a:off x="14171847" y="4823157"/>
                <a:ext cx="226218" cy="226218"/>
              </a:xfrm>
              <a:prstGeom prst="ellipse">
                <a:avLst/>
              </a:pr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err="1">
                  <a:ln>
                    <a:noFill/>
                  </a:ln>
                  <a:solidFill>
                    <a:srgbClr val="FFFFFF"/>
                  </a:solidFill>
                  <a:effectLst/>
                  <a:uLnTx/>
                  <a:uFillTx/>
                  <a:latin typeface="Open Sans" pitchFamily="2" charset="0"/>
                  <a:ea typeface="Open Sans" pitchFamily="2" charset="0"/>
                  <a:cs typeface="Open Sans" pitchFamily="2" charset="0"/>
                </a:endParaRPr>
              </a:p>
            </p:txBody>
          </p:sp>
          <p:sp>
            <p:nvSpPr>
              <p:cNvPr id="173" name="Freeform: Shape 216">
                <a:extLst>
                  <a:ext uri="{FF2B5EF4-FFF2-40B4-BE49-F238E27FC236}">
                    <a16:creationId xmlns:a16="http://schemas.microsoft.com/office/drawing/2014/main" id="{BDF5D89B-358F-4586-25B7-00B1ECBA2933}"/>
                  </a:ext>
                </a:extLst>
              </p:cNvPr>
              <p:cNvSpPr/>
              <p:nvPr/>
            </p:nvSpPr>
            <p:spPr bwMode="auto">
              <a:xfrm>
                <a:off x="14049166" y="5073838"/>
                <a:ext cx="471582" cy="218480"/>
              </a:xfrm>
              <a:custGeom>
                <a:avLst/>
                <a:gdLst>
                  <a:gd name="connsiteX0" fmla="*/ 235791 w 471582"/>
                  <a:gd name="connsiteY0" fmla="*/ 0 h 218480"/>
                  <a:gd name="connsiteX1" fmla="*/ 445653 w 471582"/>
                  <a:gd name="connsiteY1" fmla="*/ 64104 h 218480"/>
                  <a:gd name="connsiteX2" fmla="*/ 471582 w 471582"/>
                  <a:gd name="connsiteY2" fmla="*/ 85497 h 218480"/>
                  <a:gd name="connsiteX3" fmla="*/ 465772 w 471582"/>
                  <a:gd name="connsiteY3" fmla="*/ 96201 h 218480"/>
                  <a:gd name="connsiteX4" fmla="*/ 235791 w 471582"/>
                  <a:gd name="connsiteY4" fmla="*/ 218480 h 218480"/>
                  <a:gd name="connsiteX5" fmla="*/ 5810 w 471582"/>
                  <a:gd name="connsiteY5" fmla="*/ 96201 h 218480"/>
                  <a:gd name="connsiteX6" fmla="*/ 0 w 471582"/>
                  <a:gd name="connsiteY6" fmla="*/ 85498 h 218480"/>
                  <a:gd name="connsiteX7" fmla="*/ 25929 w 471582"/>
                  <a:gd name="connsiteY7" fmla="*/ 64104 h 218480"/>
                  <a:gd name="connsiteX8" fmla="*/ 235791 w 471582"/>
                  <a:gd name="connsiteY8" fmla="*/ 0 h 21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1582" h="218480">
                    <a:moveTo>
                      <a:pt x="235791" y="0"/>
                    </a:moveTo>
                    <a:cubicBezTo>
                      <a:pt x="313528" y="0"/>
                      <a:pt x="385746" y="23632"/>
                      <a:pt x="445653" y="64104"/>
                    </a:cubicBezTo>
                    <a:lnTo>
                      <a:pt x="471582" y="85497"/>
                    </a:lnTo>
                    <a:lnTo>
                      <a:pt x="465772" y="96201"/>
                    </a:lnTo>
                    <a:cubicBezTo>
                      <a:pt x="415930" y="169976"/>
                      <a:pt x="331525" y="218480"/>
                      <a:pt x="235791" y="218480"/>
                    </a:cubicBezTo>
                    <a:cubicBezTo>
                      <a:pt x="140057" y="218480"/>
                      <a:pt x="55652" y="169976"/>
                      <a:pt x="5810" y="96201"/>
                    </a:cubicBezTo>
                    <a:lnTo>
                      <a:pt x="0" y="85498"/>
                    </a:lnTo>
                    <a:lnTo>
                      <a:pt x="25929" y="64104"/>
                    </a:lnTo>
                    <a:cubicBezTo>
                      <a:pt x="85836" y="23632"/>
                      <a:pt x="158054" y="0"/>
                      <a:pt x="235791" y="0"/>
                    </a:cubicBezTo>
                    <a:close/>
                  </a:path>
                </a:pathLst>
              </a:cu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err="1">
                  <a:ln>
                    <a:noFill/>
                  </a:ln>
                  <a:solidFill>
                    <a:srgbClr val="FFFFFF"/>
                  </a:solidFill>
                  <a:effectLst/>
                  <a:uLnTx/>
                  <a:uFillTx/>
                  <a:latin typeface="Open Sans" pitchFamily="2" charset="0"/>
                  <a:ea typeface="Open Sans" pitchFamily="2" charset="0"/>
                  <a:cs typeface="Open Sans" pitchFamily="2" charset="0"/>
                </a:endParaRPr>
              </a:p>
            </p:txBody>
          </p:sp>
        </p:grpSp>
        <p:grpSp>
          <p:nvGrpSpPr>
            <p:cNvPr id="130" name="Group 129">
              <a:extLst>
                <a:ext uri="{FF2B5EF4-FFF2-40B4-BE49-F238E27FC236}">
                  <a16:creationId xmlns:a16="http://schemas.microsoft.com/office/drawing/2014/main" id="{8CC67AC3-3BCC-7329-EA32-0031DBBD3797}"/>
                </a:ext>
              </a:extLst>
            </p:cNvPr>
            <p:cNvGrpSpPr/>
            <p:nvPr/>
          </p:nvGrpSpPr>
          <p:grpSpPr>
            <a:xfrm>
              <a:off x="9136058" y="2581020"/>
              <a:ext cx="553933" cy="553933"/>
              <a:chOff x="6438111" y="3681439"/>
              <a:chExt cx="553933" cy="553933"/>
            </a:xfrm>
          </p:grpSpPr>
          <p:sp>
            <p:nvSpPr>
              <p:cNvPr id="131" name="Freeform: Shape 72">
                <a:extLst>
                  <a:ext uri="{FF2B5EF4-FFF2-40B4-BE49-F238E27FC236}">
                    <a16:creationId xmlns:a16="http://schemas.microsoft.com/office/drawing/2014/main" id="{EF0E713A-6DC2-D1DF-4448-93272E256143}"/>
                  </a:ext>
                </a:extLst>
              </p:cNvPr>
              <p:cNvSpPr>
                <a:spLocks/>
              </p:cNvSpPr>
              <p:nvPr/>
            </p:nvSpPr>
            <p:spPr>
              <a:xfrm>
                <a:off x="6438111" y="3681439"/>
                <a:ext cx="553933" cy="553933"/>
              </a:xfrm>
              <a:prstGeom prst="ellipse">
                <a:avLst/>
              </a:pr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132" name="Graphic 131">
                <a:extLst>
                  <a:ext uri="{FF2B5EF4-FFF2-40B4-BE49-F238E27FC236}">
                    <a16:creationId xmlns:a16="http://schemas.microsoft.com/office/drawing/2014/main" id="{355103D0-EA29-9FD5-378C-8F347AA913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89495" y="3732406"/>
                <a:ext cx="451165" cy="451999"/>
              </a:xfrm>
              <a:prstGeom prst="rect">
                <a:avLst/>
              </a:prstGeom>
            </p:spPr>
          </p:pic>
        </p:grpSp>
        <p:grpSp>
          <p:nvGrpSpPr>
            <p:cNvPr id="133" name="Group 132">
              <a:extLst>
                <a:ext uri="{FF2B5EF4-FFF2-40B4-BE49-F238E27FC236}">
                  <a16:creationId xmlns:a16="http://schemas.microsoft.com/office/drawing/2014/main" id="{DF6A2DAA-A3C1-42B4-67CD-5437B16E2A8B}"/>
                </a:ext>
              </a:extLst>
            </p:cNvPr>
            <p:cNvGrpSpPr/>
            <p:nvPr/>
          </p:nvGrpSpPr>
          <p:grpSpPr>
            <a:xfrm>
              <a:off x="9893647" y="2581020"/>
              <a:ext cx="553933" cy="553933"/>
              <a:chOff x="6438111" y="3681439"/>
              <a:chExt cx="553933" cy="553933"/>
            </a:xfrm>
          </p:grpSpPr>
          <p:sp>
            <p:nvSpPr>
              <p:cNvPr id="134" name="Freeform: Shape 72">
                <a:extLst>
                  <a:ext uri="{FF2B5EF4-FFF2-40B4-BE49-F238E27FC236}">
                    <a16:creationId xmlns:a16="http://schemas.microsoft.com/office/drawing/2014/main" id="{2CBF7B83-5C88-AA0C-2CD3-191B21CFB947}"/>
                  </a:ext>
                </a:extLst>
              </p:cNvPr>
              <p:cNvSpPr>
                <a:spLocks/>
              </p:cNvSpPr>
              <p:nvPr/>
            </p:nvSpPr>
            <p:spPr>
              <a:xfrm>
                <a:off x="6438111" y="3681439"/>
                <a:ext cx="553933" cy="553933"/>
              </a:xfrm>
              <a:prstGeom prst="ellipse">
                <a:avLst/>
              </a:pr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135" name="Graphic 134">
                <a:extLst>
                  <a:ext uri="{FF2B5EF4-FFF2-40B4-BE49-F238E27FC236}">
                    <a16:creationId xmlns:a16="http://schemas.microsoft.com/office/drawing/2014/main" id="{9A8455B4-DB7B-5941-930E-C72AC8F816F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89495" y="3732406"/>
                <a:ext cx="451165" cy="451999"/>
              </a:xfrm>
              <a:prstGeom prst="rect">
                <a:avLst/>
              </a:prstGeom>
            </p:spPr>
          </p:pic>
        </p:grpSp>
        <p:grpSp>
          <p:nvGrpSpPr>
            <p:cNvPr id="136" name="Group 135">
              <a:extLst>
                <a:ext uri="{FF2B5EF4-FFF2-40B4-BE49-F238E27FC236}">
                  <a16:creationId xmlns:a16="http://schemas.microsoft.com/office/drawing/2014/main" id="{863BA8BE-B375-9BA1-C9C0-D9A26FE36415}"/>
                </a:ext>
              </a:extLst>
            </p:cNvPr>
            <p:cNvGrpSpPr/>
            <p:nvPr/>
          </p:nvGrpSpPr>
          <p:grpSpPr>
            <a:xfrm>
              <a:off x="10661807" y="2581020"/>
              <a:ext cx="553933" cy="553933"/>
              <a:chOff x="6438111" y="3681439"/>
              <a:chExt cx="553933" cy="553933"/>
            </a:xfrm>
          </p:grpSpPr>
          <p:sp>
            <p:nvSpPr>
              <p:cNvPr id="137" name="Freeform: Shape 72">
                <a:extLst>
                  <a:ext uri="{FF2B5EF4-FFF2-40B4-BE49-F238E27FC236}">
                    <a16:creationId xmlns:a16="http://schemas.microsoft.com/office/drawing/2014/main" id="{AC2B7479-4C77-2E08-1D90-AE08ABFC3E69}"/>
                  </a:ext>
                </a:extLst>
              </p:cNvPr>
              <p:cNvSpPr>
                <a:spLocks/>
              </p:cNvSpPr>
              <p:nvPr/>
            </p:nvSpPr>
            <p:spPr>
              <a:xfrm>
                <a:off x="6438111" y="3681439"/>
                <a:ext cx="553933" cy="553933"/>
              </a:xfrm>
              <a:prstGeom prst="ellipse">
                <a:avLst/>
              </a:pr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138" name="Graphic 137">
                <a:extLst>
                  <a:ext uri="{FF2B5EF4-FFF2-40B4-BE49-F238E27FC236}">
                    <a16:creationId xmlns:a16="http://schemas.microsoft.com/office/drawing/2014/main" id="{F479B728-C3B9-89C2-49A6-4429B2B8C8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89495" y="3732406"/>
                <a:ext cx="451165" cy="451999"/>
              </a:xfrm>
              <a:prstGeom prst="rect">
                <a:avLst/>
              </a:prstGeom>
            </p:spPr>
          </p:pic>
        </p:grpSp>
        <p:grpSp>
          <p:nvGrpSpPr>
            <p:cNvPr id="139" name="Group 138">
              <a:extLst>
                <a:ext uri="{FF2B5EF4-FFF2-40B4-BE49-F238E27FC236}">
                  <a16:creationId xmlns:a16="http://schemas.microsoft.com/office/drawing/2014/main" id="{70A1A4F6-373E-54C3-6A2C-30C24BB8D0D2}"/>
                </a:ext>
              </a:extLst>
            </p:cNvPr>
            <p:cNvGrpSpPr/>
            <p:nvPr/>
          </p:nvGrpSpPr>
          <p:grpSpPr>
            <a:xfrm>
              <a:off x="10661807" y="3400540"/>
              <a:ext cx="553933" cy="553933"/>
              <a:chOff x="6438111" y="3681439"/>
              <a:chExt cx="553933" cy="553933"/>
            </a:xfrm>
          </p:grpSpPr>
          <p:sp>
            <p:nvSpPr>
              <p:cNvPr id="140" name="Freeform: Shape 72">
                <a:extLst>
                  <a:ext uri="{FF2B5EF4-FFF2-40B4-BE49-F238E27FC236}">
                    <a16:creationId xmlns:a16="http://schemas.microsoft.com/office/drawing/2014/main" id="{8061D553-ABA3-7994-8DAB-687222747F76}"/>
                  </a:ext>
                </a:extLst>
              </p:cNvPr>
              <p:cNvSpPr>
                <a:spLocks/>
              </p:cNvSpPr>
              <p:nvPr/>
            </p:nvSpPr>
            <p:spPr>
              <a:xfrm>
                <a:off x="6438111" y="3681439"/>
                <a:ext cx="553933" cy="553933"/>
              </a:xfrm>
              <a:prstGeom prst="ellipse">
                <a:avLst/>
              </a:pr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141" name="Graphic 140">
                <a:extLst>
                  <a:ext uri="{FF2B5EF4-FFF2-40B4-BE49-F238E27FC236}">
                    <a16:creationId xmlns:a16="http://schemas.microsoft.com/office/drawing/2014/main" id="{CE0C0E03-E8FB-51F0-8321-00B8631F06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89495" y="3732406"/>
                <a:ext cx="451165" cy="451999"/>
              </a:xfrm>
              <a:prstGeom prst="rect">
                <a:avLst/>
              </a:prstGeom>
            </p:spPr>
          </p:pic>
        </p:grpSp>
        <p:grpSp>
          <p:nvGrpSpPr>
            <p:cNvPr id="142" name="Group 141">
              <a:extLst>
                <a:ext uri="{FF2B5EF4-FFF2-40B4-BE49-F238E27FC236}">
                  <a16:creationId xmlns:a16="http://schemas.microsoft.com/office/drawing/2014/main" id="{06302527-6805-27F7-D2F2-5D13D804147A}"/>
                </a:ext>
              </a:extLst>
            </p:cNvPr>
            <p:cNvGrpSpPr/>
            <p:nvPr/>
          </p:nvGrpSpPr>
          <p:grpSpPr>
            <a:xfrm>
              <a:off x="9898933" y="3400540"/>
              <a:ext cx="553933" cy="553933"/>
              <a:chOff x="6438111" y="3681439"/>
              <a:chExt cx="553933" cy="553933"/>
            </a:xfrm>
          </p:grpSpPr>
          <p:sp>
            <p:nvSpPr>
              <p:cNvPr id="143" name="Freeform: Shape 72">
                <a:extLst>
                  <a:ext uri="{FF2B5EF4-FFF2-40B4-BE49-F238E27FC236}">
                    <a16:creationId xmlns:a16="http://schemas.microsoft.com/office/drawing/2014/main" id="{F10BA616-57BD-3248-C666-64EC788CF0DA}"/>
                  </a:ext>
                </a:extLst>
              </p:cNvPr>
              <p:cNvSpPr>
                <a:spLocks/>
              </p:cNvSpPr>
              <p:nvPr/>
            </p:nvSpPr>
            <p:spPr>
              <a:xfrm>
                <a:off x="6438111" y="3681439"/>
                <a:ext cx="553933" cy="553933"/>
              </a:xfrm>
              <a:prstGeom prst="ellipse">
                <a:avLst/>
              </a:pr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144" name="Graphic 143">
                <a:extLst>
                  <a:ext uri="{FF2B5EF4-FFF2-40B4-BE49-F238E27FC236}">
                    <a16:creationId xmlns:a16="http://schemas.microsoft.com/office/drawing/2014/main" id="{094439AC-2D73-4499-48C8-DE226FF0EF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89495" y="3732406"/>
                <a:ext cx="451165" cy="451999"/>
              </a:xfrm>
              <a:prstGeom prst="rect">
                <a:avLst/>
              </a:prstGeom>
            </p:spPr>
          </p:pic>
        </p:grpSp>
        <p:grpSp>
          <p:nvGrpSpPr>
            <p:cNvPr id="145" name="Group 144">
              <a:extLst>
                <a:ext uri="{FF2B5EF4-FFF2-40B4-BE49-F238E27FC236}">
                  <a16:creationId xmlns:a16="http://schemas.microsoft.com/office/drawing/2014/main" id="{D374F0EB-258E-74AF-128B-3E434231A9F3}"/>
                </a:ext>
              </a:extLst>
            </p:cNvPr>
            <p:cNvGrpSpPr/>
            <p:nvPr/>
          </p:nvGrpSpPr>
          <p:grpSpPr>
            <a:xfrm>
              <a:off x="9136059" y="3400540"/>
              <a:ext cx="553933" cy="553933"/>
              <a:chOff x="6438111" y="3681439"/>
              <a:chExt cx="553933" cy="553933"/>
            </a:xfrm>
          </p:grpSpPr>
          <p:sp>
            <p:nvSpPr>
              <p:cNvPr id="146" name="Freeform: Shape 72">
                <a:extLst>
                  <a:ext uri="{FF2B5EF4-FFF2-40B4-BE49-F238E27FC236}">
                    <a16:creationId xmlns:a16="http://schemas.microsoft.com/office/drawing/2014/main" id="{C92BAA03-F173-FCE9-F21E-3B8508466A6E}"/>
                  </a:ext>
                </a:extLst>
              </p:cNvPr>
              <p:cNvSpPr>
                <a:spLocks/>
              </p:cNvSpPr>
              <p:nvPr/>
            </p:nvSpPr>
            <p:spPr>
              <a:xfrm>
                <a:off x="6438111" y="3681439"/>
                <a:ext cx="553933" cy="553933"/>
              </a:xfrm>
              <a:prstGeom prst="ellipse">
                <a:avLst/>
              </a:pr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147" name="Graphic 146">
                <a:extLst>
                  <a:ext uri="{FF2B5EF4-FFF2-40B4-BE49-F238E27FC236}">
                    <a16:creationId xmlns:a16="http://schemas.microsoft.com/office/drawing/2014/main" id="{8AB09DED-489E-5D91-FF48-64A82C61DF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89495" y="3732406"/>
                <a:ext cx="451165" cy="451999"/>
              </a:xfrm>
              <a:prstGeom prst="rect">
                <a:avLst/>
              </a:prstGeom>
            </p:spPr>
          </p:pic>
        </p:grpSp>
        <p:sp>
          <p:nvSpPr>
            <p:cNvPr id="157" name="Text Placeholder 5">
              <a:extLst>
                <a:ext uri="{FF2B5EF4-FFF2-40B4-BE49-F238E27FC236}">
                  <a16:creationId xmlns:a16="http://schemas.microsoft.com/office/drawing/2014/main" id="{7EF2E423-907E-000C-F1A3-10A3C9045E08}"/>
                </a:ext>
              </a:extLst>
            </p:cNvPr>
            <p:cNvSpPr txBox="1">
              <a:spLocks/>
            </p:cNvSpPr>
            <p:nvPr/>
          </p:nvSpPr>
          <p:spPr>
            <a:xfrm>
              <a:off x="8115492" y="4235430"/>
              <a:ext cx="3405537" cy="738664"/>
            </a:xfrm>
            <a:prstGeom prst="rect">
              <a:avLst/>
            </a:prstGeom>
          </p:spPr>
          <p:txBody>
            <a:bodyPr vert="horz" wrap="square" lIns="0" tIns="0" rIns="0" bIns="0" rtlCol="0" anchor="t">
              <a:spAutoFit/>
            </a:bodyPr>
            <a:lstStyle>
              <a:defPPr>
                <a:defRPr lang="en-US"/>
              </a:defPPr>
              <a:lvl1pPr marR="0" indent="0" defTabSz="932742" fontAlgn="auto">
                <a:lnSpc>
                  <a:spcPct val="100000"/>
                </a:lnSpc>
                <a:spcBef>
                  <a:spcPct val="20000"/>
                </a:spcBef>
                <a:spcAft>
                  <a:spcPts val="0"/>
                </a:spcAft>
                <a:buClrTx/>
                <a:buSzPct val="90000"/>
                <a:buFont typeface="Arial" panose="020B0604020202020204" pitchFamily="34" charset="0"/>
                <a:buNone/>
                <a:tabLst/>
                <a:defRPr sz="2000" spc="0" baseline="0">
                  <a:latin typeface="Segoe Pro Light" panose="020B0302040504020203" pitchFamily="34" charset="0"/>
                  <a:cs typeface="Segoe UI Semilight" panose="020B0402040204020203" pitchFamily="34" charset="0"/>
                </a:defRPr>
              </a:lvl1pPr>
              <a:lvl2pPr marL="265176" marR="0" indent="-128016" defTabSz="932742" fontAlgn="auto">
                <a:lnSpc>
                  <a:spcPct val="100000"/>
                </a:lnSpc>
                <a:spcBef>
                  <a:spcPct val="20000"/>
                </a:spcBef>
                <a:spcAft>
                  <a:spcPts val="0"/>
                </a:spcAft>
                <a:buClrTx/>
                <a:buSzPct val="90000"/>
                <a:buFont typeface="Arial" panose="020B0604020202020204" pitchFamily="34" charset="0"/>
                <a:buChar char="•"/>
                <a:tabLst/>
                <a:defRPr sz="1400" spc="0" baseline="0"/>
              </a:lvl2pPr>
              <a:lvl3pPr marL="384048" marR="0" indent="-118872" defTabSz="932742" fontAlgn="auto">
                <a:lnSpc>
                  <a:spcPct val="100000"/>
                </a:lnSpc>
                <a:spcBef>
                  <a:spcPct val="20000"/>
                </a:spcBef>
                <a:spcAft>
                  <a:spcPts val="0"/>
                </a:spcAft>
                <a:buClrTx/>
                <a:buSzPct val="90000"/>
                <a:buFont typeface="Arial" panose="020B0604020202020204" pitchFamily="34" charset="0"/>
                <a:buChar char="•"/>
                <a:tabLst/>
                <a:defRPr sz="1200" spc="0" baseline="0"/>
              </a:lvl3pPr>
              <a:lvl4pPr marL="842963" marR="0" indent="-180975" defTabSz="932742" fontAlgn="auto">
                <a:lnSpc>
                  <a:spcPct val="100000"/>
                </a:lnSpc>
                <a:spcBef>
                  <a:spcPct val="20000"/>
                </a:spcBef>
                <a:spcAft>
                  <a:spcPts val="0"/>
                </a:spcAft>
                <a:buClrTx/>
                <a:buSzPct val="90000"/>
                <a:buFont typeface="Wingdings" panose="05000000000000000000" pitchFamily="2" charset="2"/>
                <a:buChar char=""/>
                <a:tabLst/>
                <a:defRPr sz="1000" spc="0" baseline="0">
                  <a:gradFill>
                    <a:gsLst>
                      <a:gs pos="1250">
                        <a:schemeClr val="tx1"/>
                      </a:gs>
                      <a:gs pos="100000">
                        <a:schemeClr val="tx1"/>
                      </a:gs>
                    </a:gsLst>
                    <a:lin ang="5400000" scaled="0"/>
                  </a:gradFill>
                </a:defRPr>
              </a:lvl4pPr>
              <a:lvl5pPr marL="1023938" marR="0" indent="-168275" defTabSz="932742" fontAlgn="auto">
                <a:lnSpc>
                  <a:spcPct val="100000"/>
                </a:lnSpc>
                <a:spcBef>
                  <a:spcPct val="20000"/>
                </a:spcBef>
                <a:spcAft>
                  <a:spcPts val="0"/>
                </a:spcAft>
                <a:buClrTx/>
                <a:buSzPct val="90000"/>
                <a:buFont typeface="Wingdings" panose="05000000000000000000" pitchFamily="2" charset="2"/>
                <a:buChar char=""/>
                <a:tabLst/>
                <a:defRPr sz="8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742" rtl="0" eaLnBrk="1" fontAlgn="auto" latinLnBrk="0" hangingPunct="1">
                <a:lnSpc>
                  <a:spcPct val="100000"/>
                </a:lnSpc>
                <a:spcBef>
                  <a:spcPct val="20000"/>
                </a:spcBef>
                <a:spcAft>
                  <a:spcPts val="0"/>
                </a:spcAft>
                <a:buClrTx/>
                <a:buSzPct val="90000"/>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Humans set direction and agents </a:t>
              </a:r>
              <a:b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run entire business processes and workflows, checking in as needed</a:t>
              </a:r>
            </a:p>
          </p:txBody>
        </p:sp>
        <p:sp>
          <p:nvSpPr>
            <p:cNvPr id="7" name="Text Placeholder 2">
              <a:extLst>
                <a:ext uri="{FF2B5EF4-FFF2-40B4-BE49-F238E27FC236}">
                  <a16:creationId xmlns:a16="http://schemas.microsoft.com/office/drawing/2014/main" id="{4C227517-1013-76CC-6699-0D4C932941A3}"/>
                </a:ext>
              </a:extLst>
            </p:cNvPr>
            <p:cNvSpPr txBox="1">
              <a:spLocks/>
            </p:cNvSpPr>
            <p:nvPr/>
          </p:nvSpPr>
          <p:spPr>
            <a:xfrm>
              <a:off x="8201479" y="5177998"/>
              <a:ext cx="3233563" cy="881380"/>
            </a:xfrm>
            <a:prstGeom prst="roundRect">
              <a:avLst>
                <a:gd name="adj" fmla="val 23103"/>
              </a:avLst>
            </a:prstGeom>
            <a:solidFill>
              <a:schemeClr val="accent2"/>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defPPr>
                <a:defRPr lang="en-US"/>
              </a:defPPr>
              <a:lvl1pPr algn="ctr" defTabSz="932472" fontAlgn="base">
                <a:lnSpc>
                  <a:spcPct val="110000"/>
                </a:lnSpc>
                <a:spcBef>
                  <a:spcPct val="0"/>
                </a:spcBef>
                <a:spcAft>
                  <a:spcPct val="0"/>
                </a:spcAft>
                <a:defRPr sz="1600" b="1">
                  <a:solidFill>
                    <a:srgbClr val="FFFFFF"/>
                  </a:solidFill>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32472" rtl="0" eaLnBrk="1" fontAlgn="base" latinLnBrk="0" hangingPunct="1">
                <a:lnSpc>
                  <a:spcPct val="95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“Onboard our new hire…”</a:t>
              </a:r>
            </a:p>
          </p:txBody>
        </p:sp>
      </p:grpSp>
      <p:sp>
        <p:nvSpPr>
          <p:cNvPr id="10" name="Title 9">
            <a:extLst>
              <a:ext uri="{FF2B5EF4-FFF2-40B4-BE49-F238E27FC236}">
                <a16:creationId xmlns:a16="http://schemas.microsoft.com/office/drawing/2014/main" id="{1C9843D7-F0A2-F002-FBF5-3D6B06BE155B}"/>
              </a:ext>
            </a:extLst>
          </p:cNvPr>
          <p:cNvSpPr>
            <a:spLocks noGrp="1"/>
          </p:cNvSpPr>
          <p:nvPr>
            <p:ph type="title"/>
          </p:nvPr>
        </p:nvSpPr>
        <p:spPr>
          <a:xfrm>
            <a:off x="416522" y="247726"/>
            <a:ext cx="11018520" cy="984885"/>
          </a:xfrm>
        </p:spPr>
        <p:txBody>
          <a:bodyPr>
            <a:normAutofit/>
          </a:bodyPr>
          <a:lstStyle/>
          <a:p>
            <a:r>
              <a:rPr lang="en-US" sz="2400" b="1">
                <a:solidFill>
                  <a:srgbClr val="182C61"/>
                </a:solidFill>
                <a:latin typeface="Montserrat" pitchFamily="2" charset="77"/>
              </a:rPr>
              <a:t>Agents Can Transform AI From A Tool </a:t>
            </a:r>
            <a:br>
              <a:rPr lang="en-US" sz="2400" b="1">
                <a:solidFill>
                  <a:srgbClr val="182C61"/>
                </a:solidFill>
                <a:latin typeface="Montserrat" pitchFamily="2" charset="77"/>
              </a:rPr>
            </a:br>
            <a:r>
              <a:rPr lang="en-US" sz="2400" b="1">
                <a:solidFill>
                  <a:srgbClr val="182C61"/>
                </a:solidFill>
                <a:latin typeface="Montserrat" pitchFamily="2" charset="77"/>
              </a:rPr>
              <a:t>Into A Trusted Teammate</a:t>
            </a:r>
          </a:p>
        </p:txBody>
      </p:sp>
      <p:grpSp>
        <p:nvGrpSpPr>
          <p:cNvPr id="28" name="Group 27">
            <a:extLst>
              <a:ext uri="{FF2B5EF4-FFF2-40B4-BE49-F238E27FC236}">
                <a16:creationId xmlns:a16="http://schemas.microsoft.com/office/drawing/2014/main" id="{608C5294-D1F3-83BC-A63D-814EC66F60CD}"/>
              </a:ext>
            </a:extLst>
          </p:cNvPr>
          <p:cNvGrpSpPr/>
          <p:nvPr/>
        </p:nvGrpSpPr>
        <p:grpSpPr>
          <a:xfrm>
            <a:off x="4450080" y="1839372"/>
            <a:ext cx="3291840" cy="4220006"/>
            <a:chOff x="4450080" y="1933034"/>
            <a:chExt cx="3291840" cy="4220006"/>
          </a:xfrm>
        </p:grpSpPr>
        <p:sp>
          <p:nvSpPr>
            <p:cNvPr id="178" name="Text Placeholder 2">
              <a:extLst>
                <a:ext uri="{FF2B5EF4-FFF2-40B4-BE49-F238E27FC236}">
                  <a16:creationId xmlns:a16="http://schemas.microsoft.com/office/drawing/2014/main" id="{16B02CF3-B1D5-754F-7B19-EB343F1B3D66}"/>
                </a:ext>
              </a:extLst>
            </p:cNvPr>
            <p:cNvSpPr txBox="1">
              <a:spLocks/>
            </p:cNvSpPr>
            <p:nvPr/>
          </p:nvSpPr>
          <p:spPr>
            <a:xfrm>
              <a:off x="4450080" y="1933034"/>
              <a:ext cx="3291840" cy="55399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defPPr>
                <a:defRPr lang="en-US"/>
              </a:defPPr>
              <a:lvl1pPr marR="0" lvl="0" indent="0" algn="ctr" defTabSz="932472" fontAlgn="base">
                <a:lnSpc>
                  <a:spcPct val="100000"/>
                </a:lnSpc>
                <a:spcBef>
                  <a:spcPct val="0"/>
                </a:spcBef>
                <a:spcAft>
                  <a:spcPct val="0"/>
                </a:spcAft>
                <a:buClrTx/>
                <a:buSzTx/>
                <a:buFontTx/>
                <a:buNone/>
                <a:tabLst/>
                <a:defRPr kumimoji="0" b="1" i="0" u="none" strike="noStrike" cap="none" spc="0" normalizeH="0" baseline="0">
                  <a:ln>
                    <a:noFill/>
                  </a:ln>
                  <a:solidFill>
                    <a:srgbClr val="FFFFFF"/>
                  </a:solidFill>
                  <a:effectLst/>
                  <a:uLnTx/>
                  <a:uFillTx/>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Human-led agents</a:t>
              </a:r>
            </a:p>
          </p:txBody>
        </p:sp>
        <p:grpSp>
          <p:nvGrpSpPr>
            <p:cNvPr id="164" name="Group 163">
              <a:extLst>
                <a:ext uri="{FF2B5EF4-FFF2-40B4-BE49-F238E27FC236}">
                  <a16:creationId xmlns:a16="http://schemas.microsoft.com/office/drawing/2014/main" id="{D33FA331-B181-AB5F-FAA0-CD738993C3BA}"/>
                </a:ext>
              </a:extLst>
            </p:cNvPr>
            <p:cNvGrpSpPr/>
            <p:nvPr/>
          </p:nvGrpSpPr>
          <p:grpSpPr>
            <a:xfrm>
              <a:off x="5805679" y="2661327"/>
              <a:ext cx="580643" cy="580643"/>
              <a:chOff x="13994634" y="4712744"/>
              <a:chExt cx="580643" cy="580643"/>
            </a:xfrm>
          </p:grpSpPr>
          <p:sp>
            <p:nvSpPr>
              <p:cNvPr id="165" name="Freeform: Shape 214">
                <a:extLst>
                  <a:ext uri="{FF2B5EF4-FFF2-40B4-BE49-F238E27FC236}">
                    <a16:creationId xmlns:a16="http://schemas.microsoft.com/office/drawing/2014/main" id="{885A66D4-9EBE-86AE-725B-042F7A8511B4}"/>
                  </a:ext>
                </a:extLst>
              </p:cNvPr>
              <p:cNvSpPr/>
              <p:nvPr/>
            </p:nvSpPr>
            <p:spPr>
              <a:xfrm>
                <a:off x="13994634" y="4712744"/>
                <a:ext cx="580643" cy="580643"/>
              </a:xfrm>
              <a:custGeom>
                <a:avLst/>
                <a:gdLst>
                  <a:gd name="connsiteX0" fmla="*/ 580644 w 580643"/>
                  <a:gd name="connsiteY0" fmla="*/ 290322 h 580643"/>
                  <a:gd name="connsiteX1" fmla="*/ 290322 w 580643"/>
                  <a:gd name="connsiteY1" fmla="*/ 580644 h 580643"/>
                  <a:gd name="connsiteX2" fmla="*/ 0 w 580643"/>
                  <a:gd name="connsiteY2" fmla="*/ 290322 h 580643"/>
                  <a:gd name="connsiteX3" fmla="*/ 290322 w 580643"/>
                  <a:gd name="connsiteY3" fmla="*/ 0 h 580643"/>
                  <a:gd name="connsiteX4" fmla="*/ 580644 w 580643"/>
                  <a:gd name="connsiteY4" fmla="*/ 290322 h 580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643" h="580643">
                    <a:moveTo>
                      <a:pt x="580644" y="290322"/>
                    </a:moveTo>
                    <a:cubicBezTo>
                      <a:pt x="580644" y="450662"/>
                      <a:pt x="450662" y="580644"/>
                      <a:pt x="290322" y="580644"/>
                    </a:cubicBezTo>
                    <a:cubicBezTo>
                      <a:pt x="129982" y="580644"/>
                      <a:pt x="0" y="450662"/>
                      <a:pt x="0" y="290322"/>
                    </a:cubicBezTo>
                    <a:cubicBezTo>
                      <a:pt x="0" y="129982"/>
                      <a:pt x="129982" y="0"/>
                      <a:pt x="290322" y="0"/>
                    </a:cubicBezTo>
                    <a:cubicBezTo>
                      <a:pt x="450662" y="0"/>
                      <a:pt x="580644" y="129982"/>
                      <a:pt x="580644" y="290322"/>
                    </a:cubicBezTo>
                    <a:close/>
                  </a:path>
                </a:pathLst>
              </a:custGeom>
              <a:noFill/>
              <a:ln w="19050" cap="flat">
                <a:gradFill>
                  <a:gsLst>
                    <a:gs pos="0">
                      <a:srgbClr val="3D64CF"/>
                    </a:gs>
                    <a:gs pos="100000">
                      <a:srgbClr val="7F4FCB"/>
                    </a:gs>
                  </a:gsLst>
                  <a:lin ang="5400000" scaled="1"/>
                </a:gra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166" name="Oval 165">
                <a:extLst>
                  <a:ext uri="{FF2B5EF4-FFF2-40B4-BE49-F238E27FC236}">
                    <a16:creationId xmlns:a16="http://schemas.microsoft.com/office/drawing/2014/main" id="{6E3165C2-BCEA-3D97-89ED-879978F88C2C}"/>
                  </a:ext>
                </a:extLst>
              </p:cNvPr>
              <p:cNvSpPr/>
              <p:nvPr/>
            </p:nvSpPr>
            <p:spPr bwMode="auto">
              <a:xfrm>
                <a:off x="14171847" y="4823157"/>
                <a:ext cx="226218" cy="226218"/>
              </a:xfrm>
              <a:prstGeom prst="ellipse">
                <a:avLst/>
              </a:prstGeom>
              <a:gradFill flip="none" rotWithShape="1">
                <a:gsLst>
                  <a:gs pos="88000">
                    <a:srgbClr val="3D64CF"/>
                  </a:gs>
                  <a:gs pos="10000">
                    <a:srgbClr val="864DCA"/>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167" name="Freeform: Shape 216">
                <a:extLst>
                  <a:ext uri="{FF2B5EF4-FFF2-40B4-BE49-F238E27FC236}">
                    <a16:creationId xmlns:a16="http://schemas.microsoft.com/office/drawing/2014/main" id="{33F2121F-0C5D-D164-1D30-07094BF63CAD}"/>
                  </a:ext>
                </a:extLst>
              </p:cNvPr>
              <p:cNvSpPr/>
              <p:nvPr/>
            </p:nvSpPr>
            <p:spPr bwMode="auto">
              <a:xfrm>
                <a:off x="14049166" y="5073838"/>
                <a:ext cx="471582" cy="218480"/>
              </a:xfrm>
              <a:custGeom>
                <a:avLst/>
                <a:gdLst>
                  <a:gd name="connsiteX0" fmla="*/ 235791 w 471582"/>
                  <a:gd name="connsiteY0" fmla="*/ 0 h 218480"/>
                  <a:gd name="connsiteX1" fmla="*/ 445653 w 471582"/>
                  <a:gd name="connsiteY1" fmla="*/ 64104 h 218480"/>
                  <a:gd name="connsiteX2" fmla="*/ 471582 w 471582"/>
                  <a:gd name="connsiteY2" fmla="*/ 85497 h 218480"/>
                  <a:gd name="connsiteX3" fmla="*/ 465772 w 471582"/>
                  <a:gd name="connsiteY3" fmla="*/ 96201 h 218480"/>
                  <a:gd name="connsiteX4" fmla="*/ 235791 w 471582"/>
                  <a:gd name="connsiteY4" fmla="*/ 218480 h 218480"/>
                  <a:gd name="connsiteX5" fmla="*/ 5810 w 471582"/>
                  <a:gd name="connsiteY5" fmla="*/ 96201 h 218480"/>
                  <a:gd name="connsiteX6" fmla="*/ 0 w 471582"/>
                  <a:gd name="connsiteY6" fmla="*/ 85498 h 218480"/>
                  <a:gd name="connsiteX7" fmla="*/ 25929 w 471582"/>
                  <a:gd name="connsiteY7" fmla="*/ 64104 h 218480"/>
                  <a:gd name="connsiteX8" fmla="*/ 235791 w 471582"/>
                  <a:gd name="connsiteY8" fmla="*/ 0 h 218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1582" h="218480">
                    <a:moveTo>
                      <a:pt x="235791" y="0"/>
                    </a:moveTo>
                    <a:cubicBezTo>
                      <a:pt x="313528" y="0"/>
                      <a:pt x="385746" y="23632"/>
                      <a:pt x="445653" y="64104"/>
                    </a:cubicBezTo>
                    <a:lnTo>
                      <a:pt x="471582" y="85497"/>
                    </a:lnTo>
                    <a:lnTo>
                      <a:pt x="465772" y="96201"/>
                    </a:lnTo>
                    <a:cubicBezTo>
                      <a:pt x="415930" y="169976"/>
                      <a:pt x="331525" y="218480"/>
                      <a:pt x="235791" y="218480"/>
                    </a:cubicBezTo>
                    <a:cubicBezTo>
                      <a:pt x="140057" y="218480"/>
                      <a:pt x="55652" y="169976"/>
                      <a:pt x="5810" y="96201"/>
                    </a:cubicBezTo>
                    <a:lnTo>
                      <a:pt x="0" y="85498"/>
                    </a:lnTo>
                    <a:lnTo>
                      <a:pt x="25929" y="64104"/>
                    </a:lnTo>
                    <a:cubicBezTo>
                      <a:pt x="85836" y="23632"/>
                      <a:pt x="158054" y="0"/>
                      <a:pt x="235791" y="0"/>
                    </a:cubicBezTo>
                    <a:close/>
                  </a:path>
                </a:pathLst>
              </a:custGeom>
              <a:gradFill flip="none" rotWithShape="1">
                <a:gsLst>
                  <a:gs pos="88000">
                    <a:srgbClr val="3D64CF"/>
                  </a:gs>
                  <a:gs pos="10000">
                    <a:srgbClr val="864DCA"/>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err="1">
                  <a:ln>
                    <a:noFill/>
                  </a:ln>
                  <a:solidFill>
                    <a:srgbClr val="FFFFFF"/>
                  </a:solidFill>
                  <a:effectLst/>
                  <a:uLnTx/>
                  <a:uFillTx/>
                  <a:latin typeface="Open Sans" pitchFamily="2" charset="0"/>
                  <a:ea typeface="Open Sans" pitchFamily="2" charset="0"/>
                  <a:cs typeface="Open Sans" pitchFamily="2" charset="0"/>
                </a:endParaRPr>
              </a:p>
            </p:txBody>
          </p:sp>
        </p:grpSp>
        <p:grpSp>
          <p:nvGrpSpPr>
            <p:cNvPr id="151" name="Group 150">
              <a:extLst>
                <a:ext uri="{FF2B5EF4-FFF2-40B4-BE49-F238E27FC236}">
                  <a16:creationId xmlns:a16="http://schemas.microsoft.com/office/drawing/2014/main" id="{EBB9B9AA-D514-9877-2162-55CF6D376127}"/>
                </a:ext>
              </a:extLst>
            </p:cNvPr>
            <p:cNvGrpSpPr/>
            <p:nvPr/>
          </p:nvGrpSpPr>
          <p:grpSpPr>
            <a:xfrm>
              <a:off x="4902366" y="3494202"/>
              <a:ext cx="553933" cy="553933"/>
              <a:chOff x="6438111" y="3681439"/>
              <a:chExt cx="553933" cy="553933"/>
            </a:xfrm>
          </p:grpSpPr>
          <p:sp>
            <p:nvSpPr>
              <p:cNvPr id="152" name="Freeform: Shape 72">
                <a:extLst>
                  <a:ext uri="{FF2B5EF4-FFF2-40B4-BE49-F238E27FC236}">
                    <a16:creationId xmlns:a16="http://schemas.microsoft.com/office/drawing/2014/main" id="{C63D1726-B6AC-8005-E0D9-9CC9966AF728}"/>
                  </a:ext>
                </a:extLst>
              </p:cNvPr>
              <p:cNvSpPr>
                <a:spLocks/>
              </p:cNvSpPr>
              <p:nvPr/>
            </p:nvSpPr>
            <p:spPr>
              <a:xfrm>
                <a:off x="6438111" y="3681439"/>
                <a:ext cx="553933" cy="553933"/>
              </a:xfrm>
              <a:prstGeom prst="ellipse">
                <a:avLst/>
              </a:prstGeom>
              <a:gradFill flip="none" rotWithShape="1">
                <a:gsLst>
                  <a:gs pos="88000">
                    <a:srgbClr val="3D64CF"/>
                  </a:gs>
                  <a:gs pos="10000">
                    <a:srgbClr val="864DCA"/>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153" name="Graphic 152">
                <a:extLst>
                  <a:ext uri="{FF2B5EF4-FFF2-40B4-BE49-F238E27FC236}">
                    <a16:creationId xmlns:a16="http://schemas.microsoft.com/office/drawing/2014/main" id="{8171FE09-273A-49B6-A532-3D2BBB4EA2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89495" y="3732406"/>
                <a:ext cx="451165" cy="451999"/>
              </a:xfrm>
              <a:prstGeom prst="rect">
                <a:avLst/>
              </a:prstGeom>
            </p:spPr>
          </p:pic>
        </p:grpSp>
        <p:grpSp>
          <p:nvGrpSpPr>
            <p:cNvPr id="148" name="Group 147">
              <a:extLst>
                <a:ext uri="{FF2B5EF4-FFF2-40B4-BE49-F238E27FC236}">
                  <a16:creationId xmlns:a16="http://schemas.microsoft.com/office/drawing/2014/main" id="{B93A93E8-6FDE-EEA3-026F-3180C63C9236}"/>
                </a:ext>
              </a:extLst>
            </p:cNvPr>
            <p:cNvGrpSpPr/>
            <p:nvPr/>
          </p:nvGrpSpPr>
          <p:grpSpPr>
            <a:xfrm>
              <a:off x="5800909" y="3494202"/>
              <a:ext cx="553933" cy="553933"/>
              <a:chOff x="6438111" y="3681439"/>
              <a:chExt cx="553933" cy="553933"/>
            </a:xfrm>
          </p:grpSpPr>
          <p:sp>
            <p:nvSpPr>
              <p:cNvPr id="149" name="Freeform: Shape 72">
                <a:extLst>
                  <a:ext uri="{FF2B5EF4-FFF2-40B4-BE49-F238E27FC236}">
                    <a16:creationId xmlns:a16="http://schemas.microsoft.com/office/drawing/2014/main" id="{CB177FD8-813A-D3CE-751D-D8944A6243C8}"/>
                  </a:ext>
                </a:extLst>
              </p:cNvPr>
              <p:cNvSpPr>
                <a:spLocks/>
              </p:cNvSpPr>
              <p:nvPr/>
            </p:nvSpPr>
            <p:spPr>
              <a:xfrm>
                <a:off x="6438111" y="3681439"/>
                <a:ext cx="553933" cy="553933"/>
              </a:xfrm>
              <a:prstGeom prst="ellipse">
                <a:avLst/>
              </a:prstGeom>
              <a:gradFill flip="none" rotWithShape="1">
                <a:gsLst>
                  <a:gs pos="88000">
                    <a:srgbClr val="3D64CF"/>
                  </a:gs>
                  <a:gs pos="10000">
                    <a:srgbClr val="864DCA"/>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150" name="Graphic 149">
                <a:extLst>
                  <a:ext uri="{FF2B5EF4-FFF2-40B4-BE49-F238E27FC236}">
                    <a16:creationId xmlns:a16="http://schemas.microsoft.com/office/drawing/2014/main" id="{98ED989B-CE20-7445-069F-2D231B3F7C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89495" y="3732406"/>
                <a:ext cx="451165" cy="451999"/>
              </a:xfrm>
              <a:prstGeom prst="rect">
                <a:avLst/>
              </a:prstGeom>
            </p:spPr>
          </p:pic>
        </p:grpSp>
        <p:grpSp>
          <p:nvGrpSpPr>
            <p:cNvPr id="180" name="Group 179">
              <a:extLst>
                <a:ext uri="{FF2B5EF4-FFF2-40B4-BE49-F238E27FC236}">
                  <a16:creationId xmlns:a16="http://schemas.microsoft.com/office/drawing/2014/main" id="{298636C0-1671-2C1A-8EEE-EB7F8BAF174D}"/>
                </a:ext>
              </a:extLst>
            </p:cNvPr>
            <p:cNvGrpSpPr/>
            <p:nvPr/>
          </p:nvGrpSpPr>
          <p:grpSpPr>
            <a:xfrm>
              <a:off x="6704738" y="3494202"/>
              <a:ext cx="553933" cy="553933"/>
              <a:chOff x="6438111" y="3681439"/>
              <a:chExt cx="553933" cy="553933"/>
            </a:xfrm>
          </p:grpSpPr>
          <p:sp>
            <p:nvSpPr>
              <p:cNvPr id="181" name="Freeform: Shape 72">
                <a:extLst>
                  <a:ext uri="{FF2B5EF4-FFF2-40B4-BE49-F238E27FC236}">
                    <a16:creationId xmlns:a16="http://schemas.microsoft.com/office/drawing/2014/main" id="{DADCC22A-2808-1346-7FAB-6C4CFEE38938}"/>
                  </a:ext>
                </a:extLst>
              </p:cNvPr>
              <p:cNvSpPr>
                <a:spLocks/>
              </p:cNvSpPr>
              <p:nvPr/>
            </p:nvSpPr>
            <p:spPr>
              <a:xfrm>
                <a:off x="6438111" y="3681439"/>
                <a:ext cx="553933" cy="553933"/>
              </a:xfrm>
              <a:prstGeom prst="ellipse">
                <a:avLst/>
              </a:prstGeom>
              <a:gradFill flip="none" rotWithShape="1">
                <a:gsLst>
                  <a:gs pos="88000">
                    <a:srgbClr val="3D64CF"/>
                  </a:gs>
                  <a:gs pos="10000">
                    <a:srgbClr val="864DCA"/>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pic>
            <p:nvPicPr>
              <p:cNvPr id="182" name="Graphic 181">
                <a:extLst>
                  <a:ext uri="{FF2B5EF4-FFF2-40B4-BE49-F238E27FC236}">
                    <a16:creationId xmlns:a16="http://schemas.microsoft.com/office/drawing/2014/main" id="{6AD38482-00C8-AB7F-8672-CEEC4EE94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89495" y="3732406"/>
                <a:ext cx="451165" cy="451999"/>
              </a:xfrm>
              <a:prstGeom prst="rect">
                <a:avLst/>
              </a:prstGeom>
            </p:spPr>
          </p:pic>
        </p:grpSp>
        <p:sp>
          <p:nvSpPr>
            <p:cNvPr id="156" name="Text Placeholder 4">
              <a:extLst>
                <a:ext uri="{FF2B5EF4-FFF2-40B4-BE49-F238E27FC236}">
                  <a16:creationId xmlns:a16="http://schemas.microsoft.com/office/drawing/2014/main" id="{E60A125F-8F39-6CE7-6A9A-808035B50F91}"/>
                </a:ext>
              </a:extLst>
            </p:cNvPr>
            <p:cNvSpPr txBox="1">
              <a:spLocks/>
            </p:cNvSpPr>
            <p:nvPr/>
          </p:nvSpPr>
          <p:spPr>
            <a:xfrm>
              <a:off x="4450080" y="4329092"/>
              <a:ext cx="3291840" cy="738664"/>
            </a:xfrm>
            <a:prstGeom prst="rect">
              <a:avLst/>
            </a:prstGeom>
          </p:spPr>
          <p:txBody>
            <a:bodyPr vert="horz" wrap="square" lIns="0" tIns="0" rIns="0" bIns="0" rtlCol="0" anchor="t">
              <a:spAutoFit/>
            </a:bodyPr>
            <a:lstStyle>
              <a:defPPr>
                <a:defRPr lang="en-US"/>
              </a:defPPr>
              <a:lvl1pPr marR="0" indent="0" defTabSz="932742" fontAlgn="auto">
                <a:lnSpc>
                  <a:spcPct val="100000"/>
                </a:lnSpc>
                <a:spcBef>
                  <a:spcPct val="20000"/>
                </a:spcBef>
                <a:spcAft>
                  <a:spcPts val="0"/>
                </a:spcAft>
                <a:buClrTx/>
                <a:buSzPct val="90000"/>
                <a:buFont typeface="Arial" panose="020B0604020202020204" pitchFamily="34" charset="0"/>
                <a:buNone/>
                <a:tabLst/>
                <a:defRPr sz="2000" spc="0" baseline="0">
                  <a:latin typeface="Segoe Pro Light" panose="020B0302040504020203" pitchFamily="34" charset="0"/>
                  <a:cs typeface="Segoe UI Semilight" panose="020B0402040204020203" pitchFamily="34" charset="0"/>
                </a:defRPr>
              </a:lvl1pPr>
              <a:lvl2pPr marL="265176" marR="0" indent="-128016" defTabSz="932742" fontAlgn="auto">
                <a:lnSpc>
                  <a:spcPct val="100000"/>
                </a:lnSpc>
                <a:spcBef>
                  <a:spcPct val="20000"/>
                </a:spcBef>
                <a:spcAft>
                  <a:spcPts val="0"/>
                </a:spcAft>
                <a:buClrTx/>
                <a:buSzPct val="90000"/>
                <a:buFont typeface="Arial" panose="020B0604020202020204" pitchFamily="34" charset="0"/>
                <a:buChar char="•"/>
                <a:tabLst/>
                <a:defRPr sz="1400" spc="0" baseline="0"/>
              </a:lvl2pPr>
              <a:lvl3pPr marL="384048" marR="0" indent="-118872" defTabSz="932742" fontAlgn="auto">
                <a:lnSpc>
                  <a:spcPct val="100000"/>
                </a:lnSpc>
                <a:spcBef>
                  <a:spcPct val="20000"/>
                </a:spcBef>
                <a:spcAft>
                  <a:spcPts val="0"/>
                </a:spcAft>
                <a:buClrTx/>
                <a:buSzPct val="90000"/>
                <a:buFont typeface="Arial" panose="020B0604020202020204" pitchFamily="34" charset="0"/>
                <a:buChar char="•"/>
                <a:tabLst/>
                <a:defRPr sz="1200" spc="0" baseline="0"/>
              </a:lvl3pPr>
              <a:lvl4pPr marL="842963" marR="0" indent="-180975" defTabSz="932742" fontAlgn="auto">
                <a:lnSpc>
                  <a:spcPct val="100000"/>
                </a:lnSpc>
                <a:spcBef>
                  <a:spcPct val="20000"/>
                </a:spcBef>
                <a:spcAft>
                  <a:spcPts val="0"/>
                </a:spcAft>
                <a:buClrTx/>
                <a:buSzPct val="90000"/>
                <a:buFont typeface="Wingdings" panose="05000000000000000000" pitchFamily="2" charset="2"/>
                <a:buChar char=""/>
                <a:tabLst/>
                <a:defRPr sz="1000" spc="0" baseline="0">
                  <a:gradFill>
                    <a:gsLst>
                      <a:gs pos="1250">
                        <a:schemeClr val="tx1"/>
                      </a:gs>
                      <a:gs pos="100000">
                        <a:schemeClr val="tx1"/>
                      </a:gs>
                    </a:gsLst>
                    <a:lin ang="5400000" scaled="0"/>
                  </a:gradFill>
                </a:defRPr>
              </a:lvl4pPr>
              <a:lvl5pPr marL="1023938" marR="0" indent="-168275" defTabSz="932742" fontAlgn="auto">
                <a:lnSpc>
                  <a:spcPct val="100000"/>
                </a:lnSpc>
                <a:spcBef>
                  <a:spcPct val="20000"/>
                </a:spcBef>
                <a:spcAft>
                  <a:spcPts val="0"/>
                </a:spcAft>
                <a:buClrTx/>
                <a:buSzPct val="90000"/>
                <a:buFont typeface="Wingdings" panose="05000000000000000000" pitchFamily="2" charset="2"/>
                <a:buChar char=""/>
                <a:tabLst/>
                <a:defRPr sz="8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742" rtl="0" eaLnBrk="1" fontAlgn="auto" latinLnBrk="0" hangingPunct="1">
                <a:lnSpc>
                  <a:spcPct val="100000"/>
                </a:lnSpc>
                <a:spcBef>
                  <a:spcPct val="20000"/>
                </a:spcBef>
                <a:spcAft>
                  <a:spcPts val="0"/>
                </a:spcAft>
                <a:buClrTx/>
                <a:buSzPct val="90000"/>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Agents join teams as “digital colleagues,” taking on specific </a:t>
              </a:r>
              <a:b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tasks at human direction</a:t>
              </a:r>
            </a:p>
          </p:txBody>
        </p:sp>
        <p:sp>
          <p:nvSpPr>
            <p:cNvPr id="6" name="Text Placeholder 2">
              <a:extLst>
                <a:ext uri="{FF2B5EF4-FFF2-40B4-BE49-F238E27FC236}">
                  <a16:creationId xmlns:a16="http://schemas.microsoft.com/office/drawing/2014/main" id="{21DD62A4-2A45-78F8-1B09-4E83C81BF1A5}"/>
                </a:ext>
              </a:extLst>
            </p:cNvPr>
            <p:cNvSpPr txBox="1">
              <a:spLocks/>
            </p:cNvSpPr>
            <p:nvPr/>
          </p:nvSpPr>
          <p:spPr>
            <a:xfrm>
              <a:off x="4479218" y="5271660"/>
              <a:ext cx="3233563" cy="881380"/>
            </a:xfrm>
            <a:prstGeom prst="roundRect">
              <a:avLst>
                <a:gd name="adj" fmla="val 23103"/>
              </a:avLst>
            </a:prstGeom>
            <a:solidFill>
              <a:schemeClr val="accent2"/>
            </a:soli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defPPr>
                <a:defRPr lang="en-US"/>
              </a:defPPr>
              <a:lvl1pPr algn="ctr" defTabSz="932472" fontAlgn="base">
                <a:lnSpc>
                  <a:spcPct val="110000"/>
                </a:lnSpc>
                <a:spcBef>
                  <a:spcPct val="0"/>
                </a:spcBef>
                <a:spcAft>
                  <a:spcPct val="0"/>
                </a:spcAft>
                <a:defRPr sz="1600" b="1">
                  <a:solidFill>
                    <a:srgbClr val="FFFFFF"/>
                  </a:solidFill>
                  <a:latin typeface="Segoe Sans Display Semibold" pitchFamily="2" charset="0"/>
                  <a:cs typeface="Segoe Sans Display Semibold"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32472" rtl="0" eaLnBrk="1" fontAlgn="base" latinLnBrk="0" hangingPunct="1">
                <a:lnSpc>
                  <a:spcPct val="11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“Schedule a meeting…”</a:t>
              </a:r>
            </a:p>
          </p:txBody>
        </p:sp>
      </p:grpSp>
      <p:cxnSp>
        <p:nvCxnSpPr>
          <p:cNvPr id="30" name="Straight Connector 29" descr="Separator">
            <a:extLst>
              <a:ext uri="{FF2B5EF4-FFF2-40B4-BE49-F238E27FC236}">
                <a16:creationId xmlns:a16="http://schemas.microsoft.com/office/drawing/2014/main" id="{44FA250F-B755-9927-6D18-1338C5F974DD}"/>
              </a:ext>
              <a:ext uri="{C183D7F6-B498-43B3-948B-1728B52AA6E4}">
                <adec:decorative xmlns:adec="http://schemas.microsoft.com/office/drawing/2017/decorative" val="0"/>
              </a:ext>
            </a:extLst>
          </p:cNvPr>
          <p:cNvCxnSpPr>
            <a:cxnSpLocks/>
          </p:cNvCxnSpPr>
          <p:nvPr/>
        </p:nvCxnSpPr>
        <p:spPr>
          <a:xfrm>
            <a:off x="4234652" y="1709970"/>
            <a:ext cx="0" cy="4559068"/>
          </a:xfrm>
          <a:prstGeom prst="line">
            <a:avLst/>
          </a:prstGeom>
          <a:ln w="190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descr="Separator">
            <a:extLst>
              <a:ext uri="{FF2B5EF4-FFF2-40B4-BE49-F238E27FC236}">
                <a16:creationId xmlns:a16="http://schemas.microsoft.com/office/drawing/2014/main" id="{678EBC83-EA68-6551-10B3-896F36C27149}"/>
              </a:ext>
              <a:ext uri="{C183D7F6-B498-43B3-948B-1728B52AA6E4}">
                <adec:decorative xmlns:adec="http://schemas.microsoft.com/office/drawing/2017/decorative" val="0"/>
              </a:ext>
            </a:extLst>
          </p:cNvPr>
          <p:cNvCxnSpPr>
            <a:cxnSpLocks/>
          </p:cNvCxnSpPr>
          <p:nvPr/>
        </p:nvCxnSpPr>
        <p:spPr>
          <a:xfrm>
            <a:off x="7951448" y="1709970"/>
            <a:ext cx="0" cy="4559068"/>
          </a:xfrm>
          <a:prstGeom prst="line">
            <a:avLst/>
          </a:prstGeom>
          <a:ln w="1905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6F816F7-7FCC-6935-73CD-67D1864B52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3EFC85DA-B8E9-C87C-E100-655C84A2EFB3}"/>
              </a:ext>
            </a:extLst>
          </p:cNvPr>
          <p:cNvGrpSpPr/>
          <p:nvPr/>
        </p:nvGrpSpPr>
        <p:grpSpPr>
          <a:xfrm>
            <a:off x="9166457" y="187733"/>
            <a:ext cx="2816321" cy="354218"/>
            <a:chOff x="7999373" y="268427"/>
            <a:chExt cx="2967951" cy="373289"/>
          </a:xfrm>
        </p:grpSpPr>
        <p:grpSp>
          <p:nvGrpSpPr>
            <p:cNvPr id="8" name="Group 7">
              <a:extLst>
                <a:ext uri="{FF2B5EF4-FFF2-40B4-BE49-F238E27FC236}">
                  <a16:creationId xmlns:a16="http://schemas.microsoft.com/office/drawing/2014/main" id="{0AA0FA1F-5658-878B-C911-DB0731CCA297}"/>
                </a:ext>
              </a:extLst>
            </p:cNvPr>
            <p:cNvGrpSpPr/>
            <p:nvPr/>
          </p:nvGrpSpPr>
          <p:grpSpPr>
            <a:xfrm>
              <a:off x="7999373" y="268427"/>
              <a:ext cx="2967951" cy="373289"/>
              <a:chOff x="8294129" y="283321"/>
              <a:chExt cx="2737864" cy="344350"/>
            </a:xfrm>
          </p:grpSpPr>
          <p:grpSp>
            <p:nvGrpSpPr>
              <p:cNvPr id="11" name="Group 10">
                <a:extLst>
                  <a:ext uri="{FF2B5EF4-FFF2-40B4-BE49-F238E27FC236}">
                    <a16:creationId xmlns:a16="http://schemas.microsoft.com/office/drawing/2014/main" id="{35EEC559-391C-6D65-1423-240FE2EB699A}"/>
                  </a:ext>
                </a:extLst>
              </p:cNvPr>
              <p:cNvGrpSpPr/>
              <p:nvPr/>
            </p:nvGrpSpPr>
            <p:grpSpPr>
              <a:xfrm>
                <a:off x="8294129" y="285357"/>
                <a:ext cx="1993819" cy="342314"/>
                <a:chOff x="8126383" y="283519"/>
                <a:chExt cx="1993819" cy="342314"/>
              </a:xfrm>
            </p:grpSpPr>
            <p:pic>
              <p:nvPicPr>
                <p:cNvPr id="13" name="Picture 12" descr="Icon&#10;&#10;Description automatically generated">
                  <a:extLst>
                    <a:ext uri="{FF2B5EF4-FFF2-40B4-BE49-F238E27FC236}">
                      <a16:creationId xmlns:a16="http://schemas.microsoft.com/office/drawing/2014/main" id="{11C00566-3AC7-D75A-E1CD-15637D00A0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4" name="Straight Connector 13">
                  <a:extLst>
                    <a:ext uri="{FF2B5EF4-FFF2-40B4-BE49-F238E27FC236}">
                      <a16:creationId xmlns:a16="http://schemas.microsoft.com/office/drawing/2014/main" id="{D92E8A2E-9EA4-B44C-E435-28E00D894BE2}"/>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5" name="Straight Connector 14">
                  <a:extLst>
                    <a:ext uri="{FF2B5EF4-FFF2-40B4-BE49-F238E27FC236}">
                      <a16:creationId xmlns:a16="http://schemas.microsoft.com/office/drawing/2014/main" id="{D8509614-3737-DBB3-3157-C3DA3F450867}"/>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2" name="Freeform 2">
                <a:extLst>
                  <a:ext uri="{FF2B5EF4-FFF2-40B4-BE49-F238E27FC236}">
                    <a16:creationId xmlns:a16="http://schemas.microsoft.com/office/drawing/2014/main" id="{82BF78C4-F2F4-F085-0BDF-04C9A52BE82B}"/>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6"/>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9" name="Graphic 8">
              <a:extLst>
                <a:ext uri="{FF2B5EF4-FFF2-40B4-BE49-F238E27FC236}">
                  <a16:creationId xmlns:a16="http://schemas.microsoft.com/office/drawing/2014/main" id="{AB4AE9DA-9729-0A1C-7354-1E62BFCE167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15011" y="307944"/>
              <a:ext cx="1170603" cy="249632"/>
            </a:xfrm>
            <a:prstGeom prst="rect">
              <a:avLst/>
            </a:prstGeom>
          </p:spPr>
        </p:pic>
      </p:grpSp>
      <p:sp>
        <p:nvSpPr>
          <p:cNvPr id="16" name="Shape 3">
            <a:extLst>
              <a:ext uri="{FF2B5EF4-FFF2-40B4-BE49-F238E27FC236}">
                <a16:creationId xmlns:a16="http://schemas.microsoft.com/office/drawing/2014/main" id="{B48011E6-092B-09E8-3A7F-AA2B68B3754F}"/>
              </a:ext>
            </a:extLst>
          </p:cNvPr>
          <p:cNvSpPr/>
          <p:nvPr/>
        </p:nvSpPr>
        <p:spPr>
          <a:xfrm>
            <a:off x="517356" y="1232694"/>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22940165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42" presetClass="path" presetSubtype="0" decel="100000" fill="hold" nodeType="withEffect">
                                  <p:stCondLst>
                                    <p:cond delay="100"/>
                                  </p:stCondLst>
                                  <p:childTnLst>
                                    <p:animMotion origin="layout" path="M -4.16667E-6 -1.11111E-6 L -4.16667E-6 0.03542 " pathEditMode="relative" rAng="0" ptsTypes="AA">
                                      <p:cBhvr>
                                        <p:cTn id="9" dur="700" spd="-100000" fill="hold"/>
                                        <p:tgtEl>
                                          <p:spTgt spid="27"/>
                                        </p:tgtEl>
                                        <p:attrNameLst>
                                          <p:attrName>ppt_x</p:attrName>
                                          <p:attrName>ppt_y</p:attrName>
                                        </p:attrNameLst>
                                      </p:cBhvr>
                                      <p:rCtr x="0" y="1759"/>
                                    </p:animMotion>
                                  </p:childTnLst>
                                </p:cTn>
                              </p:par>
                              <p:par>
                                <p:cTn id="10" presetID="10" presetClass="entr" presetSubtype="0" fill="hold" nodeType="withEffect">
                                  <p:stCondLst>
                                    <p:cond delay="20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42" presetClass="path" presetSubtype="0" decel="100000" fill="hold" nodeType="withEffect">
                                  <p:stCondLst>
                                    <p:cond delay="200"/>
                                  </p:stCondLst>
                                  <p:childTnLst>
                                    <p:animMotion origin="layout" path="M 0 4.07407E-6 L 0 0.03541 " pathEditMode="relative" rAng="0" ptsTypes="AA">
                                      <p:cBhvr>
                                        <p:cTn id="14" dur="700" spd="-100000" fill="hold"/>
                                        <p:tgtEl>
                                          <p:spTgt spid="28"/>
                                        </p:tgtEl>
                                        <p:attrNameLst>
                                          <p:attrName>ppt_x</p:attrName>
                                          <p:attrName>ppt_y</p:attrName>
                                        </p:attrNameLst>
                                      </p:cBhvr>
                                      <p:rCtr x="0" y="1759"/>
                                    </p:animMotion>
                                  </p:childTnLst>
                                </p:cTn>
                              </p:par>
                              <p:par>
                                <p:cTn id="15" presetID="10" presetClass="entr" presetSubtype="0" fill="hold" grpId="0" nodeType="withEffect">
                                  <p:stCondLst>
                                    <p:cond delay="100"/>
                                  </p:stCondLst>
                                  <p:childTnLst>
                                    <p:set>
                                      <p:cBhvr>
                                        <p:cTn id="16" dur="1" fill="hold">
                                          <p:stCondLst>
                                            <p:cond delay="0"/>
                                          </p:stCondLst>
                                        </p:cTn>
                                        <p:tgtEl>
                                          <p:spTgt spid="126"/>
                                        </p:tgtEl>
                                        <p:attrNameLst>
                                          <p:attrName>style.visibility</p:attrName>
                                        </p:attrNameLst>
                                      </p:cBhvr>
                                      <p:to>
                                        <p:strVal val="visible"/>
                                      </p:to>
                                    </p:set>
                                    <p:animEffect transition="in" filter="fade">
                                      <p:cBhvr>
                                        <p:cTn id="17" dur="500"/>
                                        <p:tgtEl>
                                          <p:spTgt spid="126"/>
                                        </p:tgtEl>
                                      </p:cBhvr>
                                    </p:animEffect>
                                  </p:childTnLst>
                                </p:cTn>
                              </p:par>
                              <p:par>
                                <p:cTn id="18" presetID="42" presetClass="path" presetSubtype="0" decel="100000" fill="hold" grpId="1" nodeType="withEffect">
                                  <p:stCondLst>
                                    <p:cond delay="100"/>
                                  </p:stCondLst>
                                  <p:childTnLst>
                                    <p:animMotion origin="layout" path="M 0 -2.96296E-6 L 0 0.03542 " pathEditMode="relative" rAng="0" ptsTypes="AA">
                                      <p:cBhvr>
                                        <p:cTn id="19" dur="700" spd="-100000" fill="hold"/>
                                        <p:tgtEl>
                                          <p:spTgt spid="126"/>
                                        </p:tgtEl>
                                        <p:attrNameLst>
                                          <p:attrName>ppt_x</p:attrName>
                                          <p:attrName>ppt_y</p:attrName>
                                        </p:attrNameLst>
                                      </p:cBhvr>
                                      <p:rCtr x="0" y="1759"/>
                                    </p:animMotion>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42" presetClass="path" presetSubtype="0" decel="100000" fill="hold" grpId="1" nodeType="withEffect">
                                  <p:stCondLst>
                                    <p:cond delay="0"/>
                                  </p:stCondLst>
                                  <p:childTnLst>
                                    <p:animMotion origin="layout" path="M -2.70833E-6 -2.59259E-6 L -2.70833E-6 0.03542 " pathEditMode="relative" rAng="0" ptsTypes="AA">
                                      <p:cBhvr>
                                        <p:cTn id="24" dur="700" spd="-100000" fill="hold"/>
                                        <p:tgtEl>
                                          <p:spTgt spid="10"/>
                                        </p:tgtEl>
                                        <p:attrNameLst>
                                          <p:attrName>ppt_x</p:attrName>
                                          <p:attrName>ppt_y</p:attrName>
                                        </p:attrNameLst>
                                      </p:cBhvr>
                                      <p:rCtr x="0" y="1759"/>
                                    </p:animMotion>
                                  </p:childTnLst>
                                </p:cTn>
                              </p:par>
                              <p:par>
                                <p:cTn id="25" presetID="16" presetClass="entr" presetSubtype="42" fill="hold" nodeType="withEffect">
                                  <p:stCondLst>
                                    <p:cond delay="300"/>
                                  </p:stCondLst>
                                  <p:childTnLst>
                                    <p:set>
                                      <p:cBhvr>
                                        <p:cTn id="26" dur="1" fill="hold">
                                          <p:stCondLst>
                                            <p:cond delay="0"/>
                                          </p:stCondLst>
                                        </p:cTn>
                                        <p:tgtEl>
                                          <p:spTgt spid="31"/>
                                        </p:tgtEl>
                                        <p:attrNameLst>
                                          <p:attrName>style.visibility</p:attrName>
                                        </p:attrNameLst>
                                      </p:cBhvr>
                                      <p:to>
                                        <p:strVal val="visible"/>
                                      </p:to>
                                    </p:set>
                                    <p:animEffect transition="in" filter="barn(outHorizontal)">
                                      <p:cBhvr>
                                        <p:cTn id="27" dur="500"/>
                                        <p:tgtEl>
                                          <p:spTgt spid="31"/>
                                        </p:tgtEl>
                                      </p:cBhvr>
                                    </p:animEffect>
                                  </p:childTnLst>
                                </p:cTn>
                              </p:par>
                              <p:par>
                                <p:cTn id="28" presetID="16" presetClass="entr" presetSubtype="42" fill="hold" nodeType="withEffect">
                                  <p:stCondLst>
                                    <p:cond delay="200"/>
                                  </p:stCondLst>
                                  <p:childTnLst>
                                    <p:set>
                                      <p:cBhvr>
                                        <p:cTn id="29" dur="1" fill="hold">
                                          <p:stCondLst>
                                            <p:cond delay="0"/>
                                          </p:stCondLst>
                                        </p:cTn>
                                        <p:tgtEl>
                                          <p:spTgt spid="30"/>
                                        </p:tgtEl>
                                        <p:attrNameLst>
                                          <p:attrName>style.visibility</p:attrName>
                                        </p:attrNameLst>
                                      </p:cBhvr>
                                      <p:to>
                                        <p:strVal val="visible"/>
                                      </p:to>
                                    </p:set>
                                    <p:animEffect transition="in" filter="barn(outHorizontal)">
                                      <p:cBhvr>
                                        <p:cTn id="30" dur="500"/>
                                        <p:tgtEl>
                                          <p:spTgt spid="30"/>
                                        </p:tgtEl>
                                      </p:cBhvr>
                                    </p:animEffect>
                                  </p:childTnLst>
                                </p:cTn>
                              </p:par>
                              <p:par>
                                <p:cTn id="31" presetID="10" presetClass="entr" presetSubtype="0" fill="hold" grpId="0" nodeType="withEffect">
                                  <p:stCondLst>
                                    <p:cond delay="10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200"/>
                                        <p:tgtEl>
                                          <p:spTgt spid="2"/>
                                        </p:tgtEl>
                                      </p:cBhvr>
                                    </p:animEffect>
                                  </p:childTnLst>
                                </p:cTn>
                              </p:par>
                              <p:par>
                                <p:cTn id="34" presetID="42" presetClass="path" presetSubtype="0" decel="100000" fill="hold" grpId="1" nodeType="withEffect">
                                  <p:stCondLst>
                                    <p:cond delay="100"/>
                                  </p:stCondLst>
                                  <p:childTnLst>
                                    <p:animMotion origin="layout" path="M -1.25E-6 0.03889 L -1.25E-6 -2.22222E-6 " pathEditMode="relative" rAng="0" ptsTypes="AA">
                                      <p:cBhvr>
                                        <p:cTn id="35" dur="500" fill="hold"/>
                                        <p:tgtEl>
                                          <p:spTgt spid="2"/>
                                        </p:tgtEl>
                                        <p:attrNameLst>
                                          <p:attrName>ppt_x</p:attrName>
                                          <p:attrName>ppt_y</p:attrName>
                                        </p:attrNameLst>
                                      </p:cBhvr>
                                      <p:rCtr x="0" y="-1944"/>
                                    </p:animMotion>
                                  </p:childTnLst>
                                </p:cTn>
                              </p:par>
                              <p:par>
                                <p:cTn id="36" presetID="10" presetClass="entr" presetSubtype="0" fill="hold" nodeType="withEffect">
                                  <p:stCondLst>
                                    <p:cond delay="30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childTnLst>
                                </p:cTn>
                              </p:par>
                              <p:par>
                                <p:cTn id="39" presetID="42" presetClass="path" presetSubtype="0" decel="100000" fill="hold" nodeType="withEffect">
                                  <p:stCondLst>
                                    <p:cond delay="300"/>
                                  </p:stCondLst>
                                  <p:childTnLst>
                                    <p:animMotion origin="layout" path="M 1.66667E-6 4.07407E-6 L 1.66667E-6 0.03541 " pathEditMode="relative" rAng="0" ptsTypes="AA">
                                      <p:cBhvr>
                                        <p:cTn id="40" dur="700" spd="-100000" fill="hold"/>
                                        <p:tgtEl>
                                          <p:spTgt spid="44"/>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26" grpId="1" animBg="1"/>
      <p:bldP spid="2" grpId="0" animBg="1"/>
      <p:bldP spid="2" grpId="1" animBg="1"/>
      <p:bldP spid="10" grpId="0"/>
      <p:bldP spid="10"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9B7AB-88B6-A0B1-1F2C-5315995DEDC8}"/>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6FED7346-F837-CB0D-8A62-4E6D527A9B52}"/>
              </a:ext>
              <a:ext uri="{C183D7F6-B498-43B3-948B-1728B52AA6E4}">
                <adec:decorative xmlns:adec="http://schemas.microsoft.com/office/drawing/2017/decorative" val="1"/>
              </a:ext>
            </a:extLst>
          </p:cNvPr>
          <p:cNvGrpSpPr/>
          <p:nvPr/>
        </p:nvGrpSpPr>
        <p:grpSpPr>
          <a:xfrm>
            <a:off x="736694" y="1933489"/>
            <a:ext cx="10718612" cy="3121447"/>
            <a:chOff x="736694" y="2562120"/>
            <a:chExt cx="10718612" cy="3121447"/>
          </a:xfrm>
          <a:gradFill>
            <a:gsLst>
              <a:gs pos="0">
                <a:srgbClr val="49C5B1"/>
              </a:gs>
              <a:gs pos="100000">
                <a:srgbClr val="0078D4"/>
              </a:gs>
            </a:gsLst>
            <a:lin ang="13500000" scaled="0"/>
          </a:gradFill>
        </p:grpSpPr>
        <p:sp>
          <p:nvSpPr>
            <p:cNvPr id="6" name="Rectangle: Rounded Corners 18">
              <a:extLst>
                <a:ext uri="{FF2B5EF4-FFF2-40B4-BE49-F238E27FC236}">
                  <a16:creationId xmlns:a16="http://schemas.microsoft.com/office/drawing/2014/main" id="{DB42AC5B-8005-BE30-EDB8-45CA46E98D69}"/>
                </a:ext>
                <a:ext uri="{C183D7F6-B498-43B3-948B-1728B52AA6E4}">
                  <adec:decorative xmlns:adec="http://schemas.microsoft.com/office/drawing/2017/decorative" val="1"/>
                </a:ext>
              </a:extLst>
            </p:cNvPr>
            <p:cNvSpPr/>
            <p:nvPr/>
          </p:nvSpPr>
          <p:spPr bwMode="auto">
            <a:xfrm>
              <a:off x="8919655" y="2562120"/>
              <a:ext cx="2535651" cy="3121447"/>
            </a:xfrm>
            <a:prstGeom prst="round2SameRect">
              <a:avLst>
                <a:gd name="adj1" fmla="val 3559"/>
                <a:gd name="adj2" fmla="val 5331"/>
              </a:avLst>
            </a:prstGeom>
            <a:grpFill/>
            <a:ln w="19050">
              <a:noFill/>
              <a:headEnd type="none"/>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0" tIns="0" rIns="0" bIns="0" numCol="1" spcCol="0" rtlCol="0" fromWordArt="0" anchor="ctr" anchorCtr="0" forceAA="0" compatLnSpc="1">
              <a:prstTxWarp prst="textNoShape">
                <a:avLst/>
              </a:prstTxWarp>
              <a:normAutofit/>
            </a:bodyPr>
            <a:lstStyle/>
            <a:p>
              <a:pPr marL="0" marR="0" lvl="0" indent="0" algn="l" defTabSz="375914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Text"/>
                <a:ea typeface="+mn-ea"/>
                <a:cs typeface="Segoe Sans Text" pitchFamily="2" charset="0"/>
              </a:endParaRPr>
            </a:p>
          </p:txBody>
        </p:sp>
        <p:sp>
          <p:nvSpPr>
            <p:cNvPr id="7" name="Rectangle: Rounded Corners 18">
              <a:extLst>
                <a:ext uri="{FF2B5EF4-FFF2-40B4-BE49-F238E27FC236}">
                  <a16:creationId xmlns:a16="http://schemas.microsoft.com/office/drawing/2014/main" id="{8DA790C1-6C2B-F345-128D-4AB6442EEE26}"/>
                </a:ext>
                <a:ext uri="{C183D7F6-B498-43B3-948B-1728B52AA6E4}">
                  <adec:decorative xmlns:adec="http://schemas.microsoft.com/office/drawing/2017/decorative" val="1"/>
                </a:ext>
              </a:extLst>
            </p:cNvPr>
            <p:cNvSpPr/>
            <p:nvPr/>
          </p:nvSpPr>
          <p:spPr bwMode="auto">
            <a:xfrm>
              <a:off x="6192000" y="2562120"/>
              <a:ext cx="2535651" cy="3121447"/>
            </a:xfrm>
            <a:prstGeom prst="round2SameRect">
              <a:avLst>
                <a:gd name="adj1" fmla="val 3559"/>
                <a:gd name="adj2" fmla="val 5331"/>
              </a:avLst>
            </a:prstGeom>
            <a:grpFill/>
            <a:ln w="19050">
              <a:noFill/>
              <a:headEnd type="none"/>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0" tIns="0" rIns="0" bIns="0" numCol="1" spcCol="0" rtlCol="0" fromWordArt="0" anchor="ctr" anchorCtr="0" forceAA="0" compatLnSpc="1">
              <a:prstTxWarp prst="textNoShape">
                <a:avLst/>
              </a:prstTxWarp>
              <a:normAutofit/>
            </a:bodyPr>
            <a:lstStyle/>
            <a:p>
              <a:pPr marL="0" marR="0" lvl="0" indent="0" algn="l" defTabSz="375914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Text"/>
                <a:ea typeface="+mn-ea"/>
                <a:cs typeface="Segoe Sans Text" pitchFamily="2" charset="0"/>
              </a:endParaRPr>
            </a:p>
          </p:txBody>
        </p:sp>
        <p:sp>
          <p:nvSpPr>
            <p:cNvPr id="8" name="Rectangle: Rounded Corners 18">
              <a:extLst>
                <a:ext uri="{FF2B5EF4-FFF2-40B4-BE49-F238E27FC236}">
                  <a16:creationId xmlns:a16="http://schemas.microsoft.com/office/drawing/2014/main" id="{F001A751-1D42-DA16-34A8-5CB1D53B8DB2}"/>
                </a:ext>
                <a:ext uri="{C183D7F6-B498-43B3-948B-1728B52AA6E4}">
                  <adec:decorative xmlns:adec="http://schemas.microsoft.com/office/drawing/2017/decorative" val="1"/>
                </a:ext>
              </a:extLst>
            </p:cNvPr>
            <p:cNvSpPr/>
            <p:nvPr/>
          </p:nvSpPr>
          <p:spPr bwMode="auto">
            <a:xfrm>
              <a:off x="3464347" y="2562120"/>
              <a:ext cx="2535651" cy="3121447"/>
            </a:xfrm>
            <a:prstGeom prst="round2SameRect">
              <a:avLst>
                <a:gd name="adj1" fmla="val 3559"/>
                <a:gd name="adj2" fmla="val 5331"/>
              </a:avLst>
            </a:prstGeom>
            <a:grpFill/>
            <a:ln w="19050">
              <a:noFill/>
              <a:headEnd type="none"/>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0" tIns="0" rIns="0" bIns="0" numCol="1" spcCol="0" rtlCol="0" fromWordArt="0" anchor="ctr" anchorCtr="0" forceAA="0" compatLnSpc="1">
              <a:prstTxWarp prst="textNoShape">
                <a:avLst/>
              </a:prstTxWarp>
              <a:normAutofit/>
            </a:bodyPr>
            <a:lstStyle/>
            <a:p>
              <a:pPr marL="0" marR="0" lvl="0" indent="0" algn="l" defTabSz="375914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Text"/>
                <a:ea typeface="+mn-ea"/>
                <a:cs typeface="Segoe Sans Text" pitchFamily="2" charset="0"/>
              </a:endParaRPr>
            </a:p>
          </p:txBody>
        </p:sp>
        <p:sp>
          <p:nvSpPr>
            <p:cNvPr id="9" name="Rectangle: Rounded Corners 18">
              <a:extLst>
                <a:ext uri="{FF2B5EF4-FFF2-40B4-BE49-F238E27FC236}">
                  <a16:creationId xmlns:a16="http://schemas.microsoft.com/office/drawing/2014/main" id="{20665599-9BD2-1D82-5EA8-678CD4221FAC}"/>
                </a:ext>
                <a:ext uri="{C183D7F6-B498-43B3-948B-1728B52AA6E4}">
                  <adec:decorative xmlns:adec="http://schemas.microsoft.com/office/drawing/2017/decorative" val="1"/>
                </a:ext>
              </a:extLst>
            </p:cNvPr>
            <p:cNvSpPr/>
            <p:nvPr/>
          </p:nvSpPr>
          <p:spPr bwMode="auto">
            <a:xfrm>
              <a:off x="736694" y="2562120"/>
              <a:ext cx="2535651" cy="3121447"/>
            </a:xfrm>
            <a:prstGeom prst="round2SameRect">
              <a:avLst>
                <a:gd name="adj1" fmla="val 3559"/>
                <a:gd name="adj2" fmla="val 5331"/>
              </a:avLst>
            </a:prstGeom>
            <a:grpFill/>
            <a:ln w="19050">
              <a:noFill/>
              <a:headEnd type="none"/>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0" tIns="0" rIns="0" bIns="0" numCol="1" spcCol="0" rtlCol="0" fromWordArt="0" anchor="ctr" anchorCtr="0" forceAA="0" compatLnSpc="1">
              <a:prstTxWarp prst="textNoShape">
                <a:avLst/>
              </a:prstTxWarp>
              <a:normAutofit/>
            </a:bodyPr>
            <a:lstStyle/>
            <a:p>
              <a:pPr marL="0" marR="0" lvl="0" indent="0" algn="l" defTabSz="375914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Text"/>
                <a:ea typeface="+mn-ea"/>
                <a:cs typeface="Segoe Sans Text" pitchFamily="2" charset="0"/>
              </a:endParaRPr>
            </a:p>
          </p:txBody>
        </p:sp>
      </p:grpSp>
      <p:sp>
        <p:nvSpPr>
          <p:cNvPr id="10" name="Rounded Rectangle 5">
            <a:extLst>
              <a:ext uri="{FF2B5EF4-FFF2-40B4-BE49-F238E27FC236}">
                <a16:creationId xmlns:a16="http://schemas.microsoft.com/office/drawing/2014/main" id="{E23F7023-870F-355B-EF80-1447FEC105BE}"/>
              </a:ext>
              <a:ext uri="{C183D7F6-B498-43B3-948B-1728B52AA6E4}">
                <adec:decorative xmlns:adec="http://schemas.microsoft.com/office/drawing/2017/decorative" val="1"/>
              </a:ext>
            </a:extLst>
          </p:cNvPr>
          <p:cNvSpPr/>
          <p:nvPr/>
        </p:nvSpPr>
        <p:spPr bwMode="auto">
          <a:xfrm>
            <a:off x="571500" y="1348091"/>
            <a:ext cx="11049000" cy="4280805"/>
          </a:xfrm>
          <a:prstGeom prst="roundRect">
            <a:avLst>
              <a:gd name="adj" fmla="val 5089"/>
            </a:avLst>
          </a:prstGeom>
          <a:noFill/>
          <a:ln w="19050" cap="rnd" cmpd="sng" algn="ctr">
            <a:gradFill>
              <a:gsLst>
                <a:gs pos="0">
                  <a:srgbClr val="0078D4"/>
                </a:gs>
                <a:gs pos="100000">
                  <a:srgbClr val="49C5B1"/>
                </a:gs>
              </a:gsLst>
              <a:lin ang="2700000" scaled="0"/>
            </a:gradFill>
            <a:prstDash val="solid"/>
            <a:headEnd type="none" w="lg" len="med"/>
            <a:tailEnd type="none" w="lg" len="med"/>
          </a:ln>
          <a:effectLst/>
        </p:spPr>
        <p:txBody>
          <a:bodyPr vert="horz" lIns="0" tIns="0" rIns="0" bIns="0" rtlCol="0" anchor="ctr">
            <a:norm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sz="100" b="0" i="0" u="none" strike="noStrike" kern="1200" cap="none" spc="0" normalizeH="0" baseline="0" noProof="0">
              <a:ln>
                <a:noFill/>
              </a:ln>
              <a:solidFill>
                <a:srgbClr val="FFFFFF"/>
              </a:solidFill>
              <a:effectLst/>
              <a:uLnTx/>
              <a:uFillTx/>
              <a:latin typeface="Segoe Sans Text Semibold"/>
              <a:ea typeface="+mn-ea"/>
              <a:cs typeface="+mn-cs"/>
            </a:endParaRPr>
          </a:p>
        </p:txBody>
      </p:sp>
      <p:pic>
        <p:nvPicPr>
          <p:cNvPr id="11" name="Picture 10">
            <a:extLst>
              <a:ext uri="{FF2B5EF4-FFF2-40B4-BE49-F238E27FC236}">
                <a16:creationId xmlns:a16="http://schemas.microsoft.com/office/drawing/2014/main" id="{2C86F260-7E9F-584C-F921-BD3753A6E6AF}"/>
              </a:ext>
              <a:ext uri="{C183D7F6-B498-43B3-948B-1728B52AA6E4}">
                <adec:decorative xmlns:adec="http://schemas.microsoft.com/office/drawing/2017/decorative" val="1"/>
              </a:ext>
            </a:extLst>
          </p:cNvPr>
          <p:cNvPicPr>
            <a:picLocks noChangeAspect="1"/>
          </p:cNvPicPr>
          <p:nvPr/>
        </p:nvPicPr>
        <p:blipFill rotWithShape="1">
          <a:blip r:embed="rId3" cstate="print">
            <a:grayscl/>
            <a:alphaModFix amt="50000"/>
            <a:extLst>
              <a:ext uri="{BEBA8EAE-BF5A-486C-A8C5-ECC9F3942E4B}">
                <a14:imgProps xmlns:a14="http://schemas.microsoft.com/office/drawing/2010/main">
                  <a14:imgLayer r:embed="rId4">
                    <a14:imgEffect>
                      <a14:brightnessContrast bright="-18000"/>
                    </a14:imgEffect>
                  </a14:imgLayer>
                </a14:imgProps>
              </a:ext>
              <a:ext uri="{28A0092B-C50C-407E-A947-70E740481C1C}">
                <a14:useLocalDpi xmlns:a14="http://schemas.microsoft.com/office/drawing/2010/main"/>
              </a:ext>
            </a:extLst>
          </a:blip>
          <a:srcRect/>
          <a:stretch>
            <a:fillRect/>
          </a:stretch>
        </p:blipFill>
        <p:spPr>
          <a:xfrm>
            <a:off x="8919782" y="1933489"/>
            <a:ext cx="2535396" cy="3121447"/>
          </a:xfrm>
          <a:prstGeom prst="roundRect">
            <a:avLst>
              <a:gd name="adj" fmla="val 3019"/>
            </a:avLst>
          </a:prstGeom>
          <a:ln>
            <a:noFill/>
          </a:ln>
        </p:spPr>
      </p:pic>
      <p:sp>
        <p:nvSpPr>
          <p:cNvPr id="12" name="Rectangle: Rounded Corners 18">
            <a:extLst>
              <a:ext uri="{FF2B5EF4-FFF2-40B4-BE49-F238E27FC236}">
                <a16:creationId xmlns:a16="http://schemas.microsoft.com/office/drawing/2014/main" id="{2CA3FCCE-E248-B897-F688-0E68295EC90E}"/>
              </a:ext>
              <a:ext uri="{C183D7F6-B498-43B3-948B-1728B52AA6E4}">
                <adec:decorative xmlns:adec="http://schemas.microsoft.com/office/drawing/2017/decorative" val="1"/>
              </a:ext>
            </a:extLst>
          </p:cNvPr>
          <p:cNvSpPr/>
          <p:nvPr/>
        </p:nvSpPr>
        <p:spPr bwMode="auto">
          <a:xfrm>
            <a:off x="8919655" y="1933489"/>
            <a:ext cx="2535651" cy="3121447"/>
          </a:xfrm>
          <a:prstGeom prst="round2SameRect">
            <a:avLst>
              <a:gd name="adj1" fmla="val 3559"/>
              <a:gd name="adj2" fmla="val 5331"/>
            </a:avLst>
          </a:prstGeom>
          <a:gradFill flip="none" rotWithShape="1">
            <a:gsLst>
              <a:gs pos="100000">
                <a:schemeClr val="bg1">
                  <a:alpha val="0"/>
                </a:schemeClr>
              </a:gs>
              <a:gs pos="0">
                <a:schemeClr val="bg1">
                  <a:alpha val="30000"/>
                </a:schemeClr>
              </a:gs>
            </a:gsLst>
            <a:path path="circle">
              <a:fillToRect l="50000" t="50000" r="50000" b="50000"/>
            </a:path>
            <a:tileRect/>
          </a:gradFill>
          <a:ln w="19050">
            <a:noFill/>
            <a:headEnd type="none"/>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0" tIns="0" rIns="0" bIns="0" numCol="1" spcCol="0" rtlCol="0" fromWordArt="0" anchor="ctr" anchorCtr="0" forceAA="0" compatLnSpc="1">
            <a:prstTxWarp prst="textNoShape">
              <a:avLst/>
            </a:prstTxWarp>
            <a:normAutofit/>
          </a:bodyPr>
          <a:lstStyle/>
          <a:p>
            <a:pPr marL="0" marR="0" lvl="0" indent="0" algn="l" defTabSz="375914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Text"/>
              <a:ea typeface="+mn-ea"/>
              <a:cs typeface="Segoe Sans Text" pitchFamily="2" charset="0"/>
            </a:endParaRPr>
          </a:p>
        </p:txBody>
      </p:sp>
      <p:pic>
        <p:nvPicPr>
          <p:cNvPr id="13" name="Picture 12">
            <a:extLst>
              <a:ext uri="{FF2B5EF4-FFF2-40B4-BE49-F238E27FC236}">
                <a16:creationId xmlns:a16="http://schemas.microsoft.com/office/drawing/2014/main" id="{8C4F7EE2-3452-E68D-5C00-38D61831FF3C}"/>
              </a:ext>
              <a:ext uri="{C183D7F6-B498-43B3-948B-1728B52AA6E4}">
                <adec:decorative xmlns:adec="http://schemas.microsoft.com/office/drawing/2017/decorative" val="1"/>
              </a:ext>
            </a:extLst>
          </p:cNvPr>
          <p:cNvPicPr>
            <a:picLocks noChangeAspect="1"/>
          </p:cNvPicPr>
          <p:nvPr/>
        </p:nvPicPr>
        <p:blipFill rotWithShape="1">
          <a:blip r:embed="rId5" cstate="print">
            <a:grayscl/>
            <a:alphaModFix amt="50000"/>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6192127" y="1933489"/>
            <a:ext cx="2535396" cy="3121447"/>
          </a:xfrm>
          <a:prstGeom prst="roundRect">
            <a:avLst>
              <a:gd name="adj" fmla="val 3363"/>
            </a:avLst>
          </a:prstGeom>
          <a:ln>
            <a:noFill/>
          </a:ln>
        </p:spPr>
      </p:pic>
      <p:sp>
        <p:nvSpPr>
          <p:cNvPr id="14" name="Rectangle: Rounded Corners 18">
            <a:extLst>
              <a:ext uri="{FF2B5EF4-FFF2-40B4-BE49-F238E27FC236}">
                <a16:creationId xmlns:a16="http://schemas.microsoft.com/office/drawing/2014/main" id="{88A5ED5F-F8F4-67D2-601D-023B0C3C3C82}"/>
              </a:ext>
              <a:ext uri="{C183D7F6-B498-43B3-948B-1728B52AA6E4}">
                <adec:decorative xmlns:adec="http://schemas.microsoft.com/office/drawing/2017/decorative" val="1"/>
              </a:ext>
            </a:extLst>
          </p:cNvPr>
          <p:cNvSpPr/>
          <p:nvPr/>
        </p:nvSpPr>
        <p:spPr bwMode="auto">
          <a:xfrm>
            <a:off x="6192000" y="1933489"/>
            <a:ext cx="2535651" cy="3121447"/>
          </a:xfrm>
          <a:prstGeom prst="round2SameRect">
            <a:avLst>
              <a:gd name="adj1" fmla="val 3559"/>
              <a:gd name="adj2" fmla="val 5331"/>
            </a:avLst>
          </a:prstGeom>
          <a:gradFill flip="none" rotWithShape="1">
            <a:gsLst>
              <a:gs pos="100000">
                <a:schemeClr val="bg1">
                  <a:alpha val="0"/>
                </a:schemeClr>
              </a:gs>
              <a:gs pos="0">
                <a:schemeClr val="bg1">
                  <a:alpha val="30000"/>
                </a:schemeClr>
              </a:gs>
            </a:gsLst>
            <a:path path="circle">
              <a:fillToRect l="50000" t="50000" r="50000" b="50000"/>
            </a:path>
            <a:tileRect/>
          </a:gradFill>
          <a:ln w="19050">
            <a:noFill/>
            <a:headEnd type="none"/>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0" tIns="0" rIns="0" bIns="0" numCol="1" spcCol="0" rtlCol="0" fromWordArt="0" anchor="ctr" anchorCtr="0" forceAA="0" compatLnSpc="1">
            <a:prstTxWarp prst="textNoShape">
              <a:avLst/>
            </a:prstTxWarp>
            <a:normAutofit/>
          </a:bodyPr>
          <a:lstStyle/>
          <a:p>
            <a:pPr marL="0" marR="0" lvl="0" indent="0" algn="l" defTabSz="375914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Text"/>
              <a:ea typeface="+mn-ea"/>
              <a:cs typeface="Segoe Sans Text" pitchFamily="2" charset="0"/>
            </a:endParaRPr>
          </a:p>
        </p:txBody>
      </p:sp>
      <p:pic>
        <p:nvPicPr>
          <p:cNvPr id="15" name="Picture 14">
            <a:extLst>
              <a:ext uri="{FF2B5EF4-FFF2-40B4-BE49-F238E27FC236}">
                <a16:creationId xmlns:a16="http://schemas.microsoft.com/office/drawing/2014/main" id="{12E885E6-FBEF-B7D1-89AB-C7217385C457}"/>
              </a:ext>
              <a:ext uri="{C183D7F6-B498-43B3-948B-1728B52AA6E4}">
                <adec:decorative xmlns:adec="http://schemas.microsoft.com/office/drawing/2017/decorative" val="1"/>
              </a:ext>
            </a:extLst>
          </p:cNvPr>
          <p:cNvPicPr>
            <a:picLocks noChangeAspect="1"/>
          </p:cNvPicPr>
          <p:nvPr/>
        </p:nvPicPr>
        <p:blipFill rotWithShape="1">
          <a:blip r:embed="rId7" cstate="print">
            <a:grayscl/>
            <a:alphaModFix amt="50000"/>
            <a:extLst>
              <a:ext uri="{BEBA8EAE-BF5A-486C-A8C5-ECC9F3942E4B}">
                <a14:imgProps xmlns:a14="http://schemas.microsoft.com/office/drawing/2010/main">
                  <a14:imgLayer r:embed="rId8">
                    <a14:imgEffect>
                      <a14:colorTemperature colorTemp="7699"/>
                    </a14:imgEffect>
                    <a14:imgEffect>
                      <a14:saturation sat="80000"/>
                    </a14:imgEffect>
                    <a14:imgEffect>
                      <a14:brightnessContrast bright="-16000"/>
                    </a14:imgEffect>
                  </a14:imgLayer>
                </a14:imgProps>
              </a:ext>
              <a:ext uri="{28A0092B-C50C-407E-A947-70E740481C1C}">
                <a14:useLocalDpi xmlns:a14="http://schemas.microsoft.com/office/drawing/2010/main"/>
              </a:ext>
            </a:extLst>
          </a:blip>
          <a:srcRect l="9383" r="9383"/>
          <a:stretch>
            <a:fillRect/>
          </a:stretch>
        </p:blipFill>
        <p:spPr>
          <a:xfrm>
            <a:off x="3464334" y="1933489"/>
            <a:ext cx="2535676" cy="3121447"/>
          </a:xfrm>
          <a:prstGeom prst="roundRect">
            <a:avLst>
              <a:gd name="adj" fmla="val 3457"/>
            </a:avLst>
          </a:prstGeom>
          <a:ln>
            <a:noFill/>
          </a:ln>
        </p:spPr>
      </p:pic>
      <p:sp>
        <p:nvSpPr>
          <p:cNvPr id="16" name="Rectangle: Rounded Corners 18">
            <a:extLst>
              <a:ext uri="{FF2B5EF4-FFF2-40B4-BE49-F238E27FC236}">
                <a16:creationId xmlns:a16="http://schemas.microsoft.com/office/drawing/2014/main" id="{DE9E0D28-10D5-6FE4-CDA7-2188DBD80D98}"/>
              </a:ext>
              <a:ext uri="{C183D7F6-B498-43B3-948B-1728B52AA6E4}">
                <adec:decorative xmlns:adec="http://schemas.microsoft.com/office/drawing/2017/decorative" val="1"/>
              </a:ext>
            </a:extLst>
          </p:cNvPr>
          <p:cNvSpPr/>
          <p:nvPr/>
        </p:nvSpPr>
        <p:spPr bwMode="auto">
          <a:xfrm>
            <a:off x="3464347" y="1933489"/>
            <a:ext cx="2535651" cy="3121447"/>
          </a:xfrm>
          <a:prstGeom prst="round2SameRect">
            <a:avLst>
              <a:gd name="adj1" fmla="val 3559"/>
              <a:gd name="adj2" fmla="val 5331"/>
            </a:avLst>
          </a:prstGeom>
          <a:gradFill flip="none" rotWithShape="1">
            <a:gsLst>
              <a:gs pos="100000">
                <a:schemeClr val="bg1">
                  <a:alpha val="0"/>
                </a:schemeClr>
              </a:gs>
              <a:gs pos="0">
                <a:schemeClr val="bg1">
                  <a:alpha val="30000"/>
                </a:schemeClr>
              </a:gs>
            </a:gsLst>
            <a:path path="circle">
              <a:fillToRect l="50000" t="50000" r="50000" b="50000"/>
            </a:path>
            <a:tileRect/>
          </a:gradFill>
          <a:ln w="19050">
            <a:noFill/>
            <a:headEnd type="none"/>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0" tIns="0" rIns="0" bIns="0" numCol="1" spcCol="0" rtlCol="0" fromWordArt="0" anchor="ctr" anchorCtr="0" forceAA="0" compatLnSpc="1">
            <a:prstTxWarp prst="textNoShape">
              <a:avLst/>
            </a:prstTxWarp>
            <a:normAutofit/>
          </a:bodyPr>
          <a:lstStyle/>
          <a:p>
            <a:pPr marL="0" marR="0" lvl="0" indent="0" algn="l" defTabSz="375914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Text"/>
              <a:ea typeface="+mn-ea"/>
              <a:cs typeface="Segoe Sans Text" pitchFamily="2" charset="0"/>
            </a:endParaRPr>
          </a:p>
        </p:txBody>
      </p:sp>
      <p:pic>
        <p:nvPicPr>
          <p:cNvPr id="17" name="Picture 16">
            <a:extLst>
              <a:ext uri="{FF2B5EF4-FFF2-40B4-BE49-F238E27FC236}">
                <a16:creationId xmlns:a16="http://schemas.microsoft.com/office/drawing/2014/main" id="{DBFA464A-F15F-3E13-0946-79F5A5DC492A}"/>
              </a:ext>
              <a:ext uri="{C183D7F6-B498-43B3-948B-1728B52AA6E4}">
                <adec:decorative xmlns:adec="http://schemas.microsoft.com/office/drawing/2017/decorative" val="1"/>
              </a:ext>
            </a:extLst>
          </p:cNvPr>
          <p:cNvPicPr>
            <a:picLocks noChangeAspect="1"/>
          </p:cNvPicPr>
          <p:nvPr/>
        </p:nvPicPr>
        <p:blipFill rotWithShape="1">
          <a:blip r:embed="rId9" cstate="print">
            <a:grayscl/>
            <a:alphaModFix amt="50000"/>
            <a:extLst>
              <a:ext uri="{BEBA8EAE-BF5A-486C-A8C5-ECC9F3942E4B}">
                <a14:imgProps xmlns:a14="http://schemas.microsoft.com/office/drawing/2010/main">
                  <a14:imgLayer r:embed="rId10">
                    <a14:imgEffect>
                      <a14:brightnessContrast bright="-24000"/>
                    </a14:imgEffect>
                  </a14:imgLayer>
                </a14:imgProps>
              </a:ext>
              <a:ext uri="{28A0092B-C50C-407E-A947-70E740481C1C}">
                <a14:useLocalDpi xmlns:a14="http://schemas.microsoft.com/office/drawing/2010/main"/>
              </a:ext>
            </a:extLst>
          </a:blip>
          <a:srcRect/>
          <a:stretch>
            <a:fillRect/>
          </a:stretch>
        </p:blipFill>
        <p:spPr>
          <a:xfrm>
            <a:off x="736821" y="1933489"/>
            <a:ext cx="2535396" cy="3121447"/>
          </a:xfrm>
          <a:prstGeom prst="roundRect">
            <a:avLst>
              <a:gd name="adj" fmla="val 3019"/>
            </a:avLst>
          </a:prstGeom>
          <a:ln>
            <a:noFill/>
          </a:ln>
        </p:spPr>
      </p:pic>
      <p:sp>
        <p:nvSpPr>
          <p:cNvPr id="18" name="Rectangle: Rounded Corners 18">
            <a:extLst>
              <a:ext uri="{FF2B5EF4-FFF2-40B4-BE49-F238E27FC236}">
                <a16:creationId xmlns:a16="http://schemas.microsoft.com/office/drawing/2014/main" id="{102B3263-958B-91D6-2B13-B93CE44D498F}"/>
              </a:ext>
              <a:ext uri="{C183D7F6-B498-43B3-948B-1728B52AA6E4}">
                <adec:decorative xmlns:adec="http://schemas.microsoft.com/office/drawing/2017/decorative" val="1"/>
              </a:ext>
            </a:extLst>
          </p:cNvPr>
          <p:cNvSpPr/>
          <p:nvPr/>
        </p:nvSpPr>
        <p:spPr bwMode="auto">
          <a:xfrm>
            <a:off x="736694" y="1933489"/>
            <a:ext cx="2535651" cy="3121447"/>
          </a:xfrm>
          <a:prstGeom prst="round2SameRect">
            <a:avLst>
              <a:gd name="adj1" fmla="val 3559"/>
              <a:gd name="adj2" fmla="val 5331"/>
            </a:avLst>
          </a:prstGeom>
          <a:gradFill flip="none" rotWithShape="1">
            <a:gsLst>
              <a:gs pos="100000">
                <a:schemeClr val="bg1">
                  <a:alpha val="0"/>
                </a:schemeClr>
              </a:gs>
              <a:gs pos="0">
                <a:schemeClr val="bg1">
                  <a:alpha val="30000"/>
                </a:schemeClr>
              </a:gs>
            </a:gsLst>
            <a:path path="circle">
              <a:fillToRect l="50000" t="50000" r="50000" b="50000"/>
            </a:path>
            <a:tileRect/>
          </a:gradFill>
          <a:ln w="19050">
            <a:noFill/>
            <a:headEnd type="none"/>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0" tIns="0" rIns="0" bIns="0" numCol="1" spcCol="0" rtlCol="0" fromWordArt="0" anchor="ctr" anchorCtr="0" forceAA="0" compatLnSpc="1">
            <a:prstTxWarp prst="textNoShape">
              <a:avLst/>
            </a:prstTxWarp>
            <a:normAutofit/>
          </a:bodyPr>
          <a:lstStyle/>
          <a:p>
            <a:pPr marL="0" marR="0" lvl="0" indent="0" algn="l" defTabSz="3759149"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Text"/>
              <a:ea typeface="+mn-ea"/>
              <a:cs typeface="Segoe Sans Text" pitchFamily="2" charset="0"/>
            </a:endParaRPr>
          </a:p>
        </p:txBody>
      </p:sp>
      <p:sp>
        <p:nvSpPr>
          <p:cNvPr id="19" name="TextBox 18">
            <a:extLst>
              <a:ext uri="{FF2B5EF4-FFF2-40B4-BE49-F238E27FC236}">
                <a16:creationId xmlns:a16="http://schemas.microsoft.com/office/drawing/2014/main" id="{81E902A7-2789-E432-9666-87EE55465869}"/>
              </a:ext>
              <a:ext uri="{C183D7F6-B498-43B3-948B-1728B52AA6E4}">
                <adec:decorative xmlns:adec="http://schemas.microsoft.com/office/drawing/2017/decorative" val="1"/>
              </a:ext>
            </a:extLst>
          </p:cNvPr>
          <p:cNvSpPr txBox="1"/>
          <p:nvPr/>
        </p:nvSpPr>
        <p:spPr>
          <a:xfrm>
            <a:off x="942293" y="2891786"/>
            <a:ext cx="2124453"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t>Reinvent</a:t>
            </a:r>
            <a:b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br>
            <a: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t>customer</a:t>
            </a:r>
            <a:b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br>
            <a: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t>engagement</a:t>
            </a:r>
          </a:p>
        </p:txBody>
      </p:sp>
      <p:sp>
        <p:nvSpPr>
          <p:cNvPr id="20" name="TextBox 19">
            <a:extLst>
              <a:ext uri="{FF2B5EF4-FFF2-40B4-BE49-F238E27FC236}">
                <a16:creationId xmlns:a16="http://schemas.microsoft.com/office/drawing/2014/main" id="{B9F0D594-A5E2-0BF6-7F4F-09C3E71A5617}"/>
              </a:ext>
              <a:ext uri="{C183D7F6-B498-43B3-948B-1728B52AA6E4}">
                <adec:decorative xmlns:adec="http://schemas.microsoft.com/office/drawing/2017/decorative" val="1"/>
              </a:ext>
            </a:extLst>
          </p:cNvPr>
          <p:cNvSpPr txBox="1"/>
          <p:nvPr/>
        </p:nvSpPr>
        <p:spPr>
          <a:xfrm>
            <a:off x="3590972" y="2868703"/>
            <a:ext cx="2282401"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t>Reshape</a:t>
            </a:r>
            <a:b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br>
            <a: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t>business</a:t>
            </a:r>
            <a:b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br>
            <a: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t>processes</a:t>
            </a:r>
          </a:p>
        </p:txBody>
      </p:sp>
      <p:sp>
        <p:nvSpPr>
          <p:cNvPr id="21" name="TextBox 20">
            <a:extLst>
              <a:ext uri="{FF2B5EF4-FFF2-40B4-BE49-F238E27FC236}">
                <a16:creationId xmlns:a16="http://schemas.microsoft.com/office/drawing/2014/main" id="{7BB9235F-5709-03B3-DA4B-5F2355BE29B1}"/>
              </a:ext>
              <a:ext uri="{C183D7F6-B498-43B3-948B-1728B52AA6E4}">
                <adec:decorative xmlns:adec="http://schemas.microsoft.com/office/drawing/2017/decorative" val="1"/>
              </a:ext>
            </a:extLst>
          </p:cNvPr>
          <p:cNvSpPr txBox="1"/>
          <p:nvPr/>
        </p:nvSpPr>
        <p:spPr>
          <a:xfrm>
            <a:off x="6485432" y="2861008"/>
            <a:ext cx="1948786"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t>Enrich</a:t>
            </a:r>
            <a:b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br>
            <a: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t>employee</a:t>
            </a:r>
            <a:b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br>
            <a:r>
              <a:rPr kumimoji="0" lang="en-US"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t>experiences</a:t>
            </a:r>
          </a:p>
        </p:txBody>
      </p:sp>
      <p:sp>
        <p:nvSpPr>
          <p:cNvPr id="22" name="TextBox 21">
            <a:extLst>
              <a:ext uri="{FF2B5EF4-FFF2-40B4-BE49-F238E27FC236}">
                <a16:creationId xmlns:a16="http://schemas.microsoft.com/office/drawing/2014/main" id="{D612E218-CE53-4C3C-0286-8FD74E37E252}"/>
              </a:ext>
              <a:ext uri="{C183D7F6-B498-43B3-948B-1728B52AA6E4}">
                <adec:decorative xmlns:adec="http://schemas.microsoft.com/office/drawing/2017/decorative" val="1"/>
              </a:ext>
            </a:extLst>
          </p:cNvPr>
          <p:cNvSpPr txBox="1"/>
          <p:nvPr/>
        </p:nvSpPr>
        <p:spPr>
          <a:xfrm>
            <a:off x="9037411" y="2861008"/>
            <a:ext cx="2300139"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t>Bend the</a:t>
            </a:r>
            <a:br>
              <a:rPr kumimoji="0" lang="en-GB"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br>
            <a:r>
              <a:rPr kumimoji="0" lang="en-GB" sz="2400" b="0" i="0" u="none" strike="noStrike" kern="1200" cap="none" spc="-50" normalizeH="0" baseline="0" noProof="0">
                <a:ln w="3175">
                  <a:noFill/>
                </a:ln>
                <a:solidFill>
                  <a:srgbClr val="FFFFFF"/>
                </a:solidFill>
                <a:effectLst/>
                <a:uLnTx/>
                <a:uFillTx/>
                <a:latin typeface="Open Sans" pitchFamily="2" charset="0"/>
                <a:ea typeface="Open Sans" pitchFamily="2" charset="0"/>
                <a:cs typeface="Open Sans" pitchFamily="2" charset="0"/>
              </a:rPr>
              <a:t>curve on innovation</a:t>
            </a:r>
          </a:p>
        </p:txBody>
      </p:sp>
      <p:sp>
        <p:nvSpPr>
          <p:cNvPr id="23" name="Title 16">
            <a:extLst>
              <a:ext uri="{FF2B5EF4-FFF2-40B4-BE49-F238E27FC236}">
                <a16:creationId xmlns:a16="http://schemas.microsoft.com/office/drawing/2014/main" id="{5A001D64-285E-8361-7360-7A5B6FEEE1DF}"/>
              </a:ext>
            </a:extLst>
          </p:cNvPr>
          <p:cNvSpPr txBox="1">
            <a:spLocks noGrp="1"/>
          </p:cNvSpPr>
          <p:nvPr>
            <p:ph type="title" idx="4294967295"/>
          </p:nvPr>
        </p:nvSpPr>
        <p:spPr>
          <a:xfrm>
            <a:off x="601867" y="499413"/>
            <a:ext cx="6534150" cy="3693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defTabSz="932742" rtl="0" eaLnBrk="1" fontAlgn="auto" latinLnBrk="0" hangingPunct="1">
              <a:lnSpc>
                <a:spcPct val="100000"/>
              </a:lnSpc>
              <a:spcBef>
                <a:spcPct val="0"/>
              </a:spcBef>
              <a:spcAft>
                <a:spcPts val="0"/>
              </a:spcAft>
              <a:buClrTx/>
              <a:buSzTx/>
              <a:buFontTx/>
              <a:buNone/>
              <a:tabLst/>
              <a:defRPr/>
            </a:pPr>
            <a:r>
              <a:rPr kumimoji="0" lang="en-GB" sz="2400" b="1" i="0" u="none" strike="noStrike" kern="1200" cap="none" spc="-50" normalizeH="0" baseline="0" noProof="0">
                <a:ln w="3175">
                  <a:noFill/>
                </a:ln>
                <a:solidFill>
                  <a:srgbClr val="182C61"/>
                </a:solidFill>
                <a:effectLst/>
                <a:uLnTx/>
                <a:uFillTx/>
                <a:latin typeface="Montserrat" pitchFamily="2" charset="77"/>
                <a:cs typeface="Segoe Sans Text" pitchFamily="2" charset="0"/>
              </a:rPr>
              <a:t>Becoming Frontier</a:t>
            </a:r>
          </a:p>
        </p:txBody>
      </p:sp>
      <p:sp>
        <p:nvSpPr>
          <p:cNvPr id="43" name="Rectangle: Rounded Corners 4">
            <a:extLst>
              <a:ext uri="{FF2B5EF4-FFF2-40B4-BE49-F238E27FC236}">
                <a16:creationId xmlns:a16="http://schemas.microsoft.com/office/drawing/2014/main" id="{96B199A0-D483-587A-7B24-1B0EA614BC05}"/>
              </a:ext>
              <a:ext uri="{C183D7F6-B498-43B3-948B-1728B52AA6E4}">
                <adec:decorative xmlns:adec="http://schemas.microsoft.com/office/drawing/2017/decorative" val="0"/>
              </a:ext>
            </a:extLst>
          </p:cNvPr>
          <p:cNvSpPr/>
          <p:nvPr/>
        </p:nvSpPr>
        <p:spPr bwMode="auto">
          <a:xfrm>
            <a:off x="2438401" y="5419395"/>
            <a:ext cx="7647708" cy="419011"/>
          </a:xfrm>
          <a:prstGeom prst="roundRect">
            <a:avLst>
              <a:gd name="adj" fmla="val 50000"/>
            </a:avLst>
          </a:prstGeom>
          <a:solidFill>
            <a:schemeClr val="accent2"/>
          </a:solidFill>
          <a:ln w="10795" cap="flat" cmpd="sng" algn="ctr">
            <a:noFill/>
            <a:prstDash val="solid"/>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717626"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chemeClr val="bg1"/>
                </a:solidFill>
                <a:effectLst/>
                <a:uLnTx/>
                <a:uFillTx/>
                <a:latin typeface="Open Sans" pitchFamily="2" charset="0"/>
                <a:ea typeface="Open Sans" pitchFamily="2" charset="0"/>
                <a:cs typeface="Open Sans" pitchFamily="2" charset="0"/>
              </a:rPr>
              <a:t>Frontier transformation needs resilient apps and agents</a:t>
            </a:r>
            <a:endParaRPr kumimoji="0" lang="en-US" sz="1400" b="0" i="0" u="none" strike="noStrike" kern="0" cap="none" spc="0" normalizeH="0" baseline="0" noProof="0">
              <a:ln>
                <a:noFill/>
              </a:ln>
              <a:solidFill>
                <a:schemeClr val="bg1"/>
              </a:solidFill>
              <a:effectLst/>
              <a:uLnTx/>
              <a:uFillTx/>
              <a:latin typeface="Open Sans" pitchFamily="2" charset="0"/>
              <a:ea typeface="Open Sans" pitchFamily="2" charset="0"/>
              <a:cs typeface="Open Sans" pitchFamily="2" charset="0"/>
            </a:endParaRPr>
          </a:p>
        </p:txBody>
      </p:sp>
      <p:pic>
        <p:nvPicPr>
          <p:cNvPr id="2" name="Picture 1">
            <a:extLst>
              <a:ext uri="{FF2B5EF4-FFF2-40B4-BE49-F238E27FC236}">
                <a16:creationId xmlns:a16="http://schemas.microsoft.com/office/drawing/2014/main" id="{87D95D32-1FF4-9956-8ACD-4903250155C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 name="Group 2">
            <a:extLst>
              <a:ext uri="{FF2B5EF4-FFF2-40B4-BE49-F238E27FC236}">
                <a16:creationId xmlns:a16="http://schemas.microsoft.com/office/drawing/2014/main" id="{D8B7A3FA-6F56-E8D7-E587-E6DF8DFC193E}"/>
              </a:ext>
            </a:extLst>
          </p:cNvPr>
          <p:cNvGrpSpPr/>
          <p:nvPr/>
        </p:nvGrpSpPr>
        <p:grpSpPr>
          <a:xfrm>
            <a:off x="9166457" y="187733"/>
            <a:ext cx="2816321" cy="354218"/>
            <a:chOff x="7999373" y="268427"/>
            <a:chExt cx="2967951" cy="373289"/>
          </a:xfrm>
        </p:grpSpPr>
        <p:grpSp>
          <p:nvGrpSpPr>
            <p:cNvPr id="4" name="Group 3">
              <a:extLst>
                <a:ext uri="{FF2B5EF4-FFF2-40B4-BE49-F238E27FC236}">
                  <a16:creationId xmlns:a16="http://schemas.microsoft.com/office/drawing/2014/main" id="{5353D31B-76A7-C65F-A8DB-315A84FC6CF9}"/>
                </a:ext>
              </a:extLst>
            </p:cNvPr>
            <p:cNvGrpSpPr/>
            <p:nvPr/>
          </p:nvGrpSpPr>
          <p:grpSpPr>
            <a:xfrm>
              <a:off x="7999373" y="268427"/>
              <a:ext cx="2967951" cy="373289"/>
              <a:chOff x="8294129" y="283321"/>
              <a:chExt cx="2737864" cy="344350"/>
            </a:xfrm>
          </p:grpSpPr>
          <p:grpSp>
            <p:nvGrpSpPr>
              <p:cNvPr id="25" name="Group 24">
                <a:extLst>
                  <a:ext uri="{FF2B5EF4-FFF2-40B4-BE49-F238E27FC236}">
                    <a16:creationId xmlns:a16="http://schemas.microsoft.com/office/drawing/2014/main" id="{F14137A8-3F46-1BF8-C17B-3C205C0D6E56}"/>
                  </a:ext>
                </a:extLst>
              </p:cNvPr>
              <p:cNvGrpSpPr/>
              <p:nvPr/>
            </p:nvGrpSpPr>
            <p:grpSpPr>
              <a:xfrm>
                <a:off x="8294129" y="285357"/>
                <a:ext cx="1993819" cy="342314"/>
                <a:chOff x="8126383" y="283519"/>
                <a:chExt cx="1993819" cy="342314"/>
              </a:xfrm>
            </p:grpSpPr>
            <p:pic>
              <p:nvPicPr>
                <p:cNvPr id="27" name="Picture 26" descr="Icon&#10;&#10;Description automatically generated">
                  <a:extLst>
                    <a:ext uri="{FF2B5EF4-FFF2-40B4-BE49-F238E27FC236}">
                      <a16:creationId xmlns:a16="http://schemas.microsoft.com/office/drawing/2014/main" id="{3738FDA4-49EC-80C5-D197-6E2CD9625D3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28" name="Straight Connector 27">
                  <a:extLst>
                    <a:ext uri="{FF2B5EF4-FFF2-40B4-BE49-F238E27FC236}">
                      <a16:creationId xmlns:a16="http://schemas.microsoft.com/office/drawing/2014/main" id="{39BBF185-F9A4-B30D-0F61-689F57816933}"/>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29" name="Straight Connector 28">
                  <a:extLst>
                    <a:ext uri="{FF2B5EF4-FFF2-40B4-BE49-F238E27FC236}">
                      <a16:creationId xmlns:a16="http://schemas.microsoft.com/office/drawing/2014/main" id="{5171A973-13D6-5681-3D9C-1C8D7CC732A7}"/>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26" name="Freeform 2">
                <a:extLst>
                  <a:ext uri="{FF2B5EF4-FFF2-40B4-BE49-F238E27FC236}">
                    <a16:creationId xmlns:a16="http://schemas.microsoft.com/office/drawing/2014/main" id="{B8FF1733-AB0C-1D3E-EFFB-F5796E943F83}"/>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3"/>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24" name="Graphic 23">
              <a:extLst>
                <a:ext uri="{FF2B5EF4-FFF2-40B4-BE49-F238E27FC236}">
                  <a16:creationId xmlns:a16="http://schemas.microsoft.com/office/drawing/2014/main" id="{ED05E443-8228-89AB-15FF-E56732361831}"/>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915011" y="307944"/>
              <a:ext cx="1170603" cy="249632"/>
            </a:xfrm>
            <a:prstGeom prst="rect">
              <a:avLst/>
            </a:prstGeom>
          </p:spPr>
        </p:pic>
      </p:grpSp>
      <p:sp>
        <p:nvSpPr>
          <p:cNvPr id="30" name="Shape 3">
            <a:extLst>
              <a:ext uri="{FF2B5EF4-FFF2-40B4-BE49-F238E27FC236}">
                <a16:creationId xmlns:a16="http://schemas.microsoft.com/office/drawing/2014/main" id="{80E7B876-7BCF-C244-7183-28DB97A53011}"/>
              </a:ext>
            </a:extLst>
          </p:cNvPr>
          <p:cNvSpPr/>
          <p:nvPr/>
        </p:nvSpPr>
        <p:spPr>
          <a:xfrm>
            <a:off x="601867" y="980675"/>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957387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42" presetClass="path" presetSubtype="0" decel="100000" fill="hold" grpId="1" nodeType="withEffect">
                                  <p:stCondLst>
                                    <p:cond delay="200"/>
                                  </p:stCondLst>
                                  <p:childTnLst>
                                    <p:animMotion origin="layout" path="M 5.55556E-7 -0.03209 L 5.55556E-7 -2.23079E-6 " pathEditMode="relative" rAng="0" ptsTypes="AA">
                                      <p:cBhvr>
                                        <p:cTn id="12" dur="750" fill="hold"/>
                                        <p:tgtEl>
                                          <p:spTgt spid="10"/>
                                        </p:tgtEl>
                                        <p:attrNameLst>
                                          <p:attrName>ppt_x</p:attrName>
                                          <p:attrName>ppt_y</p:attrName>
                                        </p:attrNameLst>
                                      </p:cBhvr>
                                      <p:rCtr x="0" y="1604"/>
                                    </p:animMotion>
                                  </p:childTnLst>
                                </p:cTn>
                              </p:par>
                              <p:par>
                                <p:cTn id="13" presetID="10" presetClass="entr" presetSubtype="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42" presetClass="path" presetSubtype="0" decel="100000" fill="hold" nodeType="withEffect">
                                  <p:stCondLst>
                                    <p:cond delay="400"/>
                                  </p:stCondLst>
                                  <p:childTnLst>
                                    <p:animMotion origin="layout" path="M 2.77778E-7 2.96296E-6 L 2.77778E-7 0.03796 " pathEditMode="relative" rAng="0" ptsTypes="AA">
                                      <p:cBhvr>
                                        <p:cTn id="17" dur="750" spd="-100000" fill="hold"/>
                                        <p:tgtEl>
                                          <p:spTgt spid="5"/>
                                        </p:tgtEl>
                                        <p:attrNameLst>
                                          <p:attrName>ppt_x</p:attrName>
                                          <p:attrName>ppt_y</p:attrName>
                                        </p:attrNameLst>
                                      </p:cBhvr>
                                      <p:rCtr x="0" y="1883"/>
                                    </p:animMotion>
                                  </p:childTnLst>
                                </p:cTn>
                              </p:par>
                              <p:par>
                                <p:cTn id="18" presetID="10" presetClass="entr" presetSubtype="0" fill="hold" nodeType="withEffect">
                                  <p:stCondLst>
                                    <p:cond delay="4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42" presetClass="path" presetSubtype="0" decel="100000" fill="hold" nodeType="withEffect">
                                  <p:stCondLst>
                                    <p:cond delay="400"/>
                                  </p:stCondLst>
                                  <p:childTnLst>
                                    <p:animMotion origin="layout" path="M 2.77778E-7 2.96296E-6 L 2.77778E-7 0.03796 " pathEditMode="relative" rAng="0" ptsTypes="AA">
                                      <p:cBhvr>
                                        <p:cTn id="22" dur="750" spd="-100000" fill="hold"/>
                                        <p:tgtEl>
                                          <p:spTgt spid="11"/>
                                        </p:tgtEl>
                                        <p:attrNameLst>
                                          <p:attrName>ppt_x</p:attrName>
                                          <p:attrName>ppt_y</p:attrName>
                                        </p:attrNameLst>
                                      </p:cBhvr>
                                      <p:rCtr x="0" y="1883"/>
                                    </p:animMotion>
                                  </p:childTnLst>
                                </p:cTn>
                              </p:par>
                              <p:par>
                                <p:cTn id="23" presetID="10" presetClass="entr" presetSubtype="0" fill="hold" grpId="0" nodeType="withEffect">
                                  <p:stCondLst>
                                    <p:cond delay="4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42" presetClass="path" presetSubtype="0" decel="100000" fill="hold" grpId="1" nodeType="withEffect">
                                  <p:stCondLst>
                                    <p:cond delay="400"/>
                                  </p:stCondLst>
                                  <p:childTnLst>
                                    <p:animMotion origin="layout" path="M 2.77778E-7 2.96296E-6 L 2.77778E-7 0.03796 " pathEditMode="relative" rAng="0" ptsTypes="AA">
                                      <p:cBhvr>
                                        <p:cTn id="27" dur="750" spd="-100000" fill="hold"/>
                                        <p:tgtEl>
                                          <p:spTgt spid="12"/>
                                        </p:tgtEl>
                                        <p:attrNameLst>
                                          <p:attrName>ppt_x</p:attrName>
                                          <p:attrName>ppt_y</p:attrName>
                                        </p:attrNameLst>
                                      </p:cBhvr>
                                      <p:rCtr x="0" y="1883"/>
                                    </p:animMotion>
                                  </p:childTnLst>
                                </p:cTn>
                              </p:par>
                              <p:par>
                                <p:cTn id="28" presetID="10" presetClass="entr" presetSubtype="0" fill="hold" nodeType="withEffect">
                                  <p:stCondLst>
                                    <p:cond delay="4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42" presetClass="path" presetSubtype="0" decel="100000" fill="hold" nodeType="withEffect">
                                  <p:stCondLst>
                                    <p:cond delay="400"/>
                                  </p:stCondLst>
                                  <p:childTnLst>
                                    <p:animMotion origin="layout" path="M 2.77778E-7 2.96296E-6 L 2.77778E-7 0.03796 " pathEditMode="relative" rAng="0" ptsTypes="AA">
                                      <p:cBhvr>
                                        <p:cTn id="32" dur="750" spd="-100000" fill="hold"/>
                                        <p:tgtEl>
                                          <p:spTgt spid="13"/>
                                        </p:tgtEl>
                                        <p:attrNameLst>
                                          <p:attrName>ppt_x</p:attrName>
                                          <p:attrName>ppt_y</p:attrName>
                                        </p:attrNameLst>
                                      </p:cBhvr>
                                      <p:rCtr x="0" y="1883"/>
                                    </p:animMotion>
                                  </p:childTnLst>
                                </p:cTn>
                              </p:par>
                              <p:par>
                                <p:cTn id="33" presetID="10" presetClass="entr" presetSubtype="0" fill="hold" grpId="0" nodeType="withEffect">
                                  <p:stCondLst>
                                    <p:cond delay="40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42" presetClass="path" presetSubtype="0" decel="100000" fill="hold" grpId="1" nodeType="withEffect">
                                  <p:stCondLst>
                                    <p:cond delay="400"/>
                                  </p:stCondLst>
                                  <p:childTnLst>
                                    <p:animMotion origin="layout" path="M 2.77778E-7 2.96296E-6 L 2.77778E-7 0.03796 " pathEditMode="relative" rAng="0" ptsTypes="AA">
                                      <p:cBhvr>
                                        <p:cTn id="37" dur="750" spd="-100000" fill="hold"/>
                                        <p:tgtEl>
                                          <p:spTgt spid="14"/>
                                        </p:tgtEl>
                                        <p:attrNameLst>
                                          <p:attrName>ppt_x</p:attrName>
                                          <p:attrName>ppt_y</p:attrName>
                                        </p:attrNameLst>
                                      </p:cBhvr>
                                      <p:rCtr x="0" y="1883"/>
                                    </p:animMotion>
                                  </p:childTnLst>
                                </p:cTn>
                              </p:par>
                              <p:par>
                                <p:cTn id="38" presetID="10" presetClass="entr" presetSubtype="0" fill="hold" nodeType="withEffect">
                                  <p:stCondLst>
                                    <p:cond delay="4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42" presetClass="path" presetSubtype="0" decel="100000" fill="hold" nodeType="withEffect">
                                  <p:stCondLst>
                                    <p:cond delay="400"/>
                                  </p:stCondLst>
                                  <p:childTnLst>
                                    <p:animMotion origin="layout" path="M 2.77778E-7 2.96296E-6 L 2.77778E-7 0.03796 " pathEditMode="relative" rAng="0" ptsTypes="AA">
                                      <p:cBhvr>
                                        <p:cTn id="42" dur="750" spd="-100000" fill="hold"/>
                                        <p:tgtEl>
                                          <p:spTgt spid="15"/>
                                        </p:tgtEl>
                                        <p:attrNameLst>
                                          <p:attrName>ppt_x</p:attrName>
                                          <p:attrName>ppt_y</p:attrName>
                                        </p:attrNameLst>
                                      </p:cBhvr>
                                      <p:rCtr x="0" y="1883"/>
                                    </p:animMotion>
                                  </p:childTnLst>
                                </p:cTn>
                              </p:par>
                              <p:par>
                                <p:cTn id="43" presetID="10" presetClass="entr" presetSubtype="0" fill="hold" grpId="0" nodeType="withEffect">
                                  <p:stCondLst>
                                    <p:cond delay="4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par>
                                <p:cTn id="46" presetID="42" presetClass="path" presetSubtype="0" decel="100000" fill="hold" grpId="1" nodeType="withEffect">
                                  <p:stCondLst>
                                    <p:cond delay="400"/>
                                  </p:stCondLst>
                                  <p:childTnLst>
                                    <p:animMotion origin="layout" path="M 2.77778E-7 2.96296E-6 L 2.77778E-7 0.03796 " pathEditMode="relative" rAng="0" ptsTypes="AA">
                                      <p:cBhvr>
                                        <p:cTn id="47" dur="750" spd="-100000" fill="hold"/>
                                        <p:tgtEl>
                                          <p:spTgt spid="16"/>
                                        </p:tgtEl>
                                        <p:attrNameLst>
                                          <p:attrName>ppt_x</p:attrName>
                                          <p:attrName>ppt_y</p:attrName>
                                        </p:attrNameLst>
                                      </p:cBhvr>
                                      <p:rCtr x="0" y="1883"/>
                                    </p:animMotion>
                                  </p:childTnLst>
                                </p:cTn>
                              </p:par>
                              <p:par>
                                <p:cTn id="48" presetID="10" presetClass="entr" presetSubtype="0" fill="hold" nodeType="withEffect">
                                  <p:stCondLst>
                                    <p:cond delay="40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42" presetClass="path" presetSubtype="0" decel="100000" fill="hold" nodeType="withEffect">
                                  <p:stCondLst>
                                    <p:cond delay="400"/>
                                  </p:stCondLst>
                                  <p:childTnLst>
                                    <p:animMotion origin="layout" path="M 2.77778E-7 2.96296E-6 L 2.77778E-7 0.03796 " pathEditMode="relative" rAng="0" ptsTypes="AA">
                                      <p:cBhvr>
                                        <p:cTn id="52" dur="750" spd="-100000" fill="hold"/>
                                        <p:tgtEl>
                                          <p:spTgt spid="17"/>
                                        </p:tgtEl>
                                        <p:attrNameLst>
                                          <p:attrName>ppt_x</p:attrName>
                                          <p:attrName>ppt_y</p:attrName>
                                        </p:attrNameLst>
                                      </p:cBhvr>
                                      <p:rCtr x="0" y="1883"/>
                                    </p:animMotion>
                                  </p:childTnLst>
                                </p:cTn>
                              </p:par>
                              <p:par>
                                <p:cTn id="53" presetID="10" presetClass="entr" presetSubtype="0" fill="hold" grpId="0" nodeType="withEffect">
                                  <p:stCondLst>
                                    <p:cond delay="4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42" presetClass="path" presetSubtype="0" decel="100000" fill="hold" grpId="1" nodeType="withEffect">
                                  <p:stCondLst>
                                    <p:cond delay="400"/>
                                  </p:stCondLst>
                                  <p:childTnLst>
                                    <p:animMotion origin="layout" path="M 2.77778E-7 2.96296E-6 L 2.77778E-7 0.03796 " pathEditMode="relative" rAng="0" ptsTypes="AA">
                                      <p:cBhvr>
                                        <p:cTn id="57" dur="750" spd="-100000" fill="hold"/>
                                        <p:tgtEl>
                                          <p:spTgt spid="18"/>
                                        </p:tgtEl>
                                        <p:attrNameLst>
                                          <p:attrName>ppt_x</p:attrName>
                                          <p:attrName>ppt_y</p:attrName>
                                        </p:attrNameLst>
                                      </p:cBhvr>
                                      <p:rCtr x="0" y="1883"/>
                                    </p:animMotion>
                                  </p:childTnLst>
                                </p:cTn>
                              </p:par>
                              <p:par>
                                <p:cTn id="58" presetID="10" presetClass="entr" presetSubtype="0" fill="hold" grpId="0" nodeType="withEffect">
                                  <p:stCondLst>
                                    <p:cond delay="40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42" presetClass="path" presetSubtype="0" decel="100000" fill="hold" grpId="1" nodeType="withEffect">
                                  <p:stCondLst>
                                    <p:cond delay="400"/>
                                  </p:stCondLst>
                                  <p:childTnLst>
                                    <p:animMotion origin="layout" path="M 2.77778E-7 2.96296E-6 L 2.77778E-7 0.03796 " pathEditMode="relative" rAng="0" ptsTypes="AA">
                                      <p:cBhvr>
                                        <p:cTn id="62" dur="750" spd="-100000" fill="hold"/>
                                        <p:tgtEl>
                                          <p:spTgt spid="19"/>
                                        </p:tgtEl>
                                        <p:attrNameLst>
                                          <p:attrName>ppt_x</p:attrName>
                                          <p:attrName>ppt_y</p:attrName>
                                        </p:attrNameLst>
                                      </p:cBhvr>
                                      <p:rCtr x="0" y="1883"/>
                                    </p:animMotion>
                                  </p:childTnLst>
                                </p:cTn>
                              </p:par>
                              <p:par>
                                <p:cTn id="63" presetID="10" presetClass="entr" presetSubtype="0" fill="hold" grpId="0" nodeType="withEffect">
                                  <p:stCondLst>
                                    <p:cond delay="40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childTnLst>
                                </p:cTn>
                              </p:par>
                              <p:par>
                                <p:cTn id="66" presetID="42" presetClass="path" presetSubtype="0" decel="100000" fill="hold" grpId="1" nodeType="withEffect">
                                  <p:stCondLst>
                                    <p:cond delay="400"/>
                                  </p:stCondLst>
                                  <p:childTnLst>
                                    <p:animMotion origin="layout" path="M 2.77778E-7 2.96296E-6 L 2.77778E-7 0.03796 " pathEditMode="relative" rAng="0" ptsTypes="AA">
                                      <p:cBhvr>
                                        <p:cTn id="67" dur="750" spd="-100000" fill="hold"/>
                                        <p:tgtEl>
                                          <p:spTgt spid="20"/>
                                        </p:tgtEl>
                                        <p:attrNameLst>
                                          <p:attrName>ppt_x</p:attrName>
                                          <p:attrName>ppt_y</p:attrName>
                                        </p:attrNameLst>
                                      </p:cBhvr>
                                      <p:rCtr x="0" y="1883"/>
                                    </p:animMotion>
                                  </p:childTnLst>
                                </p:cTn>
                              </p:par>
                              <p:par>
                                <p:cTn id="68" presetID="10" presetClass="entr" presetSubtype="0" fill="hold" grpId="0" nodeType="withEffect">
                                  <p:stCondLst>
                                    <p:cond delay="40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par>
                                <p:cTn id="71" presetID="42" presetClass="path" presetSubtype="0" decel="100000" fill="hold" grpId="1" nodeType="withEffect">
                                  <p:stCondLst>
                                    <p:cond delay="400"/>
                                  </p:stCondLst>
                                  <p:childTnLst>
                                    <p:animMotion origin="layout" path="M 2.77778E-7 2.96296E-6 L 2.77778E-7 0.03796 " pathEditMode="relative" rAng="0" ptsTypes="AA">
                                      <p:cBhvr>
                                        <p:cTn id="72" dur="750" spd="-100000" fill="hold"/>
                                        <p:tgtEl>
                                          <p:spTgt spid="21"/>
                                        </p:tgtEl>
                                        <p:attrNameLst>
                                          <p:attrName>ppt_x</p:attrName>
                                          <p:attrName>ppt_y</p:attrName>
                                        </p:attrNameLst>
                                      </p:cBhvr>
                                      <p:rCtr x="0" y="1883"/>
                                    </p:animMotion>
                                  </p:childTnLst>
                                </p:cTn>
                              </p:par>
                              <p:par>
                                <p:cTn id="73" presetID="10" presetClass="entr" presetSubtype="0" fill="hold" grpId="0" nodeType="withEffect">
                                  <p:stCondLst>
                                    <p:cond delay="400"/>
                                  </p:stCondLst>
                                  <p:childTnLst>
                                    <p:set>
                                      <p:cBhvr>
                                        <p:cTn id="74" dur="1" fill="hold">
                                          <p:stCondLst>
                                            <p:cond delay="0"/>
                                          </p:stCondLst>
                                        </p:cTn>
                                        <p:tgtEl>
                                          <p:spTgt spid="22"/>
                                        </p:tgtEl>
                                        <p:attrNameLst>
                                          <p:attrName>style.visibility</p:attrName>
                                        </p:attrNameLst>
                                      </p:cBhvr>
                                      <p:to>
                                        <p:strVal val="visible"/>
                                      </p:to>
                                    </p:set>
                                    <p:animEffect transition="in" filter="fade">
                                      <p:cBhvr>
                                        <p:cTn id="75" dur="500"/>
                                        <p:tgtEl>
                                          <p:spTgt spid="22"/>
                                        </p:tgtEl>
                                      </p:cBhvr>
                                    </p:animEffect>
                                  </p:childTnLst>
                                </p:cTn>
                              </p:par>
                              <p:par>
                                <p:cTn id="76" presetID="42" presetClass="path" presetSubtype="0" decel="100000" fill="hold" grpId="1" nodeType="withEffect">
                                  <p:stCondLst>
                                    <p:cond delay="400"/>
                                  </p:stCondLst>
                                  <p:childTnLst>
                                    <p:animMotion origin="layout" path="M 2.77778E-7 2.96296E-6 L 2.77778E-7 0.03796 " pathEditMode="relative" rAng="0" ptsTypes="AA">
                                      <p:cBhvr>
                                        <p:cTn id="77" dur="750" spd="-100000" fill="hold"/>
                                        <p:tgtEl>
                                          <p:spTgt spid="22"/>
                                        </p:tgtEl>
                                        <p:attrNameLst>
                                          <p:attrName>ppt_x</p:attrName>
                                          <p:attrName>ppt_y</p:attrName>
                                        </p:attrNameLst>
                                      </p:cBhvr>
                                      <p:rCtr x="0" y="1883"/>
                                    </p:animMotion>
                                  </p:childTnLst>
                                </p:cTn>
                              </p:par>
                              <p:par>
                                <p:cTn id="78" presetID="10" presetClass="entr" presetSubtype="0" fill="hold" grpId="0" nodeType="withEffect">
                                  <p:stCondLst>
                                    <p:cond delay="400"/>
                                  </p:stCondLst>
                                  <p:childTnLst>
                                    <p:set>
                                      <p:cBhvr>
                                        <p:cTn id="79" dur="1" fill="hold">
                                          <p:stCondLst>
                                            <p:cond delay="0"/>
                                          </p:stCondLst>
                                        </p:cTn>
                                        <p:tgtEl>
                                          <p:spTgt spid="43"/>
                                        </p:tgtEl>
                                        <p:attrNameLst>
                                          <p:attrName>style.visibility</p:attrName>
                                        </p:attrNameLst>
                                      </p:cBhvr>
                                      <p:to>
                                        <p:strVal val="visible"/>
                                      </p:to>
                                    </p:set>
                                    <p:animEffect transition="in" filter="fade">
                                      <p:cBhvr>
                                        <p:cTn id="80" dur="500"/>
                                        <p:tgtEl>
                                          <p:spTgt spid="43"/>
                                        </p:tgtEl>
                                      </p:cBhvr>
                                    </p:animEffect>
                                  </p:childTnLst>
                                </p:cTn>
                              </p:par>
                              <p:par>
                                <p:cTn id="81" presetID="42" presetClass="path" presetSubtype="0" decel="100000" fill="hold" grpId="1" nodeType="withEffect">
                                  <p:stCondLst>
                                    <p:cond delay="400"/>
                                  </p:stCondLst>
                                  <p:childTnLst>
                                    <p:animMotion origin="layout" path="M 2.77778E-7 2.96296E-6 L 2.77778E-7 0.03796 " pathEditMode="relative" rAng="0" ptsTypes="AA">
                                      <p:cBhvr>
                                        <p:cTn id="82" dur="750" spd="-100000" fill="hold"/>
                                        <p:tgtEl>
                                          <p:spTgt spid="43"/>
                                        </p:tgtEl>
                                        <p:attrNameLst>
                                          <p:attrName>ppt_x</p:attrName>
                                          <p:attrName>ppt_y</p:attrName>
                                        </p:attrNameLst>
                                      </p:cBhvr>
                                      <p:rCtr x="0" y="18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2" grpId="0" animBg="1"/>
      <p:bldP spid="12" grpId="1" animBg="1"/>
      <p:bldP spid="14" grpId="0" animBg="1"/>
      <p:bldP spid="14" grpId="1" animBg="1"/>
      <p:bldP spid="16" grpId="0" animBg="1"/>
      <p:bldP spid="16" grpId="1" animBg="1"/>
      <p:bldP spid="18" grpId="0" animBg="1"/>
      <p:bldP spid="18" grpId="1" animBg="1"/>
      <p:bldP spid="19" grpId="0"/>
      <p:bldP spid="19" grpId="1"/>
      <p:bldP spid="20" grpId="0"/>
      <p:bldP spid="20" grpId="1"/>
      <p:bldP spid="21" grpId="0"/>
      <p:bldP spid="21" grpId="1"/>
      <p:bldP spid="22" grpId="0"/>
      <p:bldP spid="22" grpId="1"/>
      <p:bldP spid="23" grpId="0"/>
      <p:bldP spid="43" grpId="0" animBg="1"/>
      <p:bldP spid="4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15CF0-C6A0-8DCE-37C0-EF3FB4193F83}"/>
            </a:ext>
          </a:extLst>
        </p:cNvPr>
        <p:cNvGrpSpPr/>
        <p:nvPr/>
      </p:nvGrpSpPr>
      <p:grpSpPr>
        <a:xfrm>
          <a:off x="0" y="0"/>
          <a:ext cx="0" cy="0"/>
          <a:chOff x="0" y="0"/>
          <a:chExt cx="0" cy="0"/>
        </a:xfrm>
      </p:grpSpPr>
      <p:sp>
        <p:nvSpPr>
          <p:cNvPr id="11" name="Rounded Rectangle 10">
            <a:extLst>
              <a:ext uri="{FF2B5EF4-FFF2-40B4-BE49-F238E27FC236}">
                <a16:creationId xmlns:a16="http://schemas.microsoft.com/office/drawing/2014/main" id="{F8EAB393-5385-9AA8-B5E7-8D30F12CD3DA}"/>
              </a:ext>
            </a:extLst>
          </p:cNvPr>
          <p:cNvSpPr>
            <a:spLocks noChangeAspect="1"/>
          </p:cNvSpPr>
          <p:nvPr/>
        </p:nvSpPr>
        <p:spPr bwMode="auto">
          <a:xfrm>
            <a:off x="588264" y="1898194"/>
            <a:ext cx="11015472" cy="4124822"/>
          </a:xfrm>
          <a:prstGeom prst="roundRect">
            <a:avLst>
              <a:gd name="adj" fmla="val 2259"/>
            </a:avLst>
          </a:prstGeom>
          <a:solidFill>
            <a:srgbClr val="FFFFFF"/>
          </a:solidFill>
          <a:ln w="9525" cap="flat" cmpd="sng" algn="ctr">
            <a:noFill/>
            <a:prstDash val="solid"/>
            <a:headEnd type="none" w="med" len="med"/>
            <a:tailEnd type="none" w="med" len="med"/>
          </a:ln>
          <a:effectLst>
            <a:outerShdw blurRad="262230" dist="38100" dir="2700000" algn="tl" rotWithShape="0">
              <a:prstClr val="black">
                <a:alpha val="20000"/>
              </a:prstClr>
            </a:outerShdw>
          </a:effectLst>
        </p:spPr>
        <p:txBody>
          <a:bodyPr rot="0" spcFirstLastPara="0" vertOverflow="overflow" horzOverflow="overflow" vert="horz" wrap="square" lIns="0" tIns="0" rIns="0" bIns="2124000" numCol="1" spcCol="0" rtlCol="0" fromWordArt="0" anchor="ctr" anchorCtr="0" forceAA="0" compatLnSpc="1">
            <a:prstTxWarp prst="textNoShape">
              <a:avLst/>
            </a:prstTxWarp>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endParaRPr kumimoji="0" lang="en-US" sz="2400" b="1" i="0" u="none" strike="noStrike" kern="0" cap="none" spc="0" normalizeH="0" baseline="0" noProof="0">
              <a:ln>
                <a:noFill/>
              </a:ln>
              <a:solidFill>
                <a:prstClr val="black"/>
              </a:solidFill>
              <a:effectLst/>
              <a:uLnTx/>
              <a:uFillTx/>
              <a:latin typeface="Open Sans" pitchFamily="2" charset="0"/>
              <a:ea typeface="Open Sans" pitchFamily="2" charset="0"/>
              <a:cs typeface="Open Sans" pitchFamily="2" charset="0"/>
            </a:endParaRPr>
          </a:p>
        </p:txBody>
      </p:sp>
      <p:sp>
        <p:nvSpPr>
          <p:cNvPr id="12" name="Rectangle: Rounded Corners 34">
            <a:extLst>
              <a:ext uri="{FF2B5EF4-FFF2-40B4-BE49-F238E27FC236}">
                <a16:creationId xmlns:a16="http://schemas.microsoft.com/office/drawing/2014/main" id="{37A552D4-940B-9466-A0D2-CD516C0CB0CA}"/>
              </a:ext>
              <a:ext uri="{C183D7F6-B498-43B3-948B-1728B52AA6E4}">
                <adec:decorative xmlns:adec="http://schemas.microsoft.com/office/drawing/2017/decorative" val="1"/>
              </a:ext>
            </a:extLst>
          </p:cNvPr>
          <p:cNvSpPr/>
          <p:nvPr/>
        </p:nvSpPr>
        <p:spPr>
          <a:xfrm>
            <a:off x="586200" y="4652630"/>
            <a:ext cx="11019600" cy="1370386"/>
          </a:xfrm>
          <a:prstGeom prst="round2SameRect">
            <a:avLst>
              <a:gd name="adj1" fmla="val 0"/>
              <a:gd name="adj2" fmla="val 7131"/>
            </a:avLst>
          </a:prstGeom>
          <a:solidFill>
            <a:schemeClr val="accent2"/>
          </a:solidFill>
        </p:spPr>
        <p:txBody>
          <a:bodyPr vert="horz" wrap="square" lIns="0" tIns="0" rIns="0" bIns="731520" rtlCol="0" anchor="ctr" anchorCtr="0">
            <a:noAutofit/>
          </a:bodyPr>
          <a:lstStyle/>
          <a:p>
            <a:pPr marL="0" marR="0" lvl="0" indent="0" algn="ctr" defTabSz="932742" rtl="0" eaLnBrk="1" fontAlgn="auto" latinLnBrk="0" hangingPunct="1">
              <a:lnSpc>
                <a:spcPct val="100000"/>
              </a:lnSpc>
              <a:spcBef>
                <a:spcPct val="20000"/>
              </a:spcBef>
              <a:spcAft>
                <a:spcPts val="0"/>
              </a:spcAft>
              <a:buClrTx/>
              <a:buSzPct val="90000"/>
              <a:buFontTx/>
              <a:buNone/>
              <a:tabLst/>
              <a:defRPr/>
            </a:pPr>
            <a:endParaRPr kumimoji="0" lang="en-US" sz="600" b="1" i="0" u="none" strike="noStrike" kern="1200" cap="none" spc="0" normalizeH="0" baseline="0" noProof="0">
              <a:ln>
                <a:noFill/>
              </a:ln>
              <a:solidFill>
                <a:srgbClr val="FFFFFF"/>
              </a:solidFill>
              <a:effectLst/>
              <a:uLnTx/>
              <a:uFillTx/>
              <a:latin typeface="Segoe Sans Display"/>
              <a:ea typeface="+mn-ea"/>
              <a:cs typeface="Segoe UI" panose="020B0502040204020203" pitchFamily="34" charset="0"/>
            </a:endParaRPr>
          </a:p>
        </p:txBody>
      </p:sp>
      <p:sp>
        <p:nvSpPr>
          <p:cNvPr id="5" name="Title 4">
            <a:extLst>
              <a:ext uri="{FF2B5EF4-FFF2-40B4-BE49-F238E27FC236}">
                <a16:creationId xmlns:a16="http://schemas.microsoft.com/office/drawing/2014/main" id="{5B6C816F-A8D9-86F1-3390-F4DBCEA63C2E}"/>
              </a:ext>
            </a:extLst>
          </p:cNvPr>
          <p:cNvSpPr>
            <a:spLocks noGrp="1"/>
          </p:cNvSpPr>
          <p:nvPr>
            <p:ph type="title"/>
          </p:nvPr>
        </p:nvSpPr>
        <p:spPr>
          <a:xfrm>
            <a:off x="634750" y="543822"/>
            <a:ext cx="11018520" cy="492443"/>
          </a:xfrm>
        </p:spPr>
        <p:txBody>
          <a:bodyPr>
            <a:normAutofit/>
          </a:bodyPr>
          <a:lstStyle/>
          <a:p>
            <a:r>
              <a:rPr lang="en-US" sz="2800" b="1">
                <a:solidFill>
                  <a:srgbClr val="182C61"/>
                </a:solidFill>
                <a:latin typeface="Montserrat" pitchFamily="2" charset="77"/>
              </a:rPr>
              <a:t>Microsoft IQ Platform</a:t>
            </a:r>
          </a:p>
        </p:txBody>
      </p:sp>
      <p:sp>
        <p:nvSpPr>
          <p:cNvPr id="2" name="Text Placeholder 1">
            <a:extLst>
              <a:ext uri="{FF2B5EF4-FFF2-40B4-BE49-F238E27FC236}">
                <a16:creationId xmlns:a16="http://schemas.microsoft.com/office/drawing/2014/main" id="{79F10DD4-1827-B590-05AA-DACD4B347025}"/>
              </a:ext>
            </a:extLst>
          </p:cNvPr>
          <p:cNvSpPr>
            <a:spLocks noGrp="1"/>
          </p:cNvSpPr>
          <p:nvPr>
            <p:ph type="body" sz="quarter" idx="4294967295"/>
          </p:nvPr>
        </p:nvSpPr>
        <p:spPr>
          <a:xfrm>
            <a:off x="596710" y="1037535"/>
            <a:ext cx="11220450" cy="307975"/>
          </a:xfrm>
        </p:spPr>
        <p:txBody>
          <a:bodyPr>
            <a:noAutofit/>
          </a:bodyPr>
          <a:lstStyle/>
          <a:p>
            <a:pPr marL="0" indent="0">
              <a:buNone/>
            </a:pPr>
            <a:r>
              <a:rPr lang="en-IE" sz="1800">
                <a:latin typeface="Open Sans" pitchFamily="2" charset="0"/>
                <a:ea typeface="Open Sans" pitchFamily="2" charset="0"/>
                <a:cs typeface="Open Sans" pitchFamily="2" charset="0"/>
              </a:rPr>
              <a:t>Unified intelligence for enterprise AI</a:t>
            </a:r>
          </a:p>
        </p:txBody>
      </p:sp>
      <p:grpSp>
        <p:nvGrpSpPr>
          <p:cNvPr id="7" name="Group 6">
            <a:extLst>
              <a:ext uri="{FF2B5EF4-FFF2-40B4-BE49-F238E27FC236}">
                <a16:creationId xmlns:a16="http://schemas.microsoft.com/office/drawing/2014/main" id="{AEC2A0C7-6046-406D-1A6C-8E27ECC9E6C4}"/>
              </a:ext>
            </a:extLst>
          </p:cNvPr>
          <p:cNvGrpSpPr/>
          <p:nvPr/>
        </p:nvGrpSpPr>
        <p:grpSpPr>
          <a:xfrm>
            <a:off x="6206935" y="2213086"/>
            <a:ext cx="2522373" cy="3450431"/>
            <a:chOff x="8963366" y="2291896"/>
            <a:chExt cx="2522373" cy="3450431"/>
          </a:xfrm>
        </p:grpSpPr>
        <p:sp>
          <p:nvSpPr>
            <p:cNvPr id="51" name="TextBox 103, chunk 2">
              <a:extLst>
                <a:ext uri="{FF2B5EF4-FFF2-40B4-BE49-F238E27FC236}">
                  <a16:creationId xmlns:a16="http://schemas.microsoft.com/office/drawing/2014/main" id="{13ECE8E6-A3F5-693D-06DC-831B2D29F1CA}"/>
                </a:ext>
              </a:extLst>
            </p:cNvPr>
            <p:cNvSpPr txBox="1"/>
            <p:nvPr/>
          </p:nvSpPr>
          <p:spPr>
            <a:xfrm>
              <a:off x="8963366" y="5096598"/>
              <a:ext cx="2522373" cy="645729"/>
            </a:xfrm>
            <a:prstGeom prst="rect">
              <a:avLst/>
            </a:prstGeom>
            <a:noFill/>
          </p:spPr>
          <p:txBody>
            <a:bodyPr wrap="square" lIns="180000" tIns="0" rIns="180000" bIns="0" numCol="1" rtlCol="0" anchor="t">
              <a:spAutoFit/>
            </a:bodyPr>
            <a:lstStyle>
              <a:defPPr>
                <a:defRPr lang="en-US"/>
              </a:defPPr>
              <a:lvl1pPr marR="0" lvl="0" indent="0" fontAlgn="auto">
                <a:lnSpc>
                  <a:spcPct val="100000"/>
                </a:lnSpc>
                <a:spcBef>
                  <a:spcPts val="0"/>
                </a:spcBef>
                <a:spcAft>
                  <a:spcPts val="300"/>
                </a:spcAft>
                <a:buClrTx/>
                <a:buSzTx/>
                <a:buFontTx/>
                <a:buNone/>
                <a:tabLst/>
                <a:defRPr kumimoji="0" sz="1600" b="1" i="0" u="none" strike="noStrike" cap="none" spc="0" normalizeH="0" baseline="0">
                  <a:ln>
                    <a:noFill/>
                  </a:ln>
                  <a:solidFill>
                    <a:srgbClr val="000000"/>
                  </a:solidFill>
                  <a:effectLst/>
                  <a:uLnTx/>
                  <a:uFillTx/>
                  <a:latin typeface="Segoe Sans Display Semibold" pitchFamily="2" charset="0"/>
                  <a:cs typeface="Segoe Sans Display Semibold" pitchFamily="2" charset="0"/>
                </a:defRPr>
              </a:lvl1pPr>
            </a:lstStyle>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Context on policies, authoritative documents, and knowledge bases</a:t>
              </a:r>
            </a:p>
          </p:txBody>
        </p:sp>
        <p:sp>
          <p:nvSpPr>
            <p:cNvPr id="53" name="TextBox 52">
              <a:extLst>
                <a:ext uri="{FF2B5EF4-FFF2-40B4-BE49-F238E27FC236}">
                  <a16:creationId xmlns:a16="http://schemas.microsoft.com/office/drawing/2014/main" id="{2D5C6FBF-ED18-6EB5-E6F5-4A0B247A8C20}"/>
                </a:ext>
              </a:extLst>
            </p:cNvPr>
            <p:cNvSpPr txBox="1"/>
            <p:nvPr/>
          </p:nvSpPr>
          <p:spPr>
            <a:xfrm>
              <a:off x="9363740" y="3863714"/>
              <a:ext cx="1721626" cy="492443"/>
            </a:xfrm>
            <a:prstGeom prst="rect">
              <a:avLst/>
            </a:prstGeom>
            <a:noFill/>
          </p:spPr>
          <p:txBody>
            <a:bodyPr wrap="none" lIns="0" tIns="0" rIns="0" bIns="0" rtlCol="0" anchor="t">
              <a:spAutoFit/>
            </a:bodyPr>
            <a:lstStyle>
              <a:defPPr>
                <a:defRPr lang="en-US"/>
              </a:defPPr>
              <a:lvl1pPr algn="ctr">
                <a:defRPr sz="1600">
                  <a:latin typeface="Segoe UI Semilight" panose="020B0402040204020203" pitchFamily="34" charset="0"/>
                  <a:cs typeface="Segoe UI Semilight" panose="020B040204020402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How your agents</a:t>
              </a:r>
              <a:b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unlock knowledge</a:t>
              </a:r>
            </a:p>
          </p:txBody>
        </p:sp>
        <p:sp>
          <p:nvSpPr>
            <p:cNvPr id="56" name="!!Foundry IQ">
              <a:extLst>
                <a:ext uri="{FF2B5EF4-FFF2-40B4-BE49-F238E27FC236}">
                  <a16:creationId xmlns:a16="http://schemas.microsoft.com/office/drawing/2014/main" id="{A0FD2C70-0B77-C697-5E68-1D9862B275EC}"/>
                </a:ext>
                <a:ext uri="{C183D7F6-B498-43B3-948B-1728B52AA6E4}">
                  <adec:decorative xmlns:adec="http://schemas.microsoft.com/office/drawing/2017/decorative" val="1"/>
                </a:ext>
              </a:extLst>
            </p:cNvPr>
            <p:cNvSpPr/>
            <p:nvPr/>
          </p:nvSpPr>
          <p:spPr>
            <a:xfrm>
              <a:off x="9265155" y="3272299"/>
              <a:ext cx="1918795" cy="439222"/>
            </a:xfrm>
            <a:prstGeom prst="roundRect">
              <a:avLst>
                <a:gd name="adj" fmla="val 4528"/>
              </a:avLst>
            </a:prstGeom>
            <a:no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50" normalizeH="0" baseline="0" noProof="0">
                  <a:ln w="3175">
                    <a:noFill/>
                  </a:ln>
                  <a:solidFill>
                    <a:srgbClr val="000000"/>
                  </a:solidFill>
                  <a:effectLst/>
                  <a:uLnTx/>
                  <a:uFillTx/>
                  <a:latin typeface="Open Sans" pitchFamily="2" charset="0"/>
                  <a:ea typeface="Open Sans" pitchFamily="2" charset="0"/>
                  <a:cs typeface="Open Sans" pitchFamily="2" charset="0"/>
                </a:rPr>
                <a:t>Foundry IQ</a:t>
              </a:r>
            </a:p>
          </p:txBody>
        </p:sp>
        <p:pic>
          <p:nvPicPr>
            <p:cNvPr id="59" name="Picture 58" descr="Microsoft Foundry - Visual Studio Marketplace">
              <a:extLst>
                <a:ext uri="{FF2B5EF4-FFF2-40B4-BE49-F238E27FC236}">
                  <a16:creationId xmlns:a16="http://schemas.microsoft.com/office/drawing/2014/main" id="{0731E6AD-6F9B-E4AA-FDCD-C6EBB88B2F3E}"/>
                </a:ext>
              </a:extLst>
            </p:cNvPr>
            <p:cNvPicPr>
              <a:picLocks noChangeAspect="1"/>
            </p:cNvPicPr>
            <p:nvPr/>
          </p:nvPicPr>
          <p:blipFill>
            <a:blip r:embed="rId3"/>
            <a:stretch>
              <a:fillRect/>
            </a:stretch>
          </p:blipFill>
          <p:spPr>
            <a:xfrm>
              <a:off x="9909630" y="2291896"/>
              <a:ext cx="629846" cy="629846"/>
            </a:xfrm>
            <a:prstGeom prst="rect">
              <a:avLst/>
            </a:prstGeom>
          </p:spPr>
        </p:pic>
      </p:grpSp>
      <p:grpSp>
        <p:nvGrpSpPr>
          <p:cNvPr id="74" name="Group 73">
            <a:extLst>
              <a:ext uri="{FF2B5EF4-FFF2-40B4-BE49-F238E27FC236}">
                <a16:creationId xmlns:a16="http://schemas.microsoft.com/office/drawing/2014/main" id="{049A0014-B76E-E544-0AF8-74F0BADB510F}"/>
              </a:ext>
            </a:extLst>
          </p:cNvPr>
          <p:cNvGrpSpPr/>
          <p:nvPr/>
        </p:nvGrpSpPr>
        <p:grpSpPr>
          <a:xfrm>
            <a:off x="3585793" y="2210256"/>
            <a:ext cx="2238304" cy="3450431"/>
            <a:chOff x="3585793" y="2210256"/>
            <a:chExt cx="2238304" cy="3450431"/>
          </a:xfrm>
        </p:grpSpPr>
        <p:sp>
          <p:nvSpPr>
            <p:cNvPr id="50" name="TextBox 103, chunk 2">
              <a:extLst>
                <a:ext uri="{FF2B5EF4-FFF2-40B4-BE49-F238E27FC236}">
                  <a16:creationId xmlns:a16="http://schemas.microsoft.com/office/drawing/2014/main" id="{31A11979-3CEF-E6A6-1563-E7156C3A7AE7}"/>
                </a:ext>
              </a:extLst>
            </p:cNvPr>
            <p:cNvSpPr txBox="1"/>
            <p:nvPr/>
          </p:nvSpPr>
          <p:spPr>
            <a:xfrm>
              <a:off x="3585793" y="5014958"/>
              <a:ext cx="2238304" cy="645729"/>
            </a:xfrm>
            <a:prstGeom prst="rect">
              <a:avLst/>
            </a:prstGeom>
            <a:noFill/>
          </p:spPr>
          <p:txBody>
            <a:bodyPr wrap="square" lIns="180000" tIns="0" rIns="180000" bIns="0" numCol="1" rtlCol="0" anchor="t">
              <a:spAutoFit/>
            </a:bodyPr>
            <a:lstStyle>
              <a:defPPr>
                <a:defRPr lang="en-US"/>
              </a:defPPr>
              <a:lvl1pPr marR="0" lvl="0" indent="0" fontAlgn="auto">
                <a:lnSpc>
                  <a:spcPct val="100000"/>
                </a:lnSpc>
                <a:spcBef>
                  <a:spcPts val="0"/>
                </a:spcBef>
                <a:spcAft>
                  <a:spcPts val="300"/>
                </a:spcAft>
                <a:buClrTx/>
                <a:buSzTx/>
                <a:buFontTx/>
                <a:buNone/>
                <a:tabLst/>
                <a:defRPr kumimoji="0" sz="1600" b="1" i="0" u="none" strike="noStrike" cap="none" spc="0" normalizeH="0" baseline="0">
                  <a:ln>
                    <a:noFill/>
                  </a:ln>
                  <a:solidFill>
                    <a:srgbClr val="000000"/>
                  </a:solidFill>
                  <a:effectLst/>
                  <a:uLnTx/>
                  <a:uFillTx/>
                  <a:latin typeface="Segoe Sans Display Semibold" pitchFamily="2" charset="0"/>
                  <a:cs typeface="Segoe Sans Display Semibold" pitchFamily="2" charset="0"/>
                </a:defRPr>
              </a:lvl1pPr>
            </a:lstStyle>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Context on business entities, systems of record, and actions</a:t>
              </a:r>
            </a:p>
          </p:txBody>
        </p:sp>
        <p:grpSp>
          <p:nvGrpSpPr>
            <p:cNvPr id="73" name="Group 72">
              <a:extLst>
                <a:ext uri="{FF2B5EF4-FFF2-40B4-BE49-F238E27FC236}">
                  <a16:creationId xmlns:a16="http://schemas.microsoft.com/office/drawing/2014/main" id="{A468A692-3986-4A49-200A-7F21C619ED7F}"/>
                </a:ext>
              </a:extLst>
            </p:cNvPr>
            <p:cNvGrpSpPr/>
            <p:nvPr/>
          </p:nvGrpSpPr>
          <p:grpSpPr>
            <a:xfrm>
              <a:off x="3835316" y="2210256"/>
              <a:ext cx="1739259" cy="2064261"/>
              <a:chOff x="3835316" y="2210256"/>
              <a:chExt cx="1739259" cy="2064261"/>
            </a:xfrm>
          </p:grpSpPr>
          <p:sp>
            <p:nvSpPr>
              <p:cNvPr id="54" name="TextBox 53">
                <a:extLst>
                  <a:ext uri="{FF2B5EF4-FFF2-40B4-BE49-F238E27FC236}">
                    <a16:creationId xmlns:a16="http://schemas.microsoft.com/office/drawing/2014/main" id="{5C1ABC6C-754D-0D40-B42B-5116F151BDB3}"/>
                  </a:ext>
                </a:extLst>
              </p:cNvPr>
              <p:cNvSpPr txBox="1"/>
              <p:nvPr/>
            </p:nvSpPr>
            <p:spPr>
              <a:xfrm>
                <a:off x="3835316" y="3782074"/>
                <a:ext cx="1739259" cy="492443"/>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How your</a:t>
                </a:r>
                <a:b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business operates</a:t>
                </a:r>
              </a:p>
            </p:txBody>
          </p:sp>
          <p:sp>
            <p:nvSpPr>
              <p:cNvPr id="57" name="!!Fabric IQ">
                <a:extLst>
                  <a:ext uri="{FF2B5EF4-FFF2-40B4-BE49-F238E27FC236}">
                    <a16:creationId xmlns:a16="http://schemas.microsoft.com/office/drawing/2014/main" id="{2FA5806C-EA86-E8A7-B566-185D03CABA4F}"/>
                  </a:ext>
                  <a:ext uri="{C183D7F6-B498-43B3-948B-1728B52AA6E4}">
                    <adec:decorative xmlns:adec="http://schemas.microsoft.com/office/drawing/2017/decorative" val="1"/>
                  </a:ext>
                </a:extLst>
              </p:cNvPr>
              <p:cNvSpPr/>
              <p:nvPr/>
            </p:nvSpPr>
            <p:spPr>
              <a:xfrm>
                <a:off x="3936306" y="3190659"/>
                <a:ext cx="1537280" cy="439222"/>
              </a:xfrm>
              <a:prstGeom prst="roundRect">
                <a:avLst>
                  <a:gd name="adj" fmla="val 4528"/>
                </a:avLst>
              </a:prstGeom>
              <a:no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50" normalizeH="0" baseline="0" noProof="0">
                    <a:ln w="3175">
                      <a:noFill/>
                    </a:ln>
                    <a:solidFill>
                      <a:srgbClr val="000000"/>
                    </a:solidFill>
                    <a:effectLst/>
                    <a:uLnTx/>
                    <a:uFillTx/>
                    <a:latin typeface="Open Sans" pitchFamily="2" charset="0"/>
                    <a:ea typeface="Open Sans" pitchFamily="2" charset="0"/>
                    <a:cs typeface="Open Sans" pitchFamily="2" charset="0"/>
                  </a:rPr>
                  <a:t>Fabric IQ</a:t>
                </a:r>
              </a:p>
            </p:txBody>
          </p:sp>
          <p:pic>
            <p:nvPicPr>
              <p:cNvPr id="58" name="Graphic 57">
                <a:extLst>
                  <a:ext uri="{FF2B5EF4-FFF2-40B4-BE49-F238E27FC236}">
                    <a16:creationId xmlns:a16="http://schemas.microsoft.com/office/drawing/2014/main" id="{E15B4C9D-2685-41E1-A41D-AA20700E8E11}"/>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l="-8824" t="-8824" r="-8824" b="-8824"/>
              <a:stretch>
                <a:fillRect/>
              </a:stretch>
            </p:blipFill>
            <p:spPr>
              <a:xfrm>
                <a:off x="4390023" y="2210256"/>
                <a:ext cx="629846" cy="629846"/>
              </a:xfrm>
              <a:prstGeom prst="rect">
                <a:avLst/>
              </a:prstGeom>
              <a:effectLst/>
            </p:spPr>
          </p:pic>
        </p:grpSp>
      </p:grpSp>
      <p:grpSp>
        <p:nvGrpSpPr>
          <p:cNvPr id="75" name="Group 74">
            <a:extLst>
              <a:ext uri="{FF2B5EF4-FFF2-40B4-BE49-F238E27FC236}">
                <a16:creationId xmlns:a16="http://schemas.microsoft.com/office/drawing/2014/main" id="{EB5492B9-18D0-B5D6-ACD5-B0297BD86639}"/>
              </a:ext>
            </a:extLst>
          </p:cNvPr>
          <p:cNvGrpSpPr/>
          <p:nvPr/>
        </p:nvGrpSpPr>
        <p:grpSpPr>
          <a:xfrm>
            <a:off x="689935" y="2210256"/>
            <a:ext cx="2522373" cy="3451033"/>
            <a:chOff x="689935" y="2210256"/>
            <a:chExt cx="2522373" cy="3451033"/>
          </a:xfrm>
        </p:grpSpPr>
        <p:sp>
          <p:nvSpPr>
            <p:cNvPr id="49" name="TextBox 103, chunk 2">
              <a:extLst>
                <a:ext uri="{FF2B5EF4-FFF2-40B4-BE49-F238E27FC236}">
                  <a16:creationId xmlns:a16="http://schemas.microsoft.com/office/drawing/2014/main" id="{4C1FAECC-6C13-9748-8CA9-3D209F0DB13B}"/>
                </a:ext>
              </a:extLst>
            </p:cNvPr>
            <p:cNvSpPr txBox="1"/>
            <p:nvPr/>
          </p:nvSpPr>
          <p:spPr>
            <a:xfrm>
              <a:off x="689935" y="5014958"/>
              <a:ext cx="2522373" cy="646331"/>
            </a:xfrm>
            <a:prstGeom prst="rect">
              <a:avLst/>
            </a:prstGeom>
            <a:noFill/>
          </p:spPr>
          <p:txBody>
            <a:bodyPr wrap="square" lIns="180000" tIns="0" rIns="180000" bIns="0" numCol="1" rtlCol="0" anchor="t">
              <a:spAutoFit/>
            </a:bodyPr>
            <a:lstStyle>
              <a:defPPr>
                <a:defRPr lang="en-US"/>
              </a:defPPr>
              <a:lvl1pPr marR="0" lvl="0" indent="0" fontAlgn="auto">
                <a:lnSpc>
                  <a:spcPct val="100000"/>
                </a:lnSpc>
                <a:spcBef>
                  <a:spcPts val="0"/>
                </a:spcBef>
                <a:spcAft>
                  <a:spcPts val="300"/>
                </a:spcAft>
                <a:buClrTx/>
                <a:buSzTx/>
                <a:buFontTx/>
                <a:buNone/>
                <a:tabLst/>
                <a:defRPr kumimoji="0" sz="1600" b="1" i="0" u="none" strike="noStrike" cap="none" spc="0" normalizeH="0" baseline="0">
                  <a:ln>
                    <a:noFill/>
                  </a:ln>
                  <a:solidFill>
                    <a:srgbClr val="000000"/>
                  </a:solidFill>
                  <a:effectLst/>
                  <a:uLnTx/>
                  <a:uFillTx/>
                  <a:latin typeface="Segoe Sans Display Semibold" pitchFamily="2" charset="0"/>
                  <a:cs typeface="Segoe Sans Display Semibold" pitchFamily="2" charset="0"/>
                </a:defRPr>
              </a:lvl1pPr>
            </a:lstStyle>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Context on people, </a:t>
              </a:r>
              <a:br>
                <a:rPr kumimoji="0" lang="en-US" sz="14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br>
              <a:r>
                <a:rPr kumimoji="0" lang="en-US" sz="14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collaboration, and workflows</a:t>
              </a:r>
            </a:p>
          </p:txBody>
        </p:sp>
        <p:grpSp>
          <p:nvGrpSpPr>
            <p:cNvPr id="66" name="Group 65">
              <a:extLst>
                <a:ext uri="{FF2B5EF4-FFF2-40B4-BE49-F238E27FC236}">
                  <a16:creationId xmlns:a16="http://schemas.microsoft.com/office/drawing/2014/main" id="{35BBA367-BD48-4255-9186-F369C74C75F2}"/>
                </a:ext>
              </a:extLst>
            </p:cNvPr>
            <p:cNvGrpSpPr/>
            <p:nvPr/>
          </p:nvGrpSpPr>
          <p:grpSpPr>
            <a:xfrm>
              <a:off x="1169657" y="2210256"/>
              <a:ext cx="1562928" cy="2064261"/>
              <a:chOff x="1169657" y="2210256"/>
              <a:chExt cx="1562928" cy="2064261"/>
            </a:xfrm>
          </p:grpSpPr>
          <p:sp>
            <p:nvSpPr>
              <p:cNvPr id="52" name="TextBox 51">
                <a:extLst>
                  <a:ext uri="{FF2B5EF4-FFF2-40B4-BE49-F238E27FC236}">
                    <a16:creationId xmlns:a16="http://schemas.microsoft.com/office/drawing/2014/main" id="{C3C5E66E-0FB6-3D9C-F98F-D64E9BC312F0}"/>
                  </a:ext>
                </a:extLst>
              </p:cNvPr>
              <p:cNvSpPr txBox="1"/>
              <p:nvPr/>
            </p:nvSpPr>
            <p:spPr>
              <a:xfrm>
                <a:off x="1169657" y="3782074"/>
                <a:ext cx="1562928" cy="492443"/>
              </a:xfrm>
              <a:prstGeom prst="rect">
                <a:avLst/>
              </a:prstGeom>
              <a:noFill/>
            </p:spPr>
            <p:txBody>
              <a:bodyPr wrap="none" lIns="0" tIns="0" rIns="0" bIns="0" rtlCol="0">
                <a:spAutoFit/>
              </a:bodyPr>
              <a:lstStyle>
                <a:defPPr>
                  <a:defRPr lang="en-US"/>
                </a:defPPr>
                <a:lvl1pPr algn="ctr">
                  <a:defRPr sz="1600">
                    <a:latin typeface="Segoe UI Semilight" panose="020B0402040204020203" pitchFamily="34" charset="0"/>
                    <a:cs typeface="Segoe UI Semilight" panose="020B040204020402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How your</a:t>
                </a:r>
                <a:b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employees work</a:t>
                </a:r>
              </a:p>
            </p:txBody>
          </p:sp>
          <p:sp>
            <p:nvSpPr>
              <p:cNvPr id="55" name="!!Work IQ">
                <a:extLst>
                  <a:ext uri="{FF2B5EF4-FFF2-40B4-BE49-F238E27FC236}">
                    <a16:creationId xmlns:a16="http://schemas.microsoft.com/office/drawing/2014/main" id="{1946C351-A765-FC8A-4527-850051EA6396}"/>
                  </a:ext>
                  <a:ext uri="{C183D7F6-B498-43B3-948B-1728B52AA6E4}">
                    <adec:decorative xmlns:adec="http://schemas.microsoft.com/office/drawing/2017/decorative" val="1"/>
                  </a:ext>
                </a:extLst>
              </p:cNvPr>
              <p:cNvSpPr/>
              <p:nvPr/>
            </p:nvSpPr>
            <p:spPr>
              <a:xfrm>
                <a:off x="1246601" y="3190659"/>
                <a:ext cx="1409040" cy="439222"/>
              </a:xfrm>
              <a:prstGeom prst="roundRect">
                <a:avLst>
                  <a:gd name="adj" fmla="val 4528"/>
                </a:avLst>
              </a:prstGeom>
              <a:no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50" normalizeH="0" baseline="0" noProof="0">
                    <a:ln w="3175">
                      <a:noFill/>
                    </a:ln>
                    <a:solidFill>
                      <a:srgbClr val="000000"/>
                    </a:solidFill>
                    <a:effectLst/>
                    <a:uLnTx/>
                    <a:uFillTx/>
                    <a:latin typeface="Open Sans" pitchFamily="2" charset="0"/>
                    <a:ea typeface="Open Sans" pitchFamily="2" charset="0"/>
                    <a:cs typeface="Open Sans" pitchFamily="2" charset="0"/>
                  </a:rPr>
                  <a:t>Work IQ</a:t>
                </a:r>
              </a:p>
            </p:txBody>
          </p:sp>
          <p:pic>
            <p:nvPicPr>
              <p:cNvPr id="60" name="Picture 59" descr="File:Microsoft 365 (2022).svg - Wikimedia Commons">
                <a:extLst>
                  <a:ext uri="{FF2B5EF4-FFF2-40B4-BE49-F238E27FC236}">
                    <a16:creationId xmlns:a16="http://schemas.microsoft.com/office/drawing/2014/main" id="{ED763BF8-EE1C-75DC-D731-DBE3E787730E}"/>
                  </a:ext>
                </a:extLst>
              </p:cNvPr>
              <p:cNvPicPr>
                <a:picLocks noChangeAspect="1"/>
              </p:cNvPicPr>
              <p:nvPr/>
            </p:nvPicPr>
            <p:blipFill>
              <a:blip r:embed="rId5"/>
              <a:stretch>
                <a:fillRect/>
              </a:stretch>
            </p:blipFill>
            <p:spPr>
              <a:xfrm>
                <a:off x="1664827" y="2210256"/>
                <a:ext cx="572588" cy="629846"/>
              </a:xfrm>
              <a:prstGeom prst="rect">
                <a:avLst/>
              </a:prstGeom>
            </p:spPr>
          </p:pic>
        </p:grpSp>
      </p:grpSp>
      <p:grpSp>
        <p:nvGrpSpPr>
          <p:cNvPr id="61" name="Group 60">
            <a:extLst>
              <a:ext uri="{FF2B5EF4-FFF2-40B4-BE49-F238E27FC236}">
                <a16:creationId xmlns:a16="http://schemas.microsoft.com/office/drawing/2014/main" id="{BCB1BB77-B2B1-F19E-749D-961BEEBADCE6}"/>
              </a:ext>
            </a:extLst>
          </p:cNvPr>
          <p:cNvGrpSpPr>
            <a:grpSpLocks noChangeAspect="1"/>
          </p:cNvGrpSpPr>
          <p:nvPr/>
        </p:nvGrpSpPr>
        <p:grpSpPr>
          <a:xfrm>
            <a:off x="8574645" y="3131605"/>
            <a:ext cx="557333" cy="557333"/>
            <a:chOff x="7668840" y="3556744"/>
            <a:chExt cx="613066" cy="613066"/>
          </a:xfrm>
        </p:grpSpPr>
        <p:sp useBgFill="1">
          <p:nvSpPr>
            <p:cNvPr id="62" name="Oval 61">
              <a:extLst>
                <a:ext uri="{FF2B5EF4-FFF2-40B4-BE49-F238E27FC236}">
                  <a16:creationId xmlns:a16="http://schemas.microsoft.com/office/drawing/2014/main" id="{52850A1F-5691-9BA2-1157-A98C4531386C}"/>
                </a:ext>
              </a:extLst>
            </p:cNvPr>
            <p:cNvSpPr/>
            <p:nvPr/>
          </p:nvSpPr>
          <p:spPr bwMode="auto">
            <a:xfrm>
              <a:off x="7668840" y="3556744"/>
              <a:ext cx="613066" cy="613066"/>
            </a:xfrm>
            <a:prstGeom prst="ellipse">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Sans Display" pitchFamily="2" charset="0"/>
                <a:ea typeface="Segoe UI" pitchFamily="34" charset="0"/>
                <a:cs typeface="Segoe Sans Display" pitchFamily="2" charset="0"/>
              </a:endParaRPr>
            </a:p>
          </p:txBody>
        </p:sp>
        <p:sp>
          <p:nvSpPr>
            <p:cNvPr id="63" name="Graphic 61">
              <a:extLst>
                <a:ext uri="{FF2B5EF4-FFF2-40B4-BE49-F238E27FC236}">
                  <a16:creationId xmlns:a16="http://schemas.microsoft.com/office/drawing/2014/main" id="{D903A7FE-5707-1B6D-BE6C-DDEF1466B6BF}"/>
                </a:ext>
              </a:extLst>
            </p:cNvPr>
            <p:cNvSpPr/>
            <p:nvPr/>
          </p:nvSpPr>
          <p:spPr>
            <a:xfrm>
              <a:off x="7771195" y="3659100"/>
              <a:ext cx="408354" cy="408354"/>
            </a:xfrm>
            <a:custGeom>
              <a:avLst/>
              <a:gdLst>
                <a:gd name="csX0" fmla="*/ 204177 w 408354"/>
                <a:gd name="csY0" fmla="*/ 0 h 408354"/>
                <a:gd name="csX1" fmla="*/ 408354 w 408354"/>
                <a:gd name="csY1" fmla="*/ 204177 h 408354"/>
                <a:gd name="csX2" fmla="*/ 204177 w 408354"/>
                <a:gd name="csY2" fmla="*/ 408354 h 408354"/>
                <a:gd name="csX3" fmla="*/ 0 w 408354"/>
                <a:gd name="csY3" fmla="*/ 204177 h 408354"/>
                <a:gd name="csX4" fmla="*/ 204177 w 408354"/>
                <a:gd name="csY4" fmla="*/ 0 h 408354"/>
                <a:gd name="csX5" fmla="*/ 204177 w 408354"/>
                <a:gd name="csY5" fmla="*/ 102089 h 408354"/>
                <a:gd name="csX6" fmla="*/ 189007 w 408354"/>
                <a:gd name="csY6" fmla="*/ 115319 h 408354"/>
                <a:gd name="csX7" fmla="*/ 188864 w 408354"/>
                <a:gd name="csY7" fmla="*/ 117402 h 408354"/>
                <a:gd name="csX8" fmla="*/ 188864 w 408354"/>
                <a:gd name="csY8" fmla="*/ 188864 h 408354"/>
                <a:gd name="csX9" fmla="*/ 117402 w 408354"/>
                <a:gd name="csY9" fmla="*/ 188864 h 408354"/>
                <a:gd name="csX10" fmla="*/ 102093 w 408354"/>
                <a:gd name="csY10" fmla="*/ 204181 h 408354"/>
                <a:gd name="csX11" fmla="*/ 115319 w 408354"/>
                <a:gd name="csY11" fmla="*/ 219347 h 408354"/>
                <a:gd name="csX12" fmla="*/ 117402 w 408354"/>
                <a:gd name="csY12" fmla="*/ 219490 h 408354"/>
                <a:gd name="csX13" fmla="*/ 188864 w 408354"/>
                <a:gd name="csY13" fmla="*/ 219490 h 408354"/>
                <a:gd name="csX14" fmla="*/ 188864 w 408354"/>
                <a:gd name="csY14" fmla="*/ 290952 h 408354"/>
                <a:gd name="csX15" fmla="*/ 204181 w 408354"/>
                <a:gd name="csY15" fmla="*/ 306262 h 408354"/>
                <a:gd name="csX16" fmla="*/ 219347 w 408354"/>
                <a:gd name="csY16" fmla="*/ 293035 h 408354"/>
                <a:gd name="csX17" fmla="*/ 219490 w 408354"/>
                <a:gd name="csY17" fmla="*/ 290952 h 408354"/>
                <a:gd name="csX18" fmla="*/ 219490 w 408354"/>
                <a:gd name="csY18" fmla="*/ 219490 h 408354"/>
                <a:gd name="csX19" fmla="*/ 290952 w 408354"/>
                <a:gd name="csY19" fmla="*/ 219490 h 408354"/>
                <a:gd name="csX20" fmla="*/ 306262 w 408354"/>
                <a:gd name="csY20" fmla="*/ 204173 h 408354"/>
                <a:gd name="csX21" fmla="*/ 293035 w 408354"/>
                <a:gd name="csY21" fmla="*/ 189007 h 408354"/>
                <a:gd name="csX22" fmla="*/ 290952 w 408354"/>
                <a:gd name="csY22" fmla="*/ 188864 h 408354"/>
                <a:gd name="csX23" fmla="*/ 219490 w 408354"/>
                <a:gd name="csY23" fmla="*/ 188864 h 408354"/>
                <a:gd name="csX24" fmla="*/ 219490 w 408354"/>
                <a:gd name="csY24" fmla="*/ 117402 h 408354"/>
                <a:gd name="csX25" fmla="*/ 204177 w 408354"/>
                <a:gd name="csY25" fmla="*/ 102089 h 4083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08354" h="408354">
                  <a:moveTo>
                    <a:pt x="204177" y="0"/>
                  </a:moveTo>
                  <a:cubicBezTo>
                    <a:pt x="316944" y="0"/>
                    <a:pt x="408354" y="91410"/>
                    <a:pt x="408354" y="204177"/>
                  </a:cubicBezTo>
                  <a:cubicBezTo>
                    <a:pt x="408354" y="316944"/>
                    <a:pt x="316944" y="408354"/>
                    <a:pt x="204177" y="408354"/>
                  </a:cubicBezTo>
                  <a:cubicBezTo>
                    <a:pt x="91410" y="408354"/>
                    <a:pt x="0" y="316944"/>
                    <a:pt x="0" y="204177"/>
                  </a:cubicBezTo>
                  <a:cubicBezTo>
                    <a:pt x="0" y="91410"/>
                    <a:pt x="91410" y="0"/>
                    <a:pt x="204177" y="0"/>
                  </a:cubicBezTo>
                  <a:close/>
                  <a:moveTo>
                    <a:pt x="204177" y="102089"/>
                  </a:moveTo>
                  <a:cubicBezTo>
                    <a:pt x="196525" y="102089"/>
                    <a:pt x="190048" y="107738"/>
                    <a:pt x="189007" y="115319"/>
                  </a:cubicBezTo>
                  <a:lnTo>
                    <a:pt x="188864" y="117402"/>
                  </a:lnTo>
                  <a:lnTo>
                    <a:pt x="188864" y="188864"/>
                  </a:lnTo>
                  <a:lnTo>
                    <a:pt x="117402" y="188864"/>
                  </a:lnTo>
                  <a:cubicBezTo>
                    <a:pt x="108945" y="188866"/>
                    <a:pt x="102091" y="195724"/>
                    <a:pt x="102093" y="204181"/>
                  </a:cubicBezTo>
                  <a:cubicBezTo>
                    <a:pt x="102095" y="211832"/>
                    <a:pt x="107742" y="218304"/>
                    <a:pt x="115319" y="219347"/>
                  </a:cubicBezTo>
                  <a:lnTo>
                    <a:pt x="117402" y="219490"/>
                  </a:lnTo>
                  <a:lnTo>
                    <a:pt x="188864" y="219490"/>
                  </a:lnTo>
                  <a:lnTo>
                    <a:pt x="188864" y="290952"/>
                  </a:lnTo>
                  <a:cubicBezTo>
                    <a:pt x="188866" y="299409"/>
                    <a:pt x="195724" y="306264"/>
                    <a:pt x="204181" y="306262"/>
                  </a:cubicBezTo>
                  <a:cubicBezTo>
                    <a:pt x="211832" y="306260"/>
                    <a:pt x="218304" y="300612"/>
                    <a:pt x="219347" y="293035"/>
                  </a:cubicBezTo>
                  <a:lnTo>
                    <a:pt x="219490" y="290952"/>
                  </a:lnTo>
                  <a:lnTo>
                    <a:pt x="219490" y="219490"/>
                  </a:lnTo>
                  <a:lnTo>
                    <a:pt x="290952" y="219490"/>
                  </a:lnTo>
                  <a:cubicBezTo>
                    <a:pt x="299409" y="219488"/>
                    <a:pt x="306264" y="212630"/>
                    <a:pt x="306262" y="204173"/>
                  </a:cubicBezTo>
                  <a:cubicBezTo>
                    <a:pt x="306260" y="196522"/>
                    <a:pt x="300612" y="190050"/>
                    <a:pt x="293035" y="189007"/>
                  </a:cubicBezTo>
                  <a:lnTo>
                    <a:pt x="290952" y="188864"/>
                  </a:lnTo>
                  <a:lnTo>
                    <a:pt x="219490" y="188864"/>
                  </a:lnTo>
                  <a:lnTo>
                    <a:pt x="219490" y="117402"/>
                  </a:lnTo>
                  <a:cubicBezTo>
                    <a:pt x="219490" y="108945"/>
                    <a:pt x="212634" y="102089"/>
                    <a:pt x="204177" y="102089"/>
                  </a:cubicBezTo>
                  <a:close/>
                </a:path>
              </a:pathLst>
            </a:custGeom>
            <a:gradFill>
              <a:gsLst>
                <a:gs pos="100000">
                  <a:schemeClr val="accent3"/>
                </a:gs>
                <a:gs pos="8000">
                  <a:schemeClr val="accent1"/>
                </a:gs>
              </a:gsLst>
              <a:lin ang="189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000" tIns="0" rIns="36000" bIns="0" numCol="1" spcCol="0" rtlCol="0" fromWordArt="0" anchor="ctr" anchorCtr="0" forceAA="0" compatLnSpc="1">
              <a:prstTxWarp prst="textNoShape">
                <a:avLst/>
              </a:prstTxWarp>
              <a:normAutofit/>
            </a:bodyPr>
            <a:lstStyle/>
            <a:p>
              <a:pPr marL="0" marR="0" lvl="0" indent="0" algn="ctr" defTabSz="914367" rtl="0" eaLnBrk="1" fontAlgn="auto" latinLnBrk="0" hangingPunct="1">
                <a:lnSpc>
                  <a:spcPct val="9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Segoe Sans Display Semibold"/>
                <a:ea typeface="+mn-ea"/>
                <a:cs typeface="+mn-cs"/>
              </a:endParaRPr>
            </a:p>
          </p:txBody>
        </p:sp>
      </p:grpSp>
      <p:grpSp>
        <p:nvGrpSpPr>
          <p:cNvPr id="70" name="Group 69">
            <a:extLst>
              <a:ext uri="{FF2B5EF4-FFF2-40B4-BE49-F238E27FC236}">
                <a16:creationId xmlns:a16="http://schemas.microsoft.com/office/drawing/2014/main" id="{68CA1192-2431-86C4-1543-1F24E08384E0}"/>
              </a:ext>
            </a:extLst>
          </p:cNvPr>
          <p:cNvGrpSpPr>
            <a:grpSpLocks noChangeAspect="1"/>
          </p:cNvGrpSpPr>
          <p:nvPr/>
        </p:nvGrpSpPr>
        <p:grpSpPr>
          <a:xfrm>
            <a:off x="5817334" y="3131605"/>
            <a:ext cx="557333" cy="557333"/>
            <a:chOff x="7668840" y="3556744"/>
            <a:chExt cx="613066" cy="613066"/>
          </a:xfrm>
        </p:grpSpPr>
        <p:sp useBgFill="1">
          <p:nvSpPr>
            <p:cNvPr id="71" name="Oval 70">
              <a:extLst>
                <a:ext uri="{FF2B5EF4-FFF2-40B4-BE49-F238E27FC236}">
                  <a16:creationId xmlns:a16="http://schemas.microsoft.com/office/drawing/2014/main" id="{FAB0F913-7A0C-DA60-CDA1-8655528E58B4}"/>
                </a:ext>
              </a:extLst>
            </p:cNvPr>
            <p:cNvSpPr/>
            <p:nvPr/>
          </p:nvSpPr>
          <p:spPr bwMode="auto">
            <a:xfrm>
              <a:off x="7668840" y="3556744"/>
              <a:ext cx="613066" cy="613066"/>
            </a:xfrm>
            <a:prstGeom prst="ellipse">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Sans Display" pitchFamily="2" charset="0"/>
                <a:ea typeface="Segoe UI" pitchFamily="34" charset="0"/>
                <a:cs typeface="Segoe Sans Display" pitchFamily="2" charset="0"/>
              </a:endParaRPr>
            </a:p>
          </p:txBody>
        </p:sp>
        <p:sp>
          <p:nvSpPr>
            <p:cNvPr id="72" name="Graphic 61">
              <a:extLst>
                <a:ext uri="{FF2B5EF4-FFF2-40B4-BE49-F238E27FC236}">
                  <a16:creationId xmlns:a16="http://schemas.microsoft.com/office/drawing/2014/main" id="{AFC8E1E2-A3D3-92A4-FD65-3DDD0B523A0E}"/>
                </a:ext>
              </a:extLst>
            </p:cNvPr>
            <p:cNvSpPr/>
            <p:nvPr/>
          </p:nvSpPr>
          <p:spPr>
            <a:xfrm>
              <a:off x="7771195" y="3659100"/>
              <a:ext cx="408354" cy="408354"/>
            </a:xfrm>
            <a:custGeom>
              <a:avLst/>
              <a:gdLst>
                <a:gd name="csX0" fmla="*/ 204177 w 408354"/>
                <a:gd name="csY0" fmla="*/ 0 h 408354"/>
                <a:gd name="csX1" fmla="*/ 408354 w 408354"/>
                <a:gd name="csY1" fmla="*/ 204177 h 408354"/>
                <a:gd name="csX2" fmla="*/ 204177 w 408354"/>
                <a:gd name="csY2" fmla="*/ 408354 h 408354"/>
                <a:gd name="csX3" fmla="*/ 0 w 408354"/>
                <a:gd name="csY3" fmla="*/ 204177 h 408354"/>
                <a:gd name="csX4" fmla="*/ 204177 w 408354"/>
                <a:gd name="csY4" fmla="*/ 0 h 408354"/>
                <a:gd name="csX5" fmla="*/ 204177 w 408354"/>
                <a:gd name="csY5" fmla="*/ 102089 h 408354"/>
                <a:gd name="csX6" fmla="*/ 189007 w 408354"/>
                <a:gd name="csY6" fmla="*/ 115319 h 408354"/>
                <a:gd name="csX7" fmla="*/ 188864 w 408354"/>
                <a:gd name="csY7" fmla="*/ 117402 h 408354"/>
                <a:gd name="csX8" fmla="*/ 188864 w 408354"/>
                <a:gd name="csY8" fmla="*/ 188864 h 408354"/>
                <a:gd name="csX9" fmla="*/ 117402 w 408354"/>
                <a:gd name="csY9" fmla="*/ 188864 h 408354"/>
                <a:gd name="csX10" fmla="*/ 102093 w 408354"/>
                <a:gd name="csY10" fmla="*/ 204181 h 408354"/>
                <a:gd name="csX11" fmla="*/ 115319 w 408354"/>
                <a:gd name="csY11" fmla="*/ 219347 h 408354"/>
                <a:gd name="csX12" fmla="*/ 117402 w 408354"/>
                <a:gd name="csY12" fmla="*/ 219490 h 408354"/>
                <a:gd name="csX13" fmla="*/ 188864 w 408354"/>
                <a:gd name="csY13" fmla="*/ 219490 h 408354"/>
                <a:gd name="csX14" fmla="*/ 188864 w 408354"/>
                <a:gd name="csY14" fmla="*/ 290952 h 408354"/>
                <a:gd name="csX15" fmla="*/ 204181 w 408354"/>
                <a:gd name="csY15" fmla="*/ 306262 h 408354"/>
                <a:gd name="csX16" fmla="*/ 219347 w 408354"/>
                <a:gd name="csY16" fmla="*/ 293035 h 408354"/>
                <a:gd name="csX17" fmla="*/ 219490 w 408354"/>
                <a:gd name="csY17" fmla="*/ 290952 h 408354"/>
                <a:gd name="csX18" fmla="*/ 219490 w 408354"/>
                <a:gd name="csY18" fmla="*/ 219490 h 408354"/>
                <a:gd name="csX19" fmla="*/ 290952 w 408354"/>
                <a:gd name="csY19" fmla="*/ 219490 h 408354"/>
                <a:gd name="csX20" fmla="*/ 306262 w 408354"/>
                <a:gd name="csY20" fmla="*/ 204173 h 408354"/>
                <a:gd name="csX21" fmla="*/ 293035 w 408354"/>
                <a:gd name="csY21" fmla="*/ 189007 h 408354"/>
                <a:gd name="csX22" fmla="*/ 290952 w 408354"/>
                <a:gd name="csY22" fmla="*/ 188864 h 408354"/>
                <a:gd name="csX23" fmla="*/ 219490 w 408354"/>
                <a:gd name="csY23" fmla="*/ 188864 h 408354"/>
                <a:gd name="csX24" fmla="*/ 219490 w 408354"/>
                <a:gd name="csY24" fmla="*/ 117402 h 408354"/>
                <a:gd name="csX25" fmla="*/ 204177 w 408354"/>
                <a:gd name="csY25" fmla="*/ 102089 h 4083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08354" h="408354">
                  <a:moveTo>
                    <a:pt x="204177" y="0"/>
                  </a:moveTo>
                  <a:cubicBezTo>
                    <a:pt x="316944" y="0"/>
                    <a:pt x="408354" y="91410"/>
                    <a:pt x="408354" y="204177"/>
                  </a:cubicBezTo>
                  <a:cubicBezTo>
                    <a:pt x="408354" y="316944"/>
                    <a:pt x="316944" y="408354"/>
                    <a:pt x="204177" y="408354"/>
                  </a:cubicBezTo>
                  <a:cubicBezTo>
                    <a:pt x="91410" y="408354"/>
                    <a:pt x="0" y="316944"/>
                    <a:pt x="0" y="204177"/>
                  </a:cubicBezTo>
                  <a:cubicBezTo>
                    <a:pt x="0" y="91410"/>
                    <a:pt x="91410" y="0"/>
                    <a:pt x="204177" y="0"/>
                  </a:cubicBezTo>
                  <a:close/>
                  <a:moveTo>
                    <a:pt x="204177" y="102089"/>
                  </a:moveTo>
                  <a:cubicBezTo>
                    <a:pt x="196525" y="102089"/>
                    <a:pt x="190048" y="107738"/>
                    <a:pt x="189007" y="115319"/>
                  </a:cubicBezTo>
                  <a:lnTo>
                    <a:pt x="188864" y="117402"/>
                  </a:lnTo>
                  <a:lnTo>
                    <a:pt x="188864" y="188864"/>
                  </a:lnTo>
                  <a:lnTo>
                    <a:pt x="117402" y="188864"/>
                  </a:lnTo>
                  <a:cubicBezTo>
                    <a:pt x="108945" y="188866"/>
                    <a:pt x="102091" y="195724"/>
                    <a:pt x="102093" y="204181"/>
                  </a:cubicBezTo>
                  <a:cubicBezTo>
                    <a:pt x="102095" y="211832"/>
                    <a:pt x="107742" y="218304"/>
                    <a:pt x="115319" y="219347"/>
                  </a:cubicBezTo>
                  <a:lnTo>
                    <a:pt x="117402" y="219490"/>
                  </a:lnTo>
                  <a:lnTo>
                    <a:pt x="188864" y="219490"/>
                  </a:lnTo>
                  <a:lnTo>
                    <a:pt x="188864" y="290952"/>
                  </a:lnTo>
                  <a:cubicBezTo>
                    <a:pt x="188866" y="299409"/>
                    <a:pt x="195724" y="306264"/>
                    <a:pt x="204181" y="306262"/>
                  </a:cubicBezTo>
                  <a:cubicBezTo>
                    <a:pt x="211832" y="306260"/>
                    <a:pt x="218304" y="300612"/>
                    <a:pt x="219347" y="293035"/>
                  </a:cubicBezTo>
                  <a:lnTo>
                    <a:pt x="219490" y="290952"/>
                  </a:lnTo>
                  <a:lnTo>
                    <a:pt x="219490" y="219490"/>
                  </a:lnTo>
                  <a:lnTo>
                    <a:pt x="290952" y="219490"/>
                  </a:lnTo>
                  <a:cubicBezTo>
                    <a:pt x="299409" y="219488"/>
                    <a:pt x="306264" y="212630"/>
                    <a:pt x="306262" y="204173"/>
                  </a:cubicBezTo>
                  <a:cubicBezTo>
                    <a:pt x="306260" y="196522"/>
                    <a:pt x="300612" y="190050"/>
                    <a:pt x="293035" y="189007"/>
                  </a:cubicBezTo>
                  <a:lnTo>
                    <a:pt x="290952" y="188864"/>
                  </a:lnTo>
                  <a:lnTo>
                    <a:pt x="219490" y="188864"/>
                  </a:lnTo>
                  <a:lnTo>
                    <a:pt x="219490" y="117402"/>
                  </a:lnTo>
                  <a:cubicBezTo>
                    <a:pt x="219490" y="108945"/>
                    <a:pt x="212634" y="102089"/>
                    <a:pt x="204177" y="102089"/>
                  </a:cubicBezTo>
                  <a:close/>
                </a:path>
              </a:pathLst>
            </a:custGeom>
            <a:gradFill>
              <a:gsLst>
                <a:gs pos="100000">
                  <a:schemeClr val="accent3"/>
                </a:gs>
                <a:gs pos="8000">
                  <a:schemeClr val="accent1"/>
                </a:gs>
              </a:gsLst>
              <a:lin ang="189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000" tIns="0" rIns="36000" bIns="0" numCol="1" spcCol="0" rtlCol="0" fromWordArt="0" anchor="ctr" anchorCtr="0" forceAA="0" compatLnSpc="1">
              <a:prstTxWarp prst="textNoShape">
                <a:avLst/>
              </a:prstTxWarp>
              <a:normAutofit/>
            </a:bodyPr>
            <a:lstStyle/>
            <a:p>
              <a:pPr marL="0" marR="0" lvl="0" indent="0" algn="ctr" defTabSz="914367" rtl="0" eaLnBrk="1" fontAlgn="auto" latinLnBrk="0" hangingPunct="1">
                <a:lnSpc>
                  <a:spcPct val="9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Segoe Sans Display Semibold"/>
                <a:ea typeface="+mn-ea"/>
                <a:cs typeface="+mn-cs"/>
              </a:endParaRPr>
            </a:p>
          </p:txBody>
        </p:sp>
      </p:grpSp>
      <p:grpSp>
        <p:nvGrpSpPr>
          <p:cNvPr id="6" name="Group 5">
            <a:extLst>
              <a:ext uri="{FF2B5EF4-FFF2-40B4-BE49-F238E27FC236}">
                <a16:creationId xmlns:a16="http://schemas.microsoft.com/office/drawing/2014/main" id="{71565537-3059-56BD-47EA-8C8A21EDF5C4}"/>
              </a:ext>
            </a:extLst>
          </p:cNvPr>
          <p:cNvGrpSpPr/>
          <p:nvPr/>
        </p:nvGrpSpPr>
        <p:grpSpPr>
          <a:xfrm>
            <a:off x="9012503" y="2210256"/>
            <a:ext cx="2424098" cy="3254618"/>
            <a:chOff x="733694" y="2286779"/>
            <a:chExt cx="2424098" cy="3254618"/>
          </a:xfrm>
        </p:grpSpPr>
        <p:sp>
          <p:nvSpPr>
            <p:cNvPr id="48" name="TextBox 103, chunk 2">
              <a:extLst>
                <a:ext uri="{FF2B5EF4-FFF2-40B4-BE49-F238E27FC236}">
                  <a16:creationId xmlns:a16="http://schemas.microsoft.com/office/drawing/2014/main" id="{35CE7EEE-6CEF-D0EA-8175-8F2DC4D53333}"/>
                </a:ext>
              </a:extLst>
            </p:cNvPr>
            <p:cNvSpPr txBox="1"/>
            <p:nvPr/>
          </p:nvSpPr>
          <p:spPr>
            <a:xfrm>
              <a:off x="733694" y="5110510"/>
              <a:ext cx="2405716" cy="430887"/>
            </a:xfrm>
            <a:prstGeom prst="rect">
              <a:avLst/>
            </a:prstGeom>
            <a:noFill/>
          </p:spPr>
          <p:txBody>
            <a:bodyPr wrap="square" lIns="180000" tIns="0" rIns="180000" bIns="0" numCol="1" rtlCol="0" anchor="t">
              <a:spAutoFit/>
            </a:bodyPr>
            <a:lstStyle>
              <a:defPPr>
                <a:defRPr lang="en-US"/>
              </a:defPPr>
              <a:lvl1pPr marR="0" lvl="0" indent="0" fontAlgn="auto">
                <a:lnSpc>
                  <a:spcPct val="100000"/>
                </a:lnSpc>
                <a:spcBef>
                  <a:spcPts val="0"/>
                </a:spcBef>
                <a:spcAft>
                  <a:spcPts val="300"/>
                </a:spcAft>
                <a:buClrTx/>
                <a:buSzTx/>
                <a:buFontTx/>
                <a:buNone/>
                <a:tabLst/>
                <a:defRPr kumimoji="0" sz="1600" b="1" i="0" u="none" strike="noStrike" cap="none" spc="0" normalizeH="0" baseline="0">
                  <a:ln>
                    <a:noFill/>
                  </a:ln>
                  <a:solidFill>
                    <a:srgbClr val="000000"/>
                  </a:solidFill>
                  <a:effectLst/>
                  <a:uLnTx/>
                  <a:uFillTx/>
                  <a:latin typeface="Segoe Sans Display Semibold" pitchFamily="2" charset="0"/>
                  <a:cs typeface="Segoe Sans Display Semibold" pitchFamily="2" charset="0"/>
                </a:defRPr>
              </a:lvl1pPr>
            </a:lstStyle>
            <a:p>
              <a:pPr marL="0" marR="0" lvl="0" indent="0" algn="ctr" defTabSz="914367" rtl="0" eaLnBrk="1" fontAlgn="auto" latinLnBrk="0" hangingPunct="1">
                <a:lnSpc>
                  <a:spcPct val="100000"/>
                </a:lnSpc>
                <a:spcBef>
                  <a:spcPts val="0"/>
                </a:spcBef>
                <a:spcAft>
                  <a:spcPts val="6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Context from the web, news, images and video</a:t>
              </a:r>
            </a:p>
          </p:txBody>
        </p:sp>
        <p:sp>
          <p:nvSpPr>
            <p:cNvPr id="64" name="TextBox 63">
              <a:extLst>
                <a:ext uri="{FF2B5EF4-FFF2-40B4-BE49-F238E27FC236}">
                  <a16:creationId xmlns:a16="http://schemas.microsoft.com/office/drawing/2014/main" id="{B318E894-04A7-CA05-92BE-A3EC0F1E3243}"/>
                </a:ext>
              </a:extLst>
            </p:cNvPr>
            <p:cNvSpPr txBox="1"/>
            <p:nvPr/>
          </p:nvSpPr>
          <p:spPr>
            <a:xfrm>
              <a:off x="867898" y="3839041"/>
              <a:ext cx="2289894" cy="492443"/>
            </a:xfrm>
            <a:prstGeom prst="rect">
              <a:avLst/>
            </a:prstGeom>
            <a:noFill/>
          </p:spPr>
          <p:txBody>
            <a:bodyPr wrap="square" lIns="0" tIns="0" rIns="0" bIns="0" rtlCol="0">
              <a:spAutoFit/>
            </a:bodyPr>
            <a:lstStyle>
              <a:defPPr>
                <a:defRPr lang="en-US"/>
              </a:defPPr>
              <a:lvl1pPr algn="ctr">
                <a:defRPr sz="1600">
                  <a:latin typeface="Segoe UI Semilight" panose="020B0402040204020203" pitchFamily="34" charset="0"/>
                  <a:cs typeface="Segoe UI Semilight" panose="020B0402040204020203"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How you connect to  web intelligence</a:t>
              </a:r>
            </a:p>
          </p:txBody>
        </p:sp>
        <p:sp>
          <p:nvSpPr>
            <p:cNvPr id="65" name="!!Work IQ">
              <a:extLst>
                <a:ext uri="{FF2B5EF4-FFF2-40B4-BE49-F238E27FC236}">
                  <a16:creationId xmlns:a16="http://schemas.microsoft.com/office/drawing/2014/main" id="{9016C890-2FC2-1C4E-47F1-D25D6F96606C}"/>
                </a:ext>
                <a:ext uri="{C183D7F6-B498-43B3-948B-1728B52AA6E4}">
                  <adec:decorative xmlns:adec="http://schemas.microsoft.com/office/drawing/2017/decorative" val="1"/>
                </a:ext>
              </a:extLst>
            </p:cNvPr>
            <p:cNvSpPr/>
            <p:nvPr/>
          </p:nvSpPr>
          <p:spPr>
            <a:xfrm>
              <a:off x="1337707" y="3272299"/>
              <a:ext cx="1245534" cy="439222"/>
            </a:xfrm>
            <a:prstGeom prst="roundRect">
              <a:avLst>
                <a:gd name="adj" fmla="val 4528"/>
              </a:avLst>
            </a:prstGeom>
            <a:no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50" normalizeH="0" baseline="0" noProof="0">
                  <a:ln w="3175">
                    <a:noFill/>
                  </a:ln>
                  <a:solidFill>
                    <a:srgbClr val="000000"/>
                  </a:solidFill>
                  <a:effectLst/>
                  <a:uLnTx/>
                  <a:uFillTx/>
                  <a:latin typeface="Open Sans" pitchFamily="2" charset="0"/>
                  <a:ea typeface="Open Sans" pitchFamily="2" charset="0"/>
                  <a:cs typeface="Open Sans" pitchFamily="2" charset="0"/>
                </a:rPr>
                <a:t>Web IQ</a:t>
              </a:r>
            </a:p>
          </p:txBody>
        </p:sp>
        <p:sp>
          <p:nvSpPr>
            <p:cNvPr id="9" name="Graphic 7">
              <a:extLst>
                <a:ext uri="{FF2B5EF4-FFF2-40B4-BE49-F238E27FC236}">
                  <a16:creationId xmlns:a16="http://schemas.microsoft.com/office/drawing/2014/main" id="{D7BD172A-88DD-E508-97B2-E217BB451B07}"/>
                </a:ext>
              </a:extLst>
            </p:cNvPr>
            <p:cNvSpPr>
              <a:spLocks noChangeAspect="1"/>
            </p:cNvSpPr>
            <p:nvPr/>
          </p:nvSpPr>
          <p:spPr>
            <a:xfrm>
              <a:off x="1640325" y="2286779"/>
              <a:ext cx="640298" cy="640080"/>
            </a:xfrm>
            <a:custGeom>
              <a:avLst/>
              <a:gdLst>
                <a:gd name="csX0" fmla="*/ 65787 w 190545"/>
                <a:gd name="csY0" fmla="*/ 138093 h 190480"/>
                <a:gd name="csX1" fmla="*/ 124766 w 190545"/>
                <a:gd name="csY1" fmla="*/ 138093 h 190480"/>
                <a:gd name="csX2" fmla="*/ 95277 w 190545"/>
                <a:gd name="csY2" fmla="*/ 190481 h 190480"/>
                <a:gd name="csX3" fmla="*/ 66340 w 190545"/>
                <a:gd name="csY3" fmla="*/ 140913 h 190480"/>
                <a:gd name="csX4" fmla="*/ 65787 w 190545"/>
                <a:gd name="csY4" fmla="*/ 138113 h 190480"/>
                <a:gd name="csX5" fmla="*/ 124766 w 190545"/>
                <a:gd name="csY5" fmla="*/ 138113 h 190480"/>
                <a:gd name="csX6" fmla="*/ 65787 w 190545"/>
                <a:gd name="csY6" fmla="*/ 138113 h 190480"/>
                <a:gd name="csX7" fmla="*/ 10180 w 190545"/>
                <a:gd name="csY7" fmla="*/ 138103 h 190480"/>
                <a:gd name="csX8" fmla="*/ 51176 w 190545"/>
                <a:gd name="csY8" fmla="*/ 138103 h 190480"/>
                <a:gd name="csX9" fmla="*/ 68254 w 190545"/>
                <a:gd name="csY9" fmla="*/ 186614 h 190480"/>
                <a:gd name="csX10" fmla="*/ 11561 w 190545"/>
                <a:gd name="csY10" fmla="*/ 140760 h 190480"/>
                <a:gd name="csX11" fmla="*/ 10171 w 190545"/>
                <a:gd name="csY11" fmla="*/ 138103 h 190480"/>
                <a:gd name="csX12" fmla="*/ 139368 w 190545"/>
                <a:gd name="csY12" fmla="*/ 138103 h 190480"/>
                <a:gd name="csX13" fmla="*/ 180373 w 190545"/>
                <a:gd name="csY13" fmla="*/ 138103 h 190480"/>
                <a:gd name="csX14" fmla="*/ 122299 w 190545"/>
                <a:gd name="csY14" fmla="*/ 186614 h 190480"/>
                <a:gd name="csX15" fmla="*/ 138634 w 190545"/>
                <a:gd name="csY15" fmla="*/ 142027 h 190480"/>
                <a:gd name="csX16" fmla="*/ 139358 w 190545"/>
                <a:gd name="csY16" fmla="*/ 138103 h 190480"/>
                <a:gd name="csX17" fmla="*/ 180373 w 190545"/>
                <a:gd name="csY17" fmla="*/ 138103 h 190480"/>
                <a:gd name="csX18" fmla="*/ 139358 w 190545"/>
                <a:gd name="csY18" fmla="*/ 138103 h 190480"/>
                <a:gd name="csX19" fmla="*/ 142244 w 190545"/>
                <a:gd name="csY19" fmla="*/ 76190 h 190480"/>
                <a:gd name="csX20" fmla="*/ 188631 w 190545"/>
                <a:gd name="csY20" fmla="*/ 76190 h 190480"/>
                <a:gd name="csX21" fmla="*/ 186183 w 190545"/>
                <a:gd name="csY21" fmla="*/ 123815 h 190480"/>
                <a:gd name="csX22" fmla="*/ 141378 w 190545"/>
                <a:gd name="csY22" fmla="*/ 123815 h 190480"/>
                <a:gd name="csX23" fmla="*/ 142616 w 190545"/>
                <a:gd name="csY23" fmla="*/ 82439 h 190480"/>
                <a:gd name="csX24" fmla="*/ 142235 w 190545"/>
                <a:gd name="csY24" fmla="*/ 76181 h 190480"/>
                <a:gd name="csX25" fmla="*/ 188622 w 190545"/>
                <a:gd name="csY25" fmla="*/ 76181 h 190480"/>
                <a:gd name="csX26" fmla="*/ 142235 w 190545"/>
                <a:gd name="csY26" fmla="*/ 76181 h 190480"/>
                <a:gd name="csX27" fmla="*/ 1913 w 190545"/>
                <a:gd name="csY27" fmla="*/ 76181 h 190480"/>
                <a:gd name="csX28" fmla="*/ 48299 w 190545"/>
                <a:gd name="csY28" fmla="*/ 76181 h 190480"/>
                <a:gd name="csX29" fmla="*/ 48623 w 190545"/>
                <a:gd name="csY29" fmla="*/ 118281 h 190480"/>
                <a:gd name="csX30" fmla="*/ 49166 w 190545"/>
                <a:gd name="csY30" fmla="*/ 123806 h 190480"/>
                <a:gd name="csX31" fmla="*/ 4370 w 190545"/>
                <a:gd name="csY31" fmla="*/ 123806 h 190480"/>
                <a:gd name="csX32" fmla="*/ 1913 w 190545"/>
                <a:gd name="csY32" fmla="*/ 76181 h 190480"/>
                <a:gd name="csX33" fmla="*/ 62653 w 190545"/>
                <a:gd name="csY33" fmla="*/ 76181 h 190480"/>
                <a:gd name="csX34" fmla="*/ 127900 w 190545"/>
                <a:gd name="csY34" fmla="*/ 76181 h 190480"/>
                <a:gd name="csX35" fmla="*/ 127547 w 190545"/>
                <a:gd name="csY35" fmla="*/ 118329 h 190480"/>
                <a:gd name="csX36" fmla="*/ 126957 w 190545"/>
                <a:gd name="csY36" fmla="*/ 123806 h 190480"/>
                <a:gd name="csX37" fmla="*/ 63596 w 190545"/>
                <a:gd name="csY37" fmla="*/ 123806 h 190480"/>
                <a:gd name="csX38" fmla="*/ 62339 w 190545"/>
                <a:gd name="csY38" fmla="*/ 80829 h 190480"/>
                <a:gd name="csX39" fmla="*/ 62653 w 190545"/>
                <a:gd name="csY39" fmla="*/ 76181 h 190480"/>
                <a:gd name="csX40" fmla="*/ 127900 w 190545"/>
                <a:gd name="csY40" fmla="*/ 76181 h 190480"/>
                <a:gd name="csX41" fmla="*/ 62653 w 190545"/>
                <a:gd name="csY41" fmla="*/ 76181 h 190480"/>
                <a:gd name="csX42" fmla="*/ 123328 w 190545"/>
                <a:gd name="csY42" fmla="*/ 5467 h 190480"/>
                <a:gd name="csX43" fmla="*/ 122289 w 190545"/>
                <a:gd name="csY43" fmla="*/ 3848 h 190480"/>
                <a:gd name="csX44" fmla="*/ 184545 w 190545"/>
                <a:gd name="csY44" fmla="*/ 61893 h 190480"/>
                <a:gd name="csX45" fmla="*/ 140806 w 190545"/>
                <a:gd name="csY45" fmla="*/ 61893 h 190480"/>
                <a:gd name="csX46" fmla="*/ 123309 w 190545"/>
                <a:gd name="csY46" fmla="*/ 5477 h 190480"/>
                <a:gd name="csX47" fmla="*/ 122280 w 190545"/>
                <a:gd name="csY47" fmla="*/ 3858 h 190480"/>
                <a:gd name="csX48" fmla="*/ 123309 w 190545"/>
                <a:gd name="csY48" fmla="*/ 5477 h 190480"/>
                <a:gd name="csX49" fmla="*/ 67102 w 190545"/>
                <a:gd name="csY49" fmla="*/ 4201 h 190480"/>
                <a:gd name="csX50" fmla="*/ 68264 w 190545"/>
                <a:gd name="csY50" fmla="*/ 3848 h 190480"/>
                <a:gd name="csX51" fmla="*/ 50319 w 190545"/>
                <a:gd name="csY51" fmla="*/ 57702 h 190480"/>
                <a:gd name="csX52" fmla="*/ 49738 w 190545"/>
                <a:gd name="csY52" fmla="*/ 61893 h 190480"/>
                <a:gd name="csX53" fmla="*/ 6008 w 190545"/>
                <a:gd name="csY53" fmla="*/ 61893 h 190480"/>
                <a:gd name="csX54" fmla="*/ 67102 w 190545"/>
                <a:gd name="csY54" fmla="*/ 4201 h 190480"/>
                <a:gd name="csX55" fmla="*/ 68264 w 190545"/>
                <a:gd name="csY55" fmla="*/ 3848 h 190480"/>
                <a:gd name="csX56" fmla="*/ 67102 w 190545"/>
                <a:gd name="csY56" fmla="*/ 4201 h 190480"/>
                <a:gd name="csX57" fmla="*/ 95277 w 190545"/>
                <a:gd name="csY57" fmla="*/ 0 h 190480"/>
                <a:gd name="csX58" fmla="*/ 125890 w 190545"/>
                <a:gd name="csY58" fmla="*/ 58893 h 190480"/>
                <a:gd name="csX59" fmla="*/ 126338 w 190545"/>
                <a:gd name="csY59" fmla="*/ 61893 h 190480"/>
                <a:gd name="csX60" fmla="*/ 64216 w 190545"/>
                <a:gd name="csY60" fmla="*/ 61893 h 190480"/>
                <a:gd name="csX61" fmla="*/ 95277 w 190545"/>
                <a:gd name="csY61" fmla="*/ 0 h 190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190545" h="190480">
                  <a:moveTo>
                    <a:pt x="65787" y="138093"/>
                  </a:moveTo>
                  <a:lnTo>
                    <a:pt x="124766" y="138093"/>
                  </a:lnTo>
                  <a:cubicBezTo>
                    <a:pt x="118860" y="169269"/>
                    <a:pt x="107030" y="190481"/>
                    <a:pt x="95277" y="190481"/>
                  </a:cubicBezTo>
                  <a:cubicBezTo>
                    <a:pt x="83875" y="190481"/>
                    <a:pt x="72417" y="170536"/>
                    <a:pt x="66340" y="140913"/>
                  </a:cubicBezTo>
                  <a:lnTo>
                    <a:pt x="65787" y="138113"/>
                  </a:lnTo>
                  <a:lnTo>
                    <a:pt x="124766" y="138113"/>
                  </a:lnTo>
                  <a:lnTo>
                    <a:pt x="65787" y="138113"/>
                  </a:lnTo>
                  <a:close/>
                  <a:moveTo>
                    <a:pt x="10180" y="138103"/>
                  </a:moveTo>
                  <a:lnTo>
                    <a:pt x="51176" y="138103"/>
                  </a:lnTo>
                  <a:cubicBezTo>
                    <a:pt x="54652" y="157934"/>
                    <a:pt x="60539" y="174812"/>
                    <a:pt x="68254" y="186614"/>
                  </a:cubicBezTo>
                  <a:cubicBezTo>
                    <a:pt x="44037" y="179427"/>
                    <a:pt x="23653" y="162940"/>
                    <a:pt x="11561" y="140760"/>
                  </a:cubicBezTo>
                  <a:lnTo>
                    <a:pt x="10171" y="138103"/>
                  </a:lnTo>
                  <a:close/>
                  <a:moveTo>
                    <a:pt x="139368" y="138103"/>
                  </a:moveTo>
                  <a:lnTo>
                    <a:pt x="180373" y="138103"/>
                  </a:lnTo>
                  <a:cubicBezTo>
                    <a:pt x="168519" y="161579"/>
                    <a:pt x="147510" y="179128"/>
                    <a:pt x="122299" y="186614"/>
                  </a:cubicBezTo>
                  <a:cubicBezTo>
                    <a:pt x="129490" y="175584"/>
                    <a:pt x="135101" y="160153"/>
                    <a:pt x="138634" y="142027"/>
                  </a:cubicBezTo>
                  <a:lnTo>
                    <a:pt x="139358" y="138103"/>
                  </a:lnTo>
                  <a:lnTo>
                    <a:pt x="180373" y="138103"/>
                  </a:lnTo>
                  <a:lnTo>
                    <a:pt x="139358" y="138103"/>
                  </a:lnTo>
                  <a:close/>
                  <a:moveTo>
                    <a:pt x="142244" y="76190"/>
                  </a:moveTo>
                  <a:lnTo>
                    <a:pt x="188631" y="76190"/>
                  </a:lnTo>
                  <a:cubicBezTo>
                    <a:pt x="191844" y="92018"/>
                    <a:pt x="191002" y="108401"/>
                    <a:pt x="186183" y="123815"/>
                  </a:cubicBezTo>
                  <a:lnTo>
                    <a:pt x="141378" y="123815"/>
                  </a:lnTo>
                  <a:cubicBezTo>
                    <a:pt x="142841" y="110075"/>
                    <a:pt x="143255" y="96243"/>
                    <a:pt x="142616" y="82439"/>
                  </a:cubicBezTo>
                  <a:lnTo>
                    <a:pt x="142235" y="76181"/>
                  </a:lnTo>
                  <a:lnTo>
                    <a:pt x="188622" y="76181"/>
                  </a:lnTo>
                  <a:lnTo>
                    <a:pt x="142235" y="76181"/>
                  </a:lnTo>
                  <a:close/>
                  <a:moveTo>
                    <a:pt x="1913" y="76181"/>
                  </a:moveTo>
                  <a:lnTo>
                    <a:pt x="48299" y="76181"/>
                  </a:lnTo>
                  <a:cubicBezTo>
                    <a:pt x="47306" y="90201"/>
                    <a:pt x="47414" y="104278"/>
                    <a:pt x="48623" y="118281"/>
                  </a:cubicBezTo>
                  <a:lnTo>
                    <a:pt x="49166" y="123806"/>
                  </a:lnTo>
                  <a:lnTo>
                    <a:pt x="4370" y="123806"/>
                  </a:lnTo>
                  <a:cubicBezTo>
                    <a:pt x="-455" y="108393"/>
                    <a:pt x="-1300" y="92009"/>
                    <a:pt x="1913" y="76181"/>
                  </a:cubicBezTo>
                  <a:close/>
                  <a:moveTo>
                    <a:pt x="62653" y="76181"/>
                  </a:moveTo>
                  <a:lnTo>
                    <a:pt x="127900" y="76181"/>
                  </a:lnTo>
                  <a:cubicBezTo>
                    <a:pt x="128988" y="90215"/>
                    <a:pt x="128870" y="104316"/>
                    <a:pt x="127547" y="118329"/>
                  </a:cubicBezTo>
                  <a:lnTo>
                    <a:pt x="126957" y="123806"/>
                  </a:lnTo>
                  <a:lnTo>
                    <a:pt x="63596" y="123806"/>
                  </a:lnTo>
                  <a:cubicBezTo>
                    <a:pt x="61931" y="109544"/>
                    <a:pt x="61511" y="95164"/>
                    <a:pt x="62339" y="80829"/>
                  </a:cubicBezTo>
                  <a:lnTo>
                    <a:pt x="62653" y="76181"/>
                  </a:lnTo>
                  <a:lnTo>
                    <a:pt x="127900" y="76181"/>
                  </a:lnTo>
                  <a:lnTo>
                    <a:pt x="62653" y="76181"/>
                  </a:lnTo>
                  <a:close/>
                  <a:moveTo>
                    <a:pt x="123328" y="5467"/>
                  </a:moveTo>
                  <a:lnTo>
                    <a:pt x="122289" y="3848"/>
                  </a:lnTo>
                  <a:cubicBezTo>
                    <a:pt x="150993" y="12369"/>
                    <a:pt x="174039" y="33856"/>
                    <a:pt x="184545" y="61893"/>
                  </a:cubicBezTo>
                  <a:lnTo>
                    <a:pt x="140806" y="61893"/>
                  </a:lnTo>
                  <a:cubicBezTo>
                    <a:pt x="137796" y="38881"/>
                    <a:pt x="131700" y="19107"/>
                    <a:pt x="123309" y="5477"/>
                  </a:cubicBezTo>
                  <a:lnTo>
                    <a:pt x="122280" y="3858"/>
                  </a:lnTo>
                  <a:lnTo>
                    <a:pt x="123309" y="5477"/>
                  </a:lnTo>
                  <a:close/>
                  <a:moveTo>
                    <a:pt x="67102" y="4201"/>
                  </a:moveTo>
                  <a:lnTo>
                    <a:pt x="68264" y="3848"/>
                  </a:lnTo>
                  <a:cubicBezTo>
                    <a:pt x="59872" y="16716"/>
                    <a:pt x="53633" y="35566"/>
                    <a:pt x="50319" y="57702"/>
                  </a:cubicBezTo>
                  <a:lnTo>
                    <a:pt x="49738" y="61893"/>
                  </a:lnTo>
                  <a:lnTo>
                    <a:pt x="6008" y="61893"/>
                  </a:lnTo>
                  <a:cubicBezTo>
                    <a:pt x="16366" y="34257"/>
                    <a:pt x="38918" y="12960"/>
                    <a:pt x="67102" y="4201"/>
                  </a:cubicBezTo>
                  <a:lnTo>
                    <a:pt x="68264" y="3848"/>
                  </a:lnTo>
                  <a:lnTo>
                    <a:pt x="67102" y="4201"/>
                  </a:lnTo>
                  <a:close/>
                  <a:moveTo>
                    <a:pt x="95277" y="0"/>
                  </a:moveTo>
                  <a:cubicBezTo>
                    <a:pt x="107840" y="0"/>
                    <a:pt x="120480" y="24213"/>
                    <a:pt x="125890" y="58893"/>
                  </a:cubicBezTo>
                  <a:lnTo>
                    <a:pt x="126338" y="61893"/>
                  </a:lnTo>
                  <a:lnTo>
                    <a:pt x="64216" y="61893"/>
                  </a:lnTo>
                  <a:cubicBezTo>
                    <a:pt x="69369" y="25613"/>
                    <a:pt x="82351" y="0"/>
                    <a:pt x="95277" y="0"/>
                  </a:cubicBezTo>
                  <a:close/>
                </a:path>
              </a:pathLst>
            </a:custGeom>
            <a:solidFill>
              <a:schemeClr val="accent1"/>
            </a:solidFill>
            <a:ln w="9525" cap="flat">
              <a:noFill/>
              <a:prstDash val="solid"/>
              <a:miter/>
            </a:ln>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CA" sz="1765"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grpSp>
      <p:sp>
        <p:nvSpPr>
          <p:cNvPr id="3" name="TextBox 2">
            <a:extLst>
              <a:ext uri="{FF2B5EF4-FFF2-40B4-BE49-F238E27FC236}">
                <a16:creationId xmlns:a16="http://schemas.microsoft.com/office/drawing/2014/main" id="{B233E7D5-36E9-5D88-0CE7-9D025D0A8F46}"/>
              </a:ext>
            </a:extLst>
          </p:cNvPr>
          <p:cNvSpPr txBox="1"/>
          <p:nvPr/>
        </p:nvSpPr>
        <p:spPr>
          <a:xfrm>
            <a:off x="4756238" y="6341438"/>
            <a:ext cx="2668044" cy="276999"/>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Open Sans" pitchFamily="2" charset="0"/>
                <a:ea typeface="Open Sans" pitchFamily="2" charset="0"/>
                <a:cs typeface="Open Sans" pitchFamily="2" charset="0"/>
              </a:rPr>
              <a:t>aka.ms</a:t>
            </a:r>
            <a:r>
              <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a:t>
            </a:r>
            <a:r>
              <a:rPr kumimoji="0" lang="en-US" sz="1800" b="0" i="0" u="none" strike="noStrike" kern="1200" cap="none" spc="0" normalizeH="0" baseline="0" noProof="0" err="1">
                <a:ln>
                  <a:noFill/>
                </a:ln>
                <a:solidFill>
                  <a:srgbClr val="000000"/>
                </a:solidFill>
                <a:effectLst/>
                <a:uLnTx/>
                <a:uFillTx/>
                <a:latin typeface="Open Sans" pitchFamily="2" charset="0"/>
                <a:ea typeface="Open Sans" pitchFamily="2" charset="0"/>
                <a:cs typeface="Open Sans" pitchFamily="2" charset="0"/>
              </a:rPr>
              <a:t>MicrosoftIQ</a:t>
            </a:r>
            <a:endPar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grpSp>
        <p:nvGrpSpPr>
          <p:cNvPr id="67" name="Group 66">
            <a:extLst>
              <a:ext uri="{FF2B5EF4-FFF2-40B4-BE49-F238E27FC236}">
                <a16:creationId xmlns:a16="http://schemas.microsoft.com/office/drawing/2014/main" id="{6AB9EFA0-6670-FF6A-B2D9-214B1BB68632}"/>
              </a:ext>
            </a:extLst>
          </p:cNvPr>
          <p:cNvGrpSpPr>
            <a:grpSpLocks noChangeAspect="1"/>
          </p:cNvGrpSpPr>
          <p:nvPr/>
        </p:nvGrpSpPr>
        <p:grpSpPr>
          <a:xfrm>
            <a:off x="3064739" y="3131605"/>
            <a:ext cx="557333" cy="557333"/>
            <a:chOff x="7668837" y="3556745"/>
            <a:chExt cx="613066" cy="613066"/>
          </a:xfrm>
        </p:grpSpPr>
        <p:sp useBgFill="1">
          <p:nvSpPr>
            <p:cNvPr id="68" name="Oval 67">
              <a:extLst>
                <a:ext uri="{FF2B5EF4-FFF2-40B4-BE49-F238E27FC236}">
                  <a16:creationId xmlns:a16="http://schemas.microsoft.com/office/drawing/2014/main" id="{C563E8C2-127E-7B5D-6D9D-8DB7CF435E91}"/>
                </a:ext>
              </a:extLst>
            </p:cNvPr>
            <p:cNvSpPr/>
            <p:nvPr/>
          </p:nvSpPr>
          <p:spPr bwMode="auto">
            <a:xfrm>
              <a:off x="7668837" y="3556745"/>
              <a:ext cx="613066" cy="613066"/>
            </a:xfrm>
            <a:prstGeom prst="ellipse">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Sans Display" pitchFamily="2" charset="0"/>
                <a:ea typeface="Segoe UI" pitchFamily="34" charset="0"/>
                <a:cs typeface="Segoe Sans Display" pitchFamily="2" charset="0"/>
              </a:endParaRPr>
            </a:p>
          </p:txBody>
        </p:sp>
        <p:sp>
          <p:nvSpPr>
            <p:cNvPr id="69" name="Graphic 61">
              <a:extLst>
                <a:ext uri="{FF2B5EF4-FFF2-40B4-BE49-F238E27FC236}">
                  <a16:creationId xmlns:a16="http://schemas.microsoft.com/office/drawing/2014/main" id="{4A4CD06A-A731-B454-CFD6-FEDACA194C30}"/>
                </a:ext>
              </a:extLst>
            </p:cNvPr>
            <p:cNvSpPr/>
            <p:nvPr/>
          </p:nvSpPr>
          <p:spPr>
            <a:xfrm>
              <a:off x="7771193" y="3659098"/>
              <a:ext cx="408354" cy="408354"/>
            </a:xfrm>
            <a:custGeom>
              <a:avLst/>
              <a:gdLst>
                <a:gd name="csX0" fmla="*/ 204177 w 408354"/>
                <a:gd name="csY0" fmla="*/ 0 h 408354"/>
                <a:gd name="csX1" fmla="*/ 408354 w 408354"/>
                <a:gd name="csY1" fmla="*/ 204177 h 408354"/>
                <a:gd name="csX2" fmla="*/ 204177 w 408354"/>
                <a:gd name="csY2" fmla="*/ 408354 h 408354"/>
                <a:gd name="csX3" fmla="*/ 0 w 408354"/>
                <a:gd name="csY3" fmla="*/ 204177 h 408354"/>
                <a:gd name="csX4" fmla="*/ 204177 w 408354"/>
                <a:gd name="csY4" fmla="*/ 0 h 408354"/>
                <a:gd name="csX5" fmla="*/ 204177 w 408354"/>
                <a:gd name="csY5" fmla="*/ 102089 h 408354"/>
                <a:gd name="csX6" fmla="*/ 189007 w 408354"/>
                <a:gd name="csY6" fmla="*/ 115319 h 408354"/>
                <a:gd name="csX7" fmla="*/ 188864 w 408354"/>
                <a:gd name="csY7" fmla="*/ 117402 h 408354"/>
                <a:gd name="csX8" fmla="*/ 188864 w 408354"/>
                <a:gd name="csY8" fmla="*/ 188864 h 408354"/>
                <a:gd name="csX9" fmla="*/ 117402 w 408354"/>
                <a:gd name="csY9" fmla="*/ 188864 h 408354"/>
                <a:gd name="csX10" fmla="*/ 102093 w 408354"/>
                <a:gd name="csY10" fmla="*/ 204181 h 408354"/>
                <a:gd name="csX11" fmla="*/ 115319 w 408354"/>
                <a:gd name="csY11" fmla="*/ 219347 h 408354"/>
                <a:gd name="csX12" fmla="*/ 117402 w 408354"/>
                <a:gd name="csY12" fmla="*/ 219490 h 408354"/>
                <a:gd name="csX13" fmla="*/ 188864 w 408354"/>
                <a:gd name="csY13" fmla="*/ 219490 h 408354"/>
                <a:gd name="csX14" fmla="*/ 188864 w 408354"/>
                <a:gd name="csY14" fmla="*/ 290952 h 408354"/>
                <a:gd name="csX15" fmla="*/ 204181 w 408354"/>
                <a:gd name="csY15" fmla="*/ 306262 h 408354"/>
                <a:gd name="csX16" fmla="*/ 219347 w 408354"/>
                <a:gd name="csY16" fmla="*/ 293035 h 408354"/>
                <a:gd name="csX17" fmla="*/ 219490 w 408354"/>
                <a:gd name="csY17" fmla="*/ 290952 h 408354"/>
                <a:gd name="csX18" fmla="*/ 219490 w 408354"/>
                <a:gd name="csY18" fmla="*/ 219490 h 408354"/>
                <a:gd name="csX19" fmla="*/ 290952 w 408354"/>
                <a:gd name="csY19" fmla="*/ 219490 h 408354"/>
                <a:gd name="csX20" fmla="*/ 306262 w 408354"/>
                <a:gd name="csY20" fmla="*/ 204173 h 408354"/>
                <a:gd name="csX21" fmla="*/ 293035 w 408354"/>
                <a:gd name="csY21" fmla="*/ 189007 h 408354"/>
                <a:gd name="csX22" fmla="*/ 290952 w 408354"/>
                <a:gd name="csY22" fmla="*/ 188864 h 408354"/>
                <a:gd name="csX23" fmla="*/ 219490 w 408354"/>
                <a:gd name="csY23" fmla="*/ 188864 h 408354"/>
                <a:gd name="csX24" fmla="*/ 219490 w 408354"/>
                <a:gd name="csY24" fmla="*/ 117402 h 408354"/>
                <a:gd name="csX25" fmla="*/ 204177 w 408354"/>
                <a:gd name="csY25" fmla="*/ 102089 h 4083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08354" h="408354">
                  <a:moveTo>
                    <a:pt x="204177" y="0"/>
                  </a:moveTo>
                  <a:cubicBezTo>
                    <a:pt x="316944" y="0"/>
                    <a:pt x="408354" y="91410"/>
                    <a:pt x="408354" y="204177"/>
                  </a:cubicBezTo>
                  <a:cubicBezTo>
                    <a:pt x="408354" y="316944"/>
                    <a:pt x="316944" y="408354"/>
                    <a:pt x="204177" y="408354"/>
                  </a:cubicBezTo>
                  <a:cubicBezTo>
                    <a:pt x="91410" y="408354"/>
                    <a:pt x="0" y="316944"/>
                    <a:pt x="0" y="204177"/>
                  </a:cubicBezTo>
                  <a:cubicBezTo>
                    <a:pt x="0" y="91410"/>
                    <a:pt x="91410" y="0"/>
                    <a:pt x="204177" y="0"/>
                  </a:cubicBezTo>
                  <a:close/>
                  <a:moveTo>
                    <a:pt x="204177" y="102089"/>
                  </a:moveTo>
                  <a:cubicBezTo>
                    <a:pt x="196525" y="102089"/>
                    <a:pt x="190048" y="107738"/>
                    <a:pt x="189007" y="115319"/>
                  </a:cubicBezTo>
                  <a:lnTo>
                    <a:pt x="188864" y="117402"/>
                  </a:lnTo>
                  <a:lnTo>
                    <a:pt x="188864" y="188864"/>
                  </a:lnTo>
                  <a:lnTo>
                    <a:pt x="117402" y="188864"/>
                  </a:lnTo>
                  <a:cubicBezTo>
                    <a:pt x="108945" y="188866"/>
                    <a:pt x="102091" y="195724"/>
                    <a:pt x="102093" y="204181"/>
                  </a:cubicBezTo>
                  <a:cubicBezTo>
                    <a:pt x="102095" y="211832"/>
                    <a:pt x="107742" y="218304"/>
                    <a:pt x="115319" y="219347"/>
                  </a:cubicBezTo>
                  <a:lnTo>
                    <a:pt x="117402" y="219490"/>
                  </a:lnTo>
                  <a:lnTo>
                    <a:pt x="188864" y="219490"/>
                  </a:lnTo>
                  <a:lnTo>
                    <a:pt x="188864" y="290952"/>
                  </a:lnTo>
                  <a:cubicBezTo>
                    <a:pt x="188866" y="299409"/>
                    <a:pt x="195724" y="306264"/>
                    <a:pt x="204181" y="306262"/>
                  </a:cubicBezTo>
                  <a:cubicBezTo>
                    <a:pt x="211832" y="306260"/>
                    <a:pt x="218304" y="300612"/>
                    <a:pt x="219347" y="293035"/>
                  </a:cubicBezTo>
                  <a:lnTo>
                    <a:pt x="219490" y="290952"/>
                  </a:lnTo>
                  <a:lnTo>
                    <a:pt x="219490" y="219490"/>
                  </a:lnTo>
                  <a:lnTo>
                    <a:pt x="290952" y="219490"/>
                  </a:lnTo>
                  <a:cubicBezTo>
                    <a:pt x="299409" y="219488"/>
                    <a:pt x="306264" y="212630"/>
                    <a:pt x="306262" y="204173"/>
                  </a:cubicBezTo>
                  <a:cubicBezTo>
                    <a:pt x="306260" y="196522"/>
                    <a:pt x="300612" y="190050"/>
                    <a:pt x="293035" y="189007"/>
                  </a:cubicBezTo>
                  <a:lnTo>
                    <a:pt x="290952" y="188864"/>
                  </a:lnTo>
                  <a:lnTo>
                    <a:pt x="219490" y="188864"/>
                  </a:lnTo>
                  <a:lnTo>
                    <a:pt x="219490" y="117402"/>
                  </a:lnTo>
                  <a:cubicBezTo>
                    <a:pt x="219490" y="108945"/>
                    <a:pt x="212634" y="102089"/>
                    <a:pt x="204177" y="102089"/>
                  </a:cubicBezTo>
                  <a:close/>
                </a:path>
              </a:pathLst>
            </a:custGeom>
            <a:gradFill>
              <a:gsLst>
                <a:gs pos="100000">
                  <a:schemeClr val="accent3"/>
                </a:gs>
                <a:gs pos="8000">
                  <a:schemeClr val="accent1"/>
                </a:gs>
              </a:gsLst>
              <a:lin ang="18900000" scaled="1"/>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000" tIns="0" rIns="36000" bIns="0" numCol="1" spcCol="0" rtlCol="0" fromWordArt="0" anchor="ctr" anchorCtr="0" forceAA="0" compatLnSpc="1">
              <a:prstTxWarp prst="textNoShape">
                <a:avLst/>
              </a:prstTxWarp>
              <a:normAutofit/>
            </a:bodyPr>
            <a:lstStyle/>
            <a:p>
              <a:pPr marL="0" marR="0" lvl="0" indent="0" algn="ctr" defTabSz="914367" rtl="0" eaLnBrk="1" fontAlgn="auto" latinLnBrk="0" hangingPunct="1">
                <a:lnSpc>
                  <a:spcPct val="9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Segoe Sans Display Semibold"/>
                <a:ea typeface="+mn-ea"/>
                <a:cs typeface="+mn-cs"/>
              </a:endParaRPr>
            </a:p>
          </p:txBody>
        </p:sp>
      </p:grpSp>
      <p:grpSp>
        <p:nvGrpSpPr>
          <p:cNvPr id="29" name="Group 28">
            <a:extLst>
              <a:ext uri="{FF2B5EF4-FFF2-40B4-BE49-F238E27FC236}">
                <a16:creationId xmlns:a16="http://schemas.microsoft.com/office/drawing/2014/main" id="{6D91B7DA-68FA-5240-49D8-38C306DE0945}"/>
              </a:ext>
            </a:extLst>
          </p:cNvPr>
          <p:cNvGrpSpPr/>
          <p:nvPr/>
        </p:nvGrpSpPr>
        <p:grpSpPr>
          <a:xfrm>
            <a:off x="3343405" y="1898194"/>
            <a:ext cx="1" cy="4124822"/>
            <a:chOff x="3343405" y="1979834"/>
            <a:chExt cx="1" cy="4124822"/>
          </a:xfrm>
        </p:grpSpPr>
        <p:grpSp>
          <p:nvGrpSpPr>
            <p:cNvPr id="28" name="Group 27">
              <a:extLst>
                <a:ext uri="{FF2B5EF4-FFF2-40B4-BE49-F238E27FC236}">
                  <a16:creationId xmlns:a16="http://schemas.microsoft.com/office/drawing/2014/main" id="{A226ECC0-DAF8-8E05-0134-4B09235D03E5}"/>
                </a:ext>
              </a:extLst>
            </p:cNvPr>
            <p:cNvGrpSpPr/>
            <p:nvPr/>
          </p:nvGrpSpPr>
          <p:grpSpPr>
            <a:xfrm>
              <a:off x="3343405" y="1979834"/>
              <a:ext cx="1" cy="2748384"/>
              <a:chOff x="3343405" y="1979834"/>
              <a:chExt cx="1" cy="2748384"/>
            </a:xfrm>
          </p:grpSpPr>
          <p:cxnSp>
            <p:nvCxnSpPr>
              <p:cNvPr id="13" name="Straight Arrow Connector 12">
                <a:extLst>
                  <a:ext uri="{FF2B5EF4-FFF2-40B4-BE49-F238E27FC236}">
                    <a16:creationId xmlns:a16="http://schemas.microsoft.com/office/drawing/2014/main" id="{C6A2205F-AE3D-769C-A369-D9013B7427F2}"/>
                  </a:ext>
                </a:extLst>
              </p:cNvPr>
              <p:cNvCxnSpPr>
                <a:cxnSpLocks/>
              </p:cNvCxnSpPr>
              <p:nvPr/>
            </p:nvCxnSpPr>
            <p:spPr>
              <a:xfrm flipV="1">
                <a:off x="3343405" y="3764526"/>
                <a:ext cx="1" cy="963692"/>
              </a:xfrm>
              <a:prstGeom prst="straightConnector1">
                <a:avLst/>
              </a:prstGeom>
              <a:ln>
                <a:solidFill>
                  <a:schemeClr val="bg1">
                    <a:lumMod val="75000"/>
                  </a:schemeClr>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3B6CAFB-DEA7-7C5C-6C68-B0D785388C24}"/>
                  </a:ext>
                </a:extLst>
              </p:cNvPr>
              <p:cNvCxnSpPr>
                <a:cxnSpLocks/>
              </p:cNvCxnSpPr>
              <p:nvPr/>
            </p:nvCxnSpPr>
            <p:spPr>
              <a:xfrm flipV="1">
                <a:off x="3343405" y="1979834"/>
                <a:ext cx="0" cy="1233411"/>
              </a:xfrm>
              <a:prstGeom prst="straightConnector1">
                <a:avLst/>
              </a:prstGeom>
              <a:ln>
                <a:solidFill>
                  <a:schemeClr val="bg1">
                    <a:lumMod val="75000"/>
                  </a:schemeClr>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grpSp>
        <p:cxnSp>
          <p:nvCxnSpPr>
            <p:cNvPr id="17" name="Straight Arrow Connector 16">
              <a:extLst>
                <a:ext uri="{FF2B5EF4-FFF2-40B4-BE49-F238E27FC236}">
                  <a16:creationId xmlns:a16="http://schemas.microsoft.com/office/drawing/2014/main" id="{E719490F-6494-8AD7-B5A8-BACBF551CD07}"/>
                </a:ext>
              </a:extLst>
            </p:cNvPr>
            <p:cNvCxnSpPr>
              <a:cxnSpLocks/>
            </p:cNvCxnSpPr>
            <p:nvPr/>
          </p:nvCxnSpPr>
          <p:spPr>
            <a:xfrm flipV="1">
              <a:off x="3343405" y="4734270"/>
              <a:ext cx="0" cy="1370386"/>
            </a:xfrm>
            <a:prstGeom prst="straightConnector1">
              <a:avLst/>
            </a:prstGeom>
            <a:ln>
              <a:solidFill>
                <a:schemeClr val="bg1"/>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E119DB38-B2A9-79BB-2964-DDFBBC631FAD}"/>
              </a:ext>
            </a:extLst>
          </p:cNvPr>
          <p:cNvGrpSpPr/>
          <p:nvPr/>
        </p:nvGrpSpPr>
        <p:grpSpPr>
          <a:xfrm>
            <a:off x="6096000" y="1898194"/>
            <a:ext cx="1" cy="4124822"/>
            <a:chOff x="3343405" y="1979834"/>
            <a:chExt cx="1" cy="4124822"/>
          </a:xfrm>
        </p:grpSpPr>
        <p:grpSp>
          <p:nvGrpSpPr>
            <p:cNvPr id="31" name="Group 30">
              <a:extLst>
                <a:ext uri="{FF2B5EF4-FFF2-40B4-BE49-F238E27FC236}">
                  <a16:creationId xmlns:a16="http://schemas.microsoft.com/office/drawing/2014/main" id="{3BE2D579-2931-2294-6B22-AC1830B03EF4}"/>
                </a:ext>
              </a:extLst>
            </p:cNvPr>
            <p:cNvGrpSpPr/>
            <p:nvPr/>
          </p:nvGrpSpPr>
          <p:grpSpPr>
            <a:xfrm>
              <a:off x="3343405" y="1979834"/>
              <a:ext cx="1" cy="2754436"/>
              <a:chOff x="3343405" y="1979834"/>
              <a:chExt cx="1" cy="2754436"/>
            </a:xfrm>
          </p:grpSpPr>
          <p:cxnSp>
            <p:nvCxnSpPr>
              <p:cNvPr id="33" name="Straight Arrow Connector 32">
                <a:extLst>
                  <a:ext uri="{FF2B5EF4-FFF2-40B4-BE49-F238E27FC236}">
                    <a16:creationId xmlns:a16="http://schemas.microsoft.com/office/drawing/2014/main" id="{DFF27FEA-8FF7-1255-2EBE-70C045F2F55C}"/>
                  </a:ext>
                </a:extLst>
              </p:cNvPr>
              <p:cNvCxnSpPr>
                <a:cxnSpLocks/>
              </p:cNvCxnSpPr>
              <p:nvPr/>
            </p:nvCxnSpPr>
            <p:spPr>
              <a:xfrm flipV="1">
                <a:off x="3343405" y="3770578"/>
                <a:ext cx="1" cy="963692"/>
              </a:xfrm>
              <a:prstGeom prst="straightConnector1">
                <a:avLst/>
              </a:prstGeom>
              <a:ln>
                <a:solidFill>
                  <a:schemeClr val="bg1">
                    <a:lumMod val="75000"/>
                  </a:schemeClr>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33599421-9959-13EB-F8CA-3AD848C1D681}"/>
                  </a:ext>
                </a:extLst>
              </p:cNvPr>
              <p:cNvCxnSpPr>
                <a:cxnSpLocks/>
              </p:cNvCxnSpPr>
              <p:nvPr/>
            </p:nvCxnSpPr>
            <p:spPr>
              <a:xfrm flipV="1">
                <a:off x="3343405" y="1979834"/>
                <a:ext cx="0" cy="1233411"/>
              </a:xfrm>
              <a:prstGeom prst="straightConnector1">
                <a:avLst/>
              </a:prstGeom>
              <a:ln>
                <a:solidFill>
                  <a:schemeClr val="bg1">
                    <a:lumMod val="75000"/>
                  </a:schemeClr>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grpSp>
        <p:cxnSp>
          <p:nvCxnSpPr>
            <p:cNvPr id="32" name="Straight Arrow Connector 31">
              <a:extLst>
                <a:ext uri="{FF2B5EF4-FFF2-40B4-BE49-F238E27FC236}">
                  <a16:creationId xmlns:a16="http://schemas.microsoft.com/office/drawing/2014/main" id="{359333E9-7974-4473-3417-F0E6C8D2028A}"/>
                </a:ext>
              </a:extLst>
            </p:cNvPr>
            <p:cNvCxnSpPr>
              <a:cxnSpLocks/>
            </p:cNvCxnSpPr>
            <p:nvPr/>
          </p:nvCxnSpPr>
          <p:spPr>
            <a:xfrm flipV="1">
              <a:off x="3343405" y="4734270"/>
              <a:ext cx="0" cy="1370386"/>
            </a:xfrm>
            <a:prstGeom prst="straightConnector1">
              <a:avLst/>
            </a:prstGeom>
            <a:ln>
              <a:solidFill>
                <a:schemeClr val="bg1"/>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DD9B8919-CF03-65D1-51CF-E119AAAD813B}"/>
              </a:ext>
            </a:extLst>
          </p:cNvPr>
          <p:cNvGrpSpPr/>
          <p:nvPr/>
        </p:nvGrpSpPr>
        <p:grpSpPr>
          <a:xfrm>
            <a:off x="8853311" y="1898194"/>
            <a:ext cx="1" cy="4124822"/>
            <a:chOff x="3343405" y="1979834"/>
            <a:chExt cx="1" cy="4124822"/>
          </a:xfrm>
        </p:grpSpPr>
        <p:grpSp>
          <p:nvGrpSpPr>
            <p:cNvPr id="36" name="Group 35">
              <a:extLst>
                <a:ext uri="{FF2B5EF4-FFF2-40B4-BE49-F238E27FC236}">
                  <a16:creationId xmlns:a16="http://schemas.microsoft.com/office/drawing/2014/main" id="{1030B111-39EE-F722-5DA7-09DE1D8AD7A9}"/>
                </a:ext>
              </a:extLst>
            </p:cNvPr>
            <p:cNvGrpSpPr/>
            <p:nvPr/>
          </p:nvGrpSpPr>
          <p:grpSpPr>
            <a:xfrm>
              <a:off x="3343405" y="1979834"/>
              <a:ext cx="1" cy="2754436"/>
              <a:chOff x="3343405" y="1979834"/>
              <a:chExt cx="1" cy="2754436"/>
            </a:xfrm>
          </p:grpSpPr>
          <p:cxnSp>
            <p:nvCxnSpPr>
              <p:cNvPr id="38" name="Straight Arrow Connector 37">
                <a:extLst>
                  <a:ext uri="{FF2B5EF4-FFF2-40B4-BE49-F238E27FC236}">
                    <a16:creationId xmlns:a16="http://schemas.microsoft.com/office/drawing/2014/main" id="{526CF748-C552-165C-DF09-444D97395422}"/>
                  </a:ext>
                </a:extLst>
              </p:cNvPr>
              <p:cNvCxnSpPr>
                <a:cxnSpLocks/>
              </p:cNvCxnSpPr>
              <p:nvPr/>
            </p:nvCxnSpPr>
            <p:spPr>
              <a:xfrm flipV="1">
                <a:off x="3343405" y="3770578"/>
                <a:ext cx="1" cy="963692"/>
              </a:xfrm>
              <a:prstGeom prst="straightConnector1">
                <a:avLst/>
              </a:prstGeom>
              <a:ln>
                <a:solidFill>
                  <a:schemeClr val="bg1">
                    <a:lumMod val="75000"/>
                  </a:schemeClr>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002954A-5FB1-12F7-08EB-A6C4D2E0AE17}"/>
                  </a:ext>
                </a:extLst>
              </p:cNvPr>
              <p:cNvCxnSpPr>
                <a:cxnSpLocks/>
              </p:cNvCxnSpPr>
              <p:nvPr/>
            </p:nvCxnSpPr>
            <p:spPr>
              <a:xfrm flipV="1">
                <a:off x="3343405" y="1979834"/>
                <a:ext cx="0" cy="1233411"/>
              </a:xfrm>
              <a:prstGeom prst="straightConnector1">
                <a:avLst/>
              </a:prstGeom>
              <a:ln>
                <a:solidFill>
                  <a:schemeClr val="bg1">
                    <a:lumMod val="75000"/>
                  </a:schemeClr>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grpSp>
        <p:cxnSp>
          <p:nvCxnSpPr>
            <p:cNvPr id="37" name="Straight Arrow Connector 36">
              <a:extLst>
                <a:ext uri="{FF2B5EF4-FFF2-40B4-BE49-F238E27FC236}">
                  <a16:creationId xmlns:a16="http://schemas.microsoft.com/office/drawing/2014/main" id="{814617CE-B607-DF47-A455-75BFABED8752}"/>
                </a:ext>
              </a:extLst>
            </p:cNvPr>
            <p:cNvCxnSpPr>
              <a:cxnSpLocks/>
            </p:cNvCxnSpPr>
            <p:nvPr/>
          </p:nvCxnSpPr>
          <p:spPr>
            <a:xfrm flipV="1">
              <a:off x="3343405" y="4734270"/>
              <a:ext cx="0" cy="1370386"/>
            </a:xfrm>
            <a:prstGeom prst="straightConnector1">
              <a:avLst/>
            </a:prstGeom>
            <a:ln>
              <a:solidFill>
                <a:schemeClr val="bg1"/>
              </a:solidFill>
              <a:headEnd type="none" w="lg" len="med"/>
              <a:tailEnd type="none" w="lg" len="sm"/>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FD01E934-4A5D-508A-8073-88F26AB37A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8" name="Group 7">
            <a:extLst>
              <a:ext uri="{FF2B5EF4-FFF2-40B4-BE49-F238E27FC236}">
                <a16:creationId xmlns:a16="http://schemas.microsoft.com/office/drawing/2014/main" id="{F2C70391-D979-6D27-1461-6DE289AD2400}"/>
              </a:ext>
            </a:extLst>
          </p:cNvPr>
          <p:cNvGrpSpPr/>
          <p:nvPr/>
        </p:nvGrpSpPr>
        <p:grpSpPr>
          <a:xfrm>
            <a:off x="9166457" y="187733"/>
            <a:ext cx="2816321" cy="354218"/>
            <a:chOff x="7999373" y="268427"/>
            <a:chExt cx="2967951" cy="373289"/>
          </a:xfrm>
        </p:grpSpPr>
        <p:grpSp>
          <p:nvGrpSpPr>
            <p:cNvPr id="10" name="Group 9">
              <a:extLst>
                <a:ext uri="{FF2B5EF4-FFF2-40B4-BE49-F238E27FC236}">
                  <a16:creationId xmlns:a16="http://schemas.microsoft.com/office/drawing/2014/main" id="{5ADC3073-38CA-27BA-7482-E9C664A47FA0}"/>
                </a:ext>
              </a:extLst>
            </p:cNvPr>
            <p:cNvGrpSpPr/>
            <p:nvPr/>
          </p:nvGrpSpPr>
          <p:grpSpPr>
            <a:xfrm>
              <a:off x="7999373" y="268427"/>
              <a:ext cx="2967951" cy="373289"/>
              <a:chOff x="8294129" y="283321"/>
              <a:chExt cx="2737864" cy="344350"/>
            </a:xfrm>
          </p:grpSpPr>
          <p:grpSp>
            <p:nvGrpSpPr>
              <p:cNvPr id="16" name="Group 15">
                <a:extLst>
                  <a:ext uri="{FF2B5EF4-FFF2-40B4-BE49-F238E27FC236}">
                    <a16:creationId xmlns:a16="http://schemas.microsoft.com/office/drawing/2014/main" id="{D46FD4D6-C441-69FC-AC59-DB85DB437059}"/>
                  </a:ext>
                </a:extLst>
              </p:cNvPr>
              <p:cNvGrpSpPr/>
              <p:nvPr/>
            </p:nvGrpSpPr>
            <p:grpSpPr>
              <a:xfrm>
                <a:off x="8294129" y="285357"/>
                <a:ext cx="1993819" cy="342314"/>
                <a:chOff x="8126383" y="283519"/>
                <a:chExt cx="1993819" cy="342314"/>
              </a:xfrm>
            </p:grpSpPr>
            <p:pic>
              <p:nvPicPr>
                <p:cNvPr id="19" name="Picture 18" descr="Icon&#10;&#10;Description automatically generated">
                  <a:extLst>
                    <a:ext uri="{FF2B5EF4-FFF2-40B4-BE49-F238E27FC236}">
                      <a16:creationId xmlns:a16="http://schemas.microsoft.com/office/drawing/2014/main" id="{82050DA9-324F-3610-1772-B1D41CDD05B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20" name="Straight Connector 19">
                  <a:extLst>
                    <a:ext uri="{FF2B5EF4-FFF2-40B4-BE49-F238E27FC236}">
                      <a16:creationId xmlns:a16="http://schemas.microsoft.com/office/drawing/2014/main" id="{7DB85A70-41CC-6976-5835-B298A742C0A2}"/>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21" name="Straight Connector 20">
                  <a:extLst>
                    <a:ext uri="{FF2B5EF4-FFF2-40B4-BE49-F238E27FC236}">
                      <a16:creationId xmlns:a16="http://schemas.microsoft.com/office/drawing/2014/main" id="{B3722E2D-57C4-F46C-4A1E-F95C7693062D}"/>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8" name="Freeform 2">
                <a:extLst>
                  <a:ext uri="{FF2B5EF4-FFF2-40B4-BE49-F238E27FC236}">
                    <a16:creationId xmlns:a16="http://schemas.microsoft.com/office/drawing/2014/main" id="{7B565EEA-D757-4B34-CBB7-48E1921ACBCB}"/>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8"/>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4" name="Graphic 13">
              <a:extLst>
                <a:ext uri="{FF2B5EF4-FFF2-40B4-BE49-F238E27FC236}">
                  <a16:creationId xmlns:a16="http://schemas.microsoft.com/office/drawing/2014/main" id="{407E7C70-0798-6966-8700-80C047EC0A2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15011" y="307944"/>
              <a:ext cx="1170603" cy="249632"/>
            </a:xfrm>
            <a:prstGeom prst="rect">
              <a:avLst/>
            </a:prstGeom>
          </p:spPr>
        </p:pic>
      </p:grpSp>
      <p:sp>
        <p:nvSpPr>
          <p:cNvPr id="22" name="Shape 3">
            <a:extLst>
              <a:ext uri="{FF2B5EF4-FFF2-40B4-BE49-F238E27FC236}">
                <a16:creationId xmlns:a16="http://schemas.microsoft.com/office/drawing/2014/main" id="{5A7BA35F-DFED-17FC-9ADA-ECDF38EEDE0C}"/>
              </a:ext>
            </a:extLst>
          </p:cNvPr>
          <p:cNvSpPr/>
          <p:nvPr/>
        </p:nvSpPr>
        <p:spPr>
          <a:xfrm>
            <a:off x="689935" y="1458319"/>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8921250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00"/>
                                        <p:tgtEl>
                                          <p:spTgt spid="5"/>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200"/>
                                        <p:tgtEl>
                                          <p:spTgt spid="2">
                                            <p:txEl>
                                              <p:pRg st="0" end="0"/>
                                            </p:txEl>
                                          </p:spTgt>
                                        </p:tgtEl>
                                      </p:cBhvr>
                                    </p:animEffect>
                                  </p:childTnLst>
                                </p:cTn>
                              </p:par>
                              <p:par>
                                <p:cTn id="11" presetID="10" presetClass="entr" presetSubtype="0" fill="hold" nodeType="withEffect">
                                  <p:stCondLst>
                                    <p:cond delay="30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200"/>
                                        <p:tgtEl>
                                          <p:spTgt spid="61"/>
                                        </p:tgtEl>
                                      </p:cBhvr>
                                    </p:animEffect>
                                  </p:childTnLst>
                                </p:cTn>
                              </p:par>
                              <p:par>
                                <p:cTn id="14" presetID="10"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200"/>
                                        <p:tgtEl>
                                          <p:spTgt spid="67"/>
                                        </p:tgtEl>
                                      </p:cBhvr>
                                    </p:animEffect>
                                  </p:childTnLst>
                                </p:cTn>
                              </p:par>
                              <p:par>
                                <p:cTn id="17" presetID="10" presetClass="entr" presetSubtype="0" fill="hold" nodeType="withEffect">
                                  <p:stCondLst>
                                    <p:cond delay="20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200"/>
                                        <p:tgtEl>
                                          <p:spTgt spid="70"/>
                                        </p:tgtEl>
                                      </p:cBhvr>
                                    </p:animEffect>
                                  </p:childTnLst>
                                </p:cTn>
                              </p:par>
                              <p:par>
                                <p:cTn id="20" presetID="10" presetClass="entr" presetSubtype="0" fill="hold" nodeType="withEffect">
                                  <p:stCondLst>
                                    <p:cond delay="100"/>
                                  </p:stCondLst>
                                  <p:childTnLst>
                                    <p:set>
                                      <p:cBhvr>
                                        <p:cTn id="21" dur="1" fill="hold">
                                          <p:stCondLst>
                                            <p:cond delay="0"/>
                                          </p:stCondLst>
                                        </p:cTn>
                                        <p:tgtEl>
                                          <p:spTgt spid="75"/>
                                        </p:tgtEl>
                                        <p:attrNameLst>
                                          <p:attrName>style.visibility</p:attrName>
                                        </p:attrNameLst>
                                      </p:cBhvr>
                                      <p:to>
                                        <p:strVal val="visible"/>
                                      </p:to>
                                    </p:set>
                                    <p:animEffect transition="in" filter="fade">
                                      <p:cBhvr>
                                        <p:cTn id="22" dur="500"/>
                                        <p:tgtEl>
                                          <p:spTgt spid="7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20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500"/>
                                        <p:tgtEl>
                                          <p:spTgt spid="74"/>
                                        </p:tgtEl>
                                      </p:cBhvr>
                                    </p:animEffect>
                                  </p:childTnLst>
                                </p:cTn>
                              </p:par>
                              <p:par>
                                <p:cTn id="32" presetID="10" presetClass="entr" presetSubtype="0" fill="hold" nodeType="withEffect">
                                  <p:stCondLst>
                                    <p:cond delay="30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nodeType="withEffect">
                                  <p:stCondLst>
                                    <p:cond delay="4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par>
                                <p:cTn id="38" presetID="10" presetClass="entr" presetSubtype="0"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200"/>
                                        <p:tgtEl>
                                          <p:spTgt spid="29"/>
                                        </p:tgtEl>
                                      </p:cBhvr>
                                    </p:animEffect>
                                  </p:childTnLst>
                                </p:cTn>
                              </p:par>
                              <p:par>
                                <p:cTn id="41" presetID="10" presetClass="entr" presetSubtype="0" fill="hold" nodeType="withEffect">
                                  <p:stCondLst>
                                    <p:cond delay="20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200"/>
                                        <p:tgtEl>
                                          <p:spTgt spid="30"/>
                                        </p:tgtEl>
                                      </p:cBhvr>
                                    </p:animEffect>
                                  </p:childTnLst>
                                </p:cTn>
                              </p:par>
                              <p:par>
                                <p:cTn id="44" presetID="10" presetClass="entr" presetSubtype="0" fill="hold" nodeType="withEffect">
                                  <p:stCondLst>
                                    <p:cond delay="30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200"/>
                                        <p:tgtEl>
                                          <p:spTgt spid="35"/>
                                        </p:tgtEl>
                                      </p:cBhvr>
                                    </p:animEffect>
                                  </p:childTnLst>
                                </p:cTn>
                              </p:par>
                              <p:par>
                                <p:cTn id="47" presetID="10" presetClass="entr" presetSubtype="0" fill="hold" grpId="0" nodeType="withEffect">
                                  <p:stCondLst>
                                    <p:cond delay="40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5" grpId="0"/>
      <p:bldP spid="2" grpId="0" build="p"/>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60EF3-5B34-FD3A-D6C8-0E7AD046E4FB}"/>
            </a:ext>
          </a:extLst>
        </p:cNvPr>
        <p:cNvGrpSpPr/>
        <p:nvPr/>
      </p:nvGrpSpPr>
      <p:grpSpPr>
        <a:xfrm>
          <a:off x="0" y="0"/>
          <a:ext cx="0" cy="0"/>
          <a:chOff x="0" y="0"/>
          <a:chExt cx="0" cy="0"/>
        </a:xfrm>
      </p:grpSpPr>
      <p:sp>
        <p:nvSpPr>
          <p:cNvPr id="5" name="Title 5">
            <a:extLst>
              <a:ext uri="{FF2B5EF4-FFF2-40B4-BE49-F238E27FC236}">
                <a16:creationId xmlns:a16="http://schemas.microsoft.com/office/drawing/2014/main" id="{793CC933-B5B1-5FCE-87FC-11D790D54C40}"/>
              </a:ext>
            </a:extLst>
          </p:cNvPr>
          <p:cNvSpPr>
            <a:spLocks noGrp="1"/>
          </p:cNvSpPr>
          <p:nvPr>
            <p:ph type="title"/>
          </p:nvPr>
        </p:nvSpPr>
        <p:spPr>
          <a:xfrm>
            <a:off x="402144" y="436610"/>
            <a:ext cx="11018520" cy="424732"/>
          </a:xfrm>
        </p:spPr>
        <p:txBody>
          <a:bodyPr wrap="square">
            <a:spAutoFit/>
          </a:bodyPr>
          <a:lstStyle/>
          <a:p>
            <a:r>
              <a:rPr lang="en-GB" sz="2400" b="1">
                <a:solidFill>
                  <a:srgbClr val="182C61"/>
                </a:solidFill>
                <a:latin typeface="Montserrat" pitchFamily="2" charset="77"/>
              </a:rPr>
              <a:t>Functional Impact Of AI </a:t>
            </a:r>
            <a:r>
              <a:rPr lang="en-GB" sz="2400" b="1">
                <a:solidFill>
                  <a:srgbClr val="FF7E00"/>
                </a:solidFill>
                <a:latin typeface="Montserrat" pitchFamily="2" charset="77"/>
              </a:rPr>
              <a:t>INSIDE</a:t>
            </a:r>
            <a:r>
              <a:rPr lang="en-GB" sz="2400" b="1">
                <a:latin typeface="Montserrat" pitchFamily="2" charset="77"/>
              </a:rPr>
              <a:t> </a:t>
            </a:r>
            <a:r>
              <a:rPr lang="en-GB" sz="2400" b="1">
                <a:solidFill>
                  <a:srgbClr val="182C61"/>
                </a:solidFill>
                <a:latin typeface="Montserrat" pitchFamily="2" charset="77"/>
              </a:rPr>
              <a:t>Microsoft</a:t>
            </a:r>
            <a:endParaRPr lang="en-US" sz="2400" b="1">
              <a:solidFill>
                <a:srgbClr val="182C61"/>
              </a:solidFill>
              <a:latin typeface="Montserrat" pitchFamily="2" charset="77"/>
            </a:endParaRPr>
          </a:p>
        </p:txBody>
      </p:sp>
      <p:grpSp>
        <p:nvGrpSpPr>
          <p:cNvPr id="2" name="Group 1">
            <a:extLst>
              <a:ext uri="{FF2B5EF4-FFF2-40B4-BE49-F238E27FC236}">
                <a16:creationId xmlns:a16="http://schemas.microsoft.com/office/drawing/2014/main" id="{175DB047-3B45-AFE8-6D9A-35E972326BF2}"/>
              </a:ext>
              <a:ext uri="{C183D7F6-B498-43B3-948B-1728B52AA6E4}">
                <adec:decorative xmlns:adec="http://schemas.microsoft.com/office/drawing/2017/decorative" val="1"/>
              </a:ext>
            </a:extLst>
          </p:cNvPr>
          <p:cNvGrpSpPr/>
          <p:nvPr/>
        </p:nvGrpSpPr>
        <p:grpSpPr>
          <a:xfrm>
            <a:off x="1036444" y="1344656"/>
            <a:ext cx="2377440" cy="2228622"/>
            <a:chOff x="1036444" y="1380450"/>
            <a:chExt cx="2377440" cy="2228622"/>
          </a:xfrm>
          <a:solidFill>
            <a:schemeClr val="tx2">
              <a:lumMod val="50000"/>
            </a:schemeClr>
          </a:solidFill>
        </p:grpSpPr>
        <p:sp>
          <p:nvSpPr>
            <p:cNvPr id="3" name="Rectangle: Rounded Corners 2">
              <a:extLst>
                <a:ext uri="{FF2B5EF4-FFF2-40B4-BE49-F238E27FC236}">
                  <a16:creationId xmlns:a16="http://schemas.microsoft.com/office/drawing/2014/main" id="{EFEB9417-6690-ED1C-35EE-A35BEACABCC2}"/>
                </a:ext>
              </a:extLst>
            </p:cNvPr>
            <p:cNvSpPr/>
            <p:nvPr/>
          </p:nvSpPr>
          <p:spPr bwMode="auto">
            <a:xfrm>
              <a:off x="1036444" y="1380450"/>
              <a:ext cx="2377440" cy="2223989"/>
            </a:xfrm>
            <a:prstGeom prst="roundRect">
              <a:avLst>
                <a:gd name="adj" fmla="val 3818"/>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868680" rIns="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4000" b="1" u="none" strike="noStrike" kern="1200" cap="none" spc="-50" normalizeH="0" baseline="0" noProof="0">
                  <a:ln w="3175">
                    <a:noFill/>
                  </a:ln>
                  <a:gradFill flip="none" rotWithShape="1">
                    <a:gsLst>
                      <a:gs pos="0">
                        <a:srgbClr val="0078D4"/>
                      </a:gs>
                      <a:gs pos="100000">
                        <a:srgbClr val="49C5B1"/>
                      </a:gs>
                    </a:gsLst>
                    <a:lin ang="0" scaled="0"/>
                    <a:tileRect/>
                  </a:gradFill>
                  <a:effectLst/>
                  <a:uLnTx/>
                  <a:uFillTx/>
                  <a:latin typeface="Open Sans SemiBold" pitchFamily="2" charset="0"/>
                  <a:ea typeface="Open Sans SemiBold" pitchFamily="2" charset="0"/>
                  <a:cs typeface="Open Sans SemiBold" pitchFamily="2" charset="0"/>
                </a:rPr>
                <a:t>11.5%</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faster in resolving </a:t>
              </a:r>
              <a:b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br>
              <a: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cases for Azure support team</a:t>
              </a:r>
            </a:p>
          </p:txBody>
        </p:sp>
        <p:pic>
          <p:nvPicPr>
            <p:cNvPr id="12" name="Picture 11">
              <a:extLst>
                <a:ext uri="{FF2B5EF4-FFF2-40B4-BE49-F238E27FC236}">
                  <a16:creationId xmlns:a16="http://schemas.microsoft.com/office/drawing/2014/main" id="{EC6AFFBF-82DA-ECFB-C2C8-210495CE990C}"/>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a:fillRect/>
            </a:stretch>
          </p:blipFill>
          <p:spPr>
            <a:xfrm>
              <a:off x="1253140" y="1581966"/>
              <a:ext cx="581243" cy="581243"/>
            </a:xfrm>
            <a:prstGeom prst="ellipse">
              <a:avLst/>
            </a:prstGeom>
            <a:grpFill/>
          </p:spPr>
        </p:pic>
        <p:sp>
          <p:nvSpPr>
            <p:cNvPr id="13" name="TextBox 12">
              <a:extLst>
                <a:ext uri="{FF2B5EF4-FFF2-40B4-BE49-F238E27FC236}">
                  <a16:creationId xmlns:a16="http://schemas.microsoft.com/office/drawing/2014/main" id="{7493EB76-73DD-08F0-A294-84B9A51932BA}"/>
                </a:ext>
              </a:extLst>
            </p:cNvPr>
            <p:cNvSpPr txBox="1"/>
            <p:nvPr/>
          </p:nvSpPr>
          <p:spPr>
            <a:xfrm rot="5400000">
              <a:off x="2100980" y="2319252"/>
              <a:ext cx="2225697" cy="353943"/>
            </a:xfrm>
            <a:prstGeom prst="rect">
              <a:avLst/>
            </a:prstGeom>
            <a:grpFill/>
          </p:spPr>
          <p:txBody>
            <a:bodyPr wrap="square" lIns="137160" tIns="182880" rIns="164592"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u="none" strike="noStrike" kern="0" cap="none" spc="0" normalizeH="0" baseline="0" noProof="0">
                  <a:ln>
                    <a:noFill/>
                  </a:ln>
                  <a:solidFill>
                    <a:srgbClr val="8DC8E8"/>
                  </a:solidFill>
                  <a:effectLst/>
                  <a:uLnTx/>
                  <a:uFillTx/>
                  <a:latin typeface="Open Sans SemiBold" pitchFamily="2" charset="0"/>
                  <a:ea typeface="Open Sans SemiBold" pitchFamily="2" charset="0"/>
                  <a:cs typeface="Open Sans SemiBold" pitchFamily="2" charset="0"/>
                </a:rPr>
                <a:t>CUSTOMER SERVICE</a:t>
              </a:r>
            </a:p>
          </p:txBody>
        </p:sp>
      </p:grpSp>
      <p:grpSp>
        <p:nvGrpSpPr>
          <p:cNvPr id="14" name="Group 13">
            <a:extLst>
              <a:ext uri="{FF2B5EF4-FFF2-40B4-BE49-F238E27FC236}">
                <a16:creationId xmlns:a16="http://schemas.microsoft.com/office/drawing/2014/main" id="{8DD4BFDA-222A-2FFF-F771-0046E5006038}"/>
              </a:ext>
              <a:ext uri="{C183D7F6-B498-43B3-948B-1728B52AA6E4}">
                <adec:decorative xmlns:adec="http://schemas.microsoft.com/office/drawing/2017/decorative" val="1"/>
              </a:ext>
            </a:extLst>
          </p:cNvPr>
          <p:cNvGrpSpPr/>
          <p:nvPr/>
        </p:nvGrpSpPr>
        <p:grpSpPr>
          <a:xfrm>
            <a:off x="3625355" y="1342809"/>
            <a:ext cx="2377440" cy="2225699"/>
            <a:chOff x="3625355" y="1378603"/>
            <a:chExt cx="2377440" cy="2225699"/>
          </a:xfrm>
          <a:solidFill>
            <a:schemeClr val="tx2">
              <a:lumMod val="50000"/>
            </a:schemeClr>
          </a:solidFill>
        </p:grpSpPr>
        <p:sp>
          <p:nvSpPr>
            <p:cNvPr id="19" name="Rectangle: Rounded Corners 18">
              <a:extLst>
                <a:ext uri="{FF2B5EF4-FFF2-40B4-BE49-F238E27FC236}">
                  <a16:creationId xmlns:a16="http://schemas.microsoft.com/office/drawing/2014/main" id="{FB7FC783-8FBA-C5C7-E45A-66A33393DB62}"/>
                </a:ext>
              </a:extLst>
            </p:cNvPr>
            <p:cNvSpPr/>
            <p:nvPr/>
          </p:nvSpPr>
          <p:spPr bwMode="auto">
            <a:xfrm>
              <a:off x="3625355" y="1378603"/>
              <a:ext cx="2377440" cy="2223989"/>
            </a:xfrm>
            <a:prstGeom prst="roundRect">
              <a:avLst>
                <a:gd name="adj" fmla="val 4960"/>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868680"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4000" b="1" u="none" strike="noStrike" kern="1200" cap="none" spc="-50" normalizeH="0" baseline="0" noProof="0">
                  <a:ln w="3175">
                    <a:noFill/>
                  </a:ln>
                  <a:gradFill flip="none" rotWithShape="1">
                    <a:gsLst>
                      <a:gs pos="0">
                        <a:srgbClr val="0078D4"/>
                      </a:gs>
                      <a:gs pos="100000">
                        <a:srgbClr val="49C5B1"/>
                      </a:gs>
                    </a:gsLst>
                    <a:lin ang="0" scaled="0"/>
                    <a:tileRect/>
                  </a:gradFill>
                  <a:effectLst/>
                  <a:uLnTx/>
                  <a:uFillTx/>
                  <a:latin typeface="Open Sans SemiBold" pitchFamily="2" charset="0"/>
                  <a:ea typeface="Open Sans SemiBold" pitchFamily="2" charset="0"/>
                  <a:cs typeface="Open Sans SemiBold" pitchFamily="2" charset="0"/>
                </a:rPr>
                <a:t>9.4%</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higher revenue per seller</a:t>
              </a:r>
              <a:b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br>
              <a: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for one business group</a:t>
              </a:r>
              <a:endParaRPr kumimoji="0" lang="en-US" sz="1200" b="1" u="none" strike="noStrike" kern="0" cap="none" spc="0" normalizeH="0" baseline="30000" noProof="0">
                <a:ln>
                  <a:noFill/>
                </a:ln>
                <a:solidFill>
                  <a:srgbClr val="FFFFFF"/>
                </a:solidFill>
                <a:effectLst/>
                <a:uLnTx/>
                <a:uFillTx/>
                <a:latin typeface="Open Sans SemiBold" pitchFamily="2" charset="0"/>
                <a:ea typeface="Open Sans SemiBold" pitchFamily="2" charset="0"/>
                <a:cs typeface="Open Sans SemiBold" pitchFamily="2" charset="0"/>
              </a:endParaRPr>
            </a:p>
          </p:txBody>
        </p:sp>
        <p:pic>
          <p:nvPicPr>
            <p:cNvPr id="20" name="Picture 19">
              <a:extLst>
                <a:ext uri="{FF2B5EF4-FFF2-40B4-BE49-F238E27FC236}">
                  <a16:creationId xmlns:a16="http://schemas.microsoft.com/office/drawing/2014/main" id="{B3F8BCAB-8A7C-5277-CA5A-A4E9B15213B5}"/>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a:fillRect/>
            </a:stretch>
          </p:blipFill>
          <p:spPr>
            <a:xfrm>
              <a:off x="3815214" y="1610033"/>
              <a:ext cx="581243" cy="581243"/>
            </a:xfrm>
            <a:prstGeom prst="ellipse">
              <a:avLst/>
            </a:prstGeom>
            <a:grpFill/>
          </p:spPr>
        </p:pic>
        <p:sp>
          <p:nvSpPr>
            <p:cNvPr id="21" name="TextBox 20">
              <a:extLst>
                <a:ext uri="{FF2B5EF4-FFF2-40B4-BE49-F238E27FC236}">
                  <a16:creationId xmlns:a16="http://schemas.microsoft.com/office/drawing/2014/main" id="{6736B4AA-55E8-3626-0163-3C015EBC8205}"/>
                </a:ext>
              </a:extLst>
            </p:cNvPr>
            <p:cNvSpPr txBox="1"/>
            <p:nvPr/>
          </p:nvSpPr>
          <p:spPr>
            <a:xfrm rot="5400000">
              <a:off x="4689890" y="2318329"/>
              <a:ext cx="2225697" cy="346249"/>
            </a:xfrm>
            <a:prstGeom prst="rect">
              <a:avLst/>
            </a:prstGeom>
            <a:grpFill/>
          </p:spPr>
          <p:txBody>
            <a:bodyPr wrap="square" lIns="137160" tIns="182880" rIns="164592"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u="none" strike="noStrike" kern="0" cap="none" spc="0" normalizeH="0" baseline="0" noProof="0">
                  <a:ln>
                    <a:noFill/>
                  </a:ln>
                  <a:solidFill>
                    <a:srgbClr val="8DC8E8"/>
                  </a:solidFill>
                  <a:effectLst/>
                  <a:uLnTx/>
                  <a:uFillTx/>
                  <a:latin typeface="Open Sans SemiBold" pitchFamily="2" charset="0"/>
                  <a:ea typeface="Open Sans SemiBold" pitchFamily="2" charset="0"/>
                  <a:cs typeface="Open Sans SemiBold" pitchFamily="2" charset="0"/>
                </a:rPr>
                <a:t>SALES</a:t>
              </a:r>
            </a:p>
          </p:txBody>
        </p:sp>
      </p:grpSp>
      <p:grpSp>
        <p:nvGrpSpPr>
          <p:cNvPr id="22" name="Group 21">
            <a:extLst>
              <a:ext uri="{FF2B5EF4-FFF2-40B4-BE49-F238E27FC236}">
                <a16:creationId xmlns:a16="http://schemas.microsoft.com/office/drawing/2014/main" id="{FAF6779D-3C93-E667-D3F7-F469457C8E6A}"/>
              </a:ext>
              <a:ext uri="{C183D7F6-B498-43B3-948B-1728B52AA6E4}">
                <adec:decorative xmlns:adec="http://schemas.microsoft.com/office/drawing/2017/decorative" val="1"/>
              </a:ext>
            </a:extLst>
          </p:cNvPr>
          <p:cNvGrpSpPr/>
          <p:nvPr/>
        </p:nvGrpSpPr>
        <p:grpSpPr>
          <a:xfrm>
            <a:off x="6214266" y="1342809"/>
            <a:ext cx="2377440" cy="2225697"/>
            <a:chOff x="6214266" y="1378603"/>
            <a:chExt cx="2377440" cy="2225697"/>
          </a:xfrm>
          <a:solidFill>
            <a:schemeClr val="tx2">
              <a:lumMod val="50000"/>
            </a:schemeClr>
          </a:solidFill>
        </p:grpSpPr>
        <p:sp>
          <p:nvSpPr>
            <p:cNvPr id="41" name="Rectangle: Rounded Corners 40">
              <a:extLst>
                <a:ext uri="{FF2B5EF4-FFF2-40B4-BE49-F238E27FC236}">
                  <a16:creationId xmlns:a16="http://schemas.microsoft.com/office/drawing/2014/main" id="{765820C8-256C-300B-3EEF-EFB2BDD14755}"/>
                </a:ext>
              </a:extLst>
            </p:cNvPr>
            <p:cNvSpPr/>
            <p:nvPr/>
          </p:nvSpPr>
          <p:spPr bwMode="auto">
            <a:xfrm>
              <a:off x="6214266" y="1378603"/>
              <a:ext cx="2377440" cy="2223989"/>
            </a:xfrm>
            <a:prstGeom prst="roundRect">
              <a:avLst>
                <a:gd name="adj" fmla="val 4390"/>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868680"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4000" b="1" u="none" strike="noStrike" kern="1200" cap="none" spc="-50" normalizeH="0" baseline="0" noProof="0">
                  <a:ln w="3175">
                    <a:noFill/>
                  </a:ln>
                  <a:gradFill flip="none" rotWithShape="1">
                    <a:gsLst>
                      <a:gs pos="0">
                        <a:srgbClr val="0078D4"/>
                      </a:gs>
                      <a:gs pos="100000">
                        <a:srgbClr val="49C5B1"/>
                      </a:gs>
                    </a:gsLst>
                    <a:lin ang="0" scaled="0"/>
                    <a:tileRect/>
                  </a:gradFill>
                  <a:effectLst/>
                  <a:uLnTx/>
                  <a:uFillTx/>
                  <a:latin typeface="Open Sans SemiBold" pitchFamily="2" charset="0"/>
                  <a:ea typeface="Open Sans SemiBold" pitchFamily="2" charset="0"/>
                  <a:cs typeface="Open Sans SemiBold" pitchFamily="2" charset="0"/>
                </a:rPr>
                <a:t>21.5%</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increase in conversion</a:t>
              </a:r>
              <a:b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br>
              <a: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rates on Azure.com</a:t>
              </a:r>
              <a:endParaRPr kumimoji="0" lang="en-US" sz="1200" b="1" u="none" strike="noStrike" kern="0" cap="none" spc="0" normalizeH="0" baseline="30000" noProof="0">
                <a:ln>
                  <a:noFill/>
                </a:ln>
                <a:solidFill>
                  <a:srgbClr val="FFFFFF"/>
                </a:solidFill>
                <a:effectLst/>
                <a:uLnTx/>
                <a:uFillTx/>
                <a:latin typeface="Open Sans SemiBold" pitchFamily="2" charset="0"/>
                <a:ea typeface="Open Sans SemiBold" pitchFamily="2" charset="0"/>
                <a:cs typeface="Open Sans SemiBold" pitchFamily="2" charset="0"/>
              </a:endParaRPr>
            </a:p>
          </p:txBody>
        </p:sp>
        <p:pic>
          <p:nvPicPr>
            <p:cNvPr id="42" name="Picture 41">
              <a:extLst>
                <a:ext uri="{FF2B5EF4-FFF2-40B4-BE49-F238E27FC236}">
                  <a16:creationId xmlns:a16="http://schemas.microsoft.com/office/drawing/2014/main" id="{0E84025A-D94C-B719-8F15-68C1E592C145}"/>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6400677" y="1581966"/>
              <a:ext cx="581243" cy="581243"/>
            </a:xfrm>
            <a:prstGeom prst="ellipse">
              <a:avLst/>
            </a:prstGeom>
            <a:grpFill/>
          </p:spPr>
        </p:pic>
        <p:sp>
          <p:nvSpPr>
            <p:cNvPr id="43" name="TextBox 42">
              <a:extLst>
                <a:ext uri="{FF2B5EF4-FFF2-40B4-BE49-F238E27FC236}">
                  <a16:creationId xmlns:a16="http://schemas.microsoft.com/office/drawing/2014/main" id="{F64F0672-DC3B-F5BE-8262-4A003D704440}"/>
                </a:ext>
              </a:extLst>
            </p:cNvPr>
            <p:cNvSpPr txBox="1"/>
            <p:nvPr/>
          </p:nvSpPr>
          <p:spPr>
            <a:xfrm rot="5400000">
              <a:off x="7278802" y="2318327"/>
              <a:ext cx="2225697" cy="346249"/>
            </a:xfrm>
            <a:prstGeom prst="rect">
              <a:avLst/>
            </a:prstGeom>
            <a:grpFill/>
          </p:spPr>
          <p:txBody>
            <a:bodyPr wrap="square" lIns="137160" tIns="182880" rIns="164592"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u="none" strike="noStrike" kern="0" cap="none" spc="0" normalizeH="0" baseline="0" noProof="0">
                  <a:ln>
                    <a:noFill/>
                  </a:ln>
                  <a:solidFill>
                    <a:srgbClr val="8DC8E8"/>
                  </a:solidFill>
                  <a:effectLst/>
                  <a:uLnTx/>
                  <a:uFillTx/>
                  <a:latin typeface="Open Sans SemiBold" pitchFamily="2" charset="0"/>
                  <a:ea typeface="Open Sans SemiBold" pitchFamily="2" charset="0"/>
                  <a:cs typeface="Open Sans SemiBold" pitchFamily="2" charset="0"/>
                </a:rPr>
                <a:t>MARKETING</a:t>
              </a:r>
            </a:p>
          </p:txBody>
        </p:sp>
      </p:grpSp>
      <p:grpSp>
        <p:nvGrpSpPr>
          <p:cNvPr id="44" name="Group 43">
            <a:extLst>
              <a:ext uri="{FF2B5EF4-FFF2-40B4-BE49-F238E27FC236}">
                <a16:creationId xmlns:a16="http://schemas.microsoft.com/office/drawing/2014/main" id="{2AF63C43-3F20-C1DC-4C81-ADDDE2B588AD}"/>
              </a:ext>
              <a:ext uri="{C183D7F6-B498-43B3-948B-1728B52AA6E4}">
                <adec:decorative xmlns:adec="http://schemas.microsoft.com/office/drawing/2017/decorative" val="1"/>
              </a:ext>
            </a:extLst>
          </p:cNvPr>
          <p:cNvGrpSpPr/>
          <p:nvPr/>
        </p:nvGrpSpPr>
        <p:grpSpPr>
          <a:xfrm>
            <a:off x="8778117" y="1340964"/>
            <a:ext cx="2377440" cy="2225834"/>
            <a:chOff x="8778117" y="1376758"/>
            <a:chExt cx="2377440" cy="2225834"/>
          </a:xfrm>
          <a:solidFill>
            <a:schemeClr val="tx2">
              <a:lumMod val="50000"/>
            </a:schemeClr>
          </a:solidFill>
        </p:grpSpPr>
        <p:sp>
          <p:nvSpPr>
            <p:cNvPr id="45" name="Rectangle: Rounded Corners 44">
              <a:extLst>
                <a:ext uri="{FF2B5EF4-FFF2-40B4-BE49-F238E27FC236}">
                  <a16:creationId xmlns:a16="http://schemas.microsoft.com/office/drawing/2014/main" id="{EE3A7493-B6AF-2B6C-49B2-052F11B1BBB9}"/>
                </a:ext>
              </a:extLst>
            </p:cNvPr>
            <p:cNvSpPr/>
            <p:nvPr/>
          </p:nvSpPr>
          <p:spPr bwMode="auto">
            <a:xfrm>
              <a:off x="8778117" y="1378603"/>
              <a:ext cx="2377440" cy="2223989"/>
            </a:xfrm>
            <a:prstGeom prst="roundRect">
              <a:avLst>
                <a:gd name="adj" fmla="val 4961"/>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868680" rIns="7200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4000" b="1" u="none" strike="noStrike" kern="1200" cap="none" spc="-50" normalizeH="0" baseline="0" noProof="0">
                  <a:ln w="3175">
                    <a:noFill/>
                  </a:ln>
                  <a:gradFill flip="none" rotWithShape="1">
                    <a:gsLst>
                      <a:gs pos="0">
                        <a:srgbClr val="0078D4"/>
                      </a:gs>
                      <a:gs pos="100000">
                        <a:srgbClr val="49C5B1"/>
                      </a:gs>
                    </a:gsLst>
                    <a:lin ang="0" scaled="0"/>
                    <a:tileRect/>
                  </a:gradFill>
                  <a:effectLst/>
                  <a:uLnTx/>
                  <a:uFillTx/>
                  <a:latin typeface="Open Sans SemiBold" pitchFamily="2" charset="0"/>
                  <a:ea typeface="Open Sans SemiBold" pitchFamily="2" charset="0"/>
                  <a:cs typeface="Open Sans SemiBold" pitchFamily="2" charset="0"/>
                </a:rPr>
                <a:t>25%</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greater accuracy in answering questions through employee self-service </a:t>
              </a:r>
            </a:p>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endParaRPr>
            </a:p>
          </p:txBody>
        </p:sp>
        <p:pic>
          <p:nvPicPr>
            <p:cNvPr id="46" name="Picture 45">
              <a:extLst>
                <a:ext uri="{FF2B5EF4-FFF2-40B4-BE49-F238E27FC236}">
                  <a16:creationId xmlns:a16="http://schemas.microsoft.com/office/drawing/2014/main" id="{6F20F6A4-0D06-1072-3319-F954E243B95A}"/>
                </a:ext>
                <a:ext uri="{C183D7F6-B498-43B3-948B-1728B52AA6E4}">
                  <adec:decorative xmlns:adec="http://schemas.microsoft.com/office/drawing/2017/decorative" val="1"/>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a:fillRect/>
            </a:stretch>
          </p:blipFill>
          <p:spPr>
            <a:xfrm>
              <a:off x="8964786" y="1566706"/>
              <a:ext cx="581243" cy="581243"/>
            </a:xfrm>
            <a:prstGeom prst="ellipse">
              <a:avLst/>
            </a:prstGeom>
            <a:grpFill/>
          </p:spPr>
        </p:pic>
        <p:sp>
          <p:nvSpPr>
            <p:cNvPr id="47" name="TextBox 46">
              <a:extLst>
                <a:ext uri="{FF2B5EF4-FFF2-40B4-BE49-F238E27FC236}">
                  <a16:creationId xmlns:a16="http://schemas.microsoft.com/office/drawing/2014/main" id="{815A4908-928F-0FEF-9BBB-B184303A80E9}"/>
                </a:ext>
              </a:extLst>
            </p:cNvPr>
            <p:cNvSpPr txBox="1"/>
            <p:nvPr/>
          </p:nvSpPr>
          <p:spPr>
            <a:xfrm rot="5400000">
              <a:off x="9839745" y="2316482"/>
              <a:ext cx="2225697" cy="346249"/>
            </a:xfrm>
            <a:prstGeom prst="rect">
              <a:avLst/>
            </a:prstGeom>
            <a:grpFill/>
          </p:spPr>
          <p:txBody>
            <a:bodyPr wrap="square" lIns="137160" tIns="182880" rIns="164592"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u="none" strike="noStrike" kern="0" cap="none" spc="0" normalizeH="0" baseline="0" noProof="0">
                  <a:ln>
                    <a:noFill/>
                  </a:ln>
                  <a:solidFill>
                    <a:srgbClr val="8DC8E8"/>
                  </a:solidFill>
                  <a:effectLst/>
                  <a:uLnTx/>
                  <a:uFillTx/>
                  <a:latin typeface="Open Sans SemiBold" pitchFamily="2" charset="0"/>
                  <a:ea typeface="Open Sans SemiBold" pitchFamily="2" charset="0"/>
                  <a:cs typeface="Open Sans SemiBold" pitchFamily="2" charset="0"/>
                </a:rPr>
                <a:t>HR</a:t>
              </a:r>
            </a:p>
          </p:txBody>
        </p:sp>
      </p:grpSp>
      <p:grpSp>
        <p:nvGrpSpPr>
          <p:cNvPr id="48" name="Group 47">
            <a:extLst>
              <a:ext uri="{FF2B5EF4-FFF2-40B4-BE49-F238E27FC236}">
                <a16:creationId xmlns:a16="http://schemas.microsoft.com/office/drawing/2014/main" id="{FC6613F6-36C2-4BB8-19AF-BE1999507470}"/>
              </a:ext>
              <a:ext uri="{C183D7F6-B498-43B3-948B-1728B52AA6E4}">
                <adec:decorative xmlns:adec="http://schemas.microsoft.com/office/drawing/2017/decorative" val="1"/>
              </a:ext>
            </a:extLst>
          </p:cNvPr>
          <p:cNvGrpSpPr/>
          <p:nvPr/>
        </p:nvGrpSpPr>
        <p:grpSpPr>
          <a:xfrm>
            <a:off x="2318369" y="3739610"/>
            <a:ext cx="2377440" cy="2225834"/>
            <a:chOff x="2318369" y="3775404"/>
            <a:chExt cx="2377440" cy="2225834"/>
          </a:xfrm>
          <a:solidFill>
            <a:schemeClr val="tx2">
              <a:lumMod val="50000"/>
            </a:schemeClr>
          </a:solidFill>
        </p:grpSpPr>
        <p:sp>
          <p:nvSpPr>
            <p:cNvPr id="49" name="Rectangle: Rounded Corners 48">
              <a:extLst>
                <a:ext uri="{FF2B5EF4-FFF2-40B4-BE49-F238E27FC236}">
                  <a16:creationId xmlns:a16="http://schemas.microsoft.com/office/drawing/2014/main" id="{BAD87FB6-B66A-962B-4919-A2A3B0C067B1}"/>
                </a:ext>
              </a:extLst>
            </p:cNvPr>
            <p:cNvSpPr/>
            <p:nvPr/>
          </p:nvSpPr>
          <p:spPr bwMode="auto">
            <a:xfrm>
              <a:off x="2318369" y="3777249"/>
              <a:ext cx="2377440" cy="2223989"/>
            </a:xfrm>
            <a:prstGeom prst="roundRect">
              <a:avLst>
                <a:gd name="adj" fmla="val 5532"/>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868680"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4000" b="1" u="none" strike="noStrike" kern="1200" cap="none" spc="-50" normalizeH="0" baseline="0" noProof="0">
                  <a:ln w="3175">
                    <a:noFill/>
                  </a:ln>
                  <a:gradFill flip="none" rotWithShape="1">
                    <a:gsLst>
                      <a:gs pos="0">
                        <a:srgbClr val="0078D4"/>
                      </a:gs>
                      <a:gs pos="100000">
                        <a:srgbClr val="49C5B1"/>
                      </a:gs>
                    </a:gsLst>
                    <a:lin ang="0" scaled="0"/>
                    <a:tileRect/>
                  </a:gradFill>
                  <a:effectLst/>
                  <a:uLnTx/>
                  <a:uFillTx/>
                  <a:latin typeface="Open Sans SemiBold" pitchFamily="2" charset="0"/>
                  <a:ea typeface="Open Sans SemiBold" pitchFamily="2" charset="0"/>
                  <a:cs typeface="Open Sans SemiBold" pitchFamily="2" charset="0"/>
                </a:rPr>
                <a:t>60%</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reduction in case resolution time in cash collections</a:t>
              </a:r>
              <a:endParaRPr kumimoji="0" lang="en-US" sz="1200" b="1" u="none" strike="noStrike" kern="0" cap="none" spc="0" normalizeH="0" baseline="30000" noProof="0">
                <a:ln>
                  <a:noFill/>
                </a:ln>
                <a:solidFill>
                  <a:srgbClr val="FFFFFF"/>
                </a:solidFill>
                <a:effectLst/>
                <a:uLnTx/>
                <a:uFillTx/>
                <a:latin typeface="Open Sans SemiBold" pitchFamily="2" charset="0"/>
                <a:ea typeface="Open Sans SemiBold" pitchFamily="2" charset="0"/>
                <a:cs typeface="Open Sans SemiBold" pitchFamily="2" charset="0"/>
              </a:endParaRPr>
            </a:p>
          </p:txBody>
        </p:sp>
        <p:pic>
          <p:nvPicPr>
            <p:cNvPr id="50" name="Picture 49">
              <a:extLst>
                <a:ext uri="{FF2B5EF4-FFF2-40B4-BE49-F238E27FC236}">
                  <a16:creationId xmlns:a16="http://schemas.microsoft.com/office/drawing/2014/main" id="{035FF0BA-9EA2-EA0D-CBCB-8A17810CC08B}"/>
                </a:ext>
                <a:ext uri="{C183D7F6-B498-43B3-948B-1728B52AA6E4}">
                  <adec:decorative xmlns:adec="http://schemas.microsoft.com/office/drawing/2017/decorative" val="1"/>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a:fillRect/>
            </a:stretch>
          </p:blipFill>
          <p:spPr>
            <a:xfrm>
              <a:off x="2543540" y="3965352"/>
              <a:ext cx="585424" cy="581243"/>
            </a:xfrm>
            <a:prstGeom prst="ellipse">
              <a:avLst/>
            </a:prstGeom>
            <a:grpFill/>
          </p:spPr>
        </p:pic>
        <p:sp>
          <p:nvSpPr>
            <p:cNvPr id="51" name="TextBox 50">
              <a:extLst>
                <a:ext uri="{FF2B5EF4-FFF2-40B4-BE49-F238E27FC236}">
                  <a16:creationId xmlns:a16="http://schemas.microsoft.com/office/drawing/2014/main" id="{B9C257EE-0CBA-BFBF-2400-8F2694EBA043}"/>
                </a:ext>
              </a:extLst>
            </p:cNvPr>
            <p:cNvSpPr txBox="1"/>
            <p:nvPr/>
          </p:nvSpPr>
          <p:spPr>
            <a:xfrm rot="5400000">
              <a:off x="3382905" y="4715128"/>
              <a:ext cx="2225697" cy="346249"/>
            </a:xfrm>
            <a:prstGeom prst="rect">
              <a:avLst/>
            </a:prstGeom>
            <a:grpFill/>
          </p:spPr>
          <p:txBody>
            <a:bodyPr wrap="square" lIns="137160" tIns="182880" rIns="164592"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u="none" strike="noStrike" kern="0" cap="none" spc="0" normalizeH="0" baseline="0" noProof="0">
                  <a:ln>
                    <a:noFill/>
                  </a:ln>
                  <a:solidFill>
                    <a:srgbClr val="8DC8E8"/>
                  </a:solidFill>
                  <a:effectLst/>
                  <a:uLnTx/>
                  <a:uFillTx/>
                  <a:latin typeface="Open Sans SemiBold" pitchFamily="2" charset="0"/>
                  <a:ea typeface="Open Sans SemiBold" pitchFamily="2" charset="0"/>
                  <a:cs typeface="Open Sans SemiBold" pitchFamily="2" charset="0"/>
                </a:rPr>
                <a:t>FINANCE</a:t>
              </a:r>
            </a:p>
          </p:txBody>
        </p:sp>
      </p:grpSp>
      <p:grpSp>
        <p:nvGrpSpPr>
          <p:cNvPr id="52" name="Group 51">
            <a:extLst>
              <a:ext uri="{FF2B5EF4-FFF2-40B4-BE49-F238E27FC236}">
                <a16:creationId xmlns:a16="http://schemas.microsoft.com/office/drawing/2014/main" id="{4D72C5B8-3B38-9F56-2F0B-089C36A3C4EF}"/>
              </a:ext>
              <a:ext uri="{C183D7F6-B498-43B3-948B-1728B52AA6E4}">
                <adec:decorative xmlns:adec="http://schemas.microsoft.com/office/drawing/2017/decorative" val="1"/>
              </a:ext>
            </a:extLst>
          </p:cNvPr>
          <p:cNvGrpSpPr/>
          <p:nvPr/>
        </p:nvGrpSpPr>
        <p:grpSpPr>
          <a:xfrm>
            <a:off x="4907280" y="3739610"/>
            <a:ext cx="2377440" cy="2225698"/>
            <a:chOff x="4907280" y="3775404"/>
            <a:chExt cx="2377440" cy="2225698"/>
          </a:xfrm>
          <a:solidFill>
            <a:schemeClr val="tx2">
              <a:lumMod val="50000"/>
            </a:schemeClr>
          </a:solidFill>
        </p:grpSpPr>
        <p:sp>
          <p:nvSpPr>
            <p:cNvPr id="53" name="Rectangle: Rounded Corners 52">
              <a:extLst>
                <a:ext uri="{FF2B5EF4-FFF2-40B4-BE49-F238E27FC236}">
                  <a16:creationId xmlns:a16="http://schemas.microsoft.com/office/drawing/2014/main" id="{264BFEBA-D092-28CD-747C-3A07DE838D0E}"/>
                </a:ext>
              </a:extLst>
            </p:cNvPr>
            <p:cNvSpPr/>
            <p:nvPr/>
          </p:nvSpPr>
          <p:spPr bwMode="auto">
            <a:xfrm>
              <a:off x="4907280" y="3782019"/>
              <a:ext cx="2377440" cy="2219083"/>
            </a:xfrm>
            <a:prstGeom prst="roundRect">
              <a:avLst>
                <a:gd name="adj" fmla="val 6079"/>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868680"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4000" b="1" u="none" strike="noStrike" kern="1200" cap="none" spc="-50" normalizeH="0" baseline="0" noProof="0">
                  <a:ln w="3175">
                    <a:noFill/>
                  </a:ln>
                  <a:gradFill flip="none" rotWithShape="1">
                    <a:gsLst>
                      <a:gs pos="0">
                        <a:srgbClr val="0078D4"/>
                      </a:gs>
                      <a:gs pos="100000">
                        <a:srgbClr val="49C5B1"/>
                      </a:gs>
                    </a:gsLst>
                    <a:lin ang="0" scaled="0"/>
                    <a:tileRect/>
                  </a:gradFill>
                  <a:effectLst/>
                  <a:uLnTx/>
                  <a:uFillTx/>
                  <a:latin typeface="Open Sans SemiBold" pitchFamily="2" charset="0"/>
                  <a:ea typeface="Open Sans SemiBold" pitchFamily="2" charset="0"/>
                  <a:cs typeface="Open Sans SemiBold" pitchFamily="2" charset="0"/>
                </a:rPr>
                <a:t>5%</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reduction expected</a:t>
              </a:r>
              <a:b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br>
              <a: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in external spend for regulatory work in 2025</a:t>
              </a:r>
              <a:endParaRPr kumimoji="0" lang="en-US" sz="1200" b="1" u="none" strike="noStrike" kern="0" cap="none" spc="0" normalizeH="0" baseline="30000" noProof="0">
                <a:ln>
                  <a:noFill/>
                </a:ln>
                <a:solidFill>
                  <a:srgbClr val="FFFFFF"/>
                </a:solidFill>
                <a:effectLst/>
                <a:uLnTx/>
                <a:uFillTx/>
                <a:latin typeface="Open Sans SemiBold" pitchFamily="2" charset="0"/>
                <a:ea typeface="Open Sans SemiBold" pitchFamily="2" charset="0"/>
                <a:cs typeface="Open Sans SemiBold" pitchFamily="2" charset="0"/>
              </a:endParaRPr>
            </a:p>
          </p:txBody>
        </p:sp>
        <p:pic>
          <p:nvPicPr>
            <p:cNvPr id="54" name="Picture 53">
              <a:extLst>
                <a:ext uri="{FF2B5EF4-FFF2-40B4-BE49-F238E27FC236}">
                  <a16:creationId xmlns:a16="http://schemas.microsoft.com/office/drawing/2014/main" id="{99C3FB23-6B53-E9BB-0FD7-F5E06D3EAECE}"/>
                </a:ext>
                <a:ext uri="{C183D7F6-B498-43B3-948B-1728B52AA6E4}">
                  <adec:decorative xmlns:adec="http://schemas.microsoft.com/office/drawing/2017/decorative" val="1"/>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a:fillRect/>
            </a:stretch>
          </p:blipFill>
          <p:spPr>
            <a:xfrm>
              <a:off x="5097140" y="3965352"/>
              <a:ext cx="581243" cy="581243"/>
            </a:xfrm>
            <a:prstGeom prst="ellipse">
              <a:avLst/>
            </a:prstGeom>
            <a:grpFill/>
          </p:spPr>
        </p:pic>
        <p:sp>
          <p:nvSpPr>
            <p:cNvPr id="55" name="TextBox 54">
              <a:extLst>
                <a:ext uri="{FF2B5EF4-FFF2-40B4-BE49-F238E27FC236}">
                  <a16:creationId xmlns:a16="http://schemas.microsoft.com/office/drawing/2014/main" id="{7C653F6E-363A-1DB7-8C63-F9359D54B9AF}"/>
                </a:ext>
              </a:extLst>
            </p:cNvPr>
            <p:cNvSpPr txBox="1"/>
            <p:nvPr/>
          </p:nvSpPr>
          <p:spPr>
            <a:xfrm rot="5400000">
              <a:off x="5971815" y="4715128"/>
              <a:ext cx="2225697" cy="346249"/>
            </a:xfrm>
            <a:prstGeom prst="rect">
              <a:avLst/>
            </a:prstGeom>
            <a:grpFill/>
          </p:spPr>
          <p:txBody>
            <a:bodyPr wrap="square" lIns="137160" tIns="182880" rIns="164592"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u="none" strike="noStrike" kern="0" cap="none" spc="0" normalizeH="0" baseline="0" noProof="0">
                  <a:ln>
                    <a:noFill/>
                  </a:ln>
                  <a:solidFill>
                    <a:srgbClr val="8DC8E8"/>
                  </a:solidFill>
                  <a:effectLst/>
                  <a:uLnTx/>
                  <a:uFillTx/>
                  <a:latin typeface="Open Sans SemiBold" pitchFamily="2" charset="0"/>
                  <a:ea typeface="Open Sans SemiBold" pitchFamily="2" charset="0"/>
                  <a:cs typeface="Open Sans SemiBold" pitchFamily="2" charset="0"/>
                </a:rPr>
                <a:t>LEGAL</a:t>
              </a:r>
            </a:p>
          </p:txBody>
        </p:sp>
      </p:grpSp>
      <p:grpSp>
        <p:nvGrpSpPr>
          <p:cNvPr id="56" name="Group 55">
            <a:extLst>
              <a:ext uri="{FF2B5EF4-FFF2-40B4-BE49-F238E27FC236}">
                <a16:creationId xmlns:a16="http://schemas.microsoft.com/office/drawing/2014/main" id="{8331A444-3C13-44AF-2748-F28B41C58E75}"/>
              </a:ext>
              <a:ext uri="{C183D7F6-B498-43B3-948B-1728B52AA6E4}">
                <adec:decorative xmlns:adec="http://schemas.microsoft.com/office/drawing/2017/decorative" val="1"/>
              </a:ext>
            </a:extLst>
          </p:cNvPr>
          <p:cNvGrpSpPr/>
          <p:nvPr/>
        </p:nvGrpSpPr>
        <p:grpSpPr>
          <a:xfrm>
            <a:off x="7496191" y="3741455"/>
            <a:ext cx="2377440" cy="2228622"/>
            <a:chOff x="7496191" y="3777249"/>
            <a:chExt cx="2377440" cy="2228622"/>
          </a:xfrm>
          <a:solidFill>
            <a:schemeClr val="tx2">
              <a:lumMod val="50000"/>
            </a:schemeClr>
          </a:solidFill>
        </p:grpSpPr>
        <p:sp>
          <p:nvSpPr>
            <p:cNvPr id="57" name="Rectangle: Rounded Corners 56">
              <a:extLst>
                <a:ext uri="{FF2B5EF4-FFF2-40B4-BE49-F238E27FC236}">
                  <a16:creationId xmlns:a16="http://schemas.microsoft.com/office/drawing/2014/main" id="{34DBE13E-53B2-A88F-EDBD-937288761F47}"/>
                </a:ext>
              </a:extLst>
            </p:cNvPr>
            <p:cNvSpPr/>
            <p:nvPr/>
          </p:nvSpPr>
          <p:spPr bwMode="auto">
            <a:xfrm>
              <a:off x="7496191" y="3777249"/>
              <a:ext cx="2377440" cy="2223989"/>
            </a:xfrm>
            <a:prstGeom prst="roundRect">
              <a:avLst>
                <a:gd name="adj" fmla="val 4961"/>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868680"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4000" b="1" u="none" strike="noStrike" kern="1200" cap="none" spc="-50" normalizeH="0" baseline="0" noProof="0">
                  <a:ln w="3175">
                    <a:noFill/>
                  </a:ln>
                  <a:gradFill flip="none" rotWithShape="1">
                    <a:gsLst>
                      <a:gs pos="0">
                        <a:srgbClr val="0078D4"/>
                      </a:gs>
                      <a:gs pos="100000">
                        <a:srgbClr val="49C5B1"/>
                      </a:gs>
                    </a:gsLst>
                    <a:lin ang="0" scaled="0"/>
                    <a:tileRect/>
                  </a:gradFill>
                  <a:effectLst/>
                  <a:uLnTx/>
                  <a:uFillTx/>
                  <a:latin typeface="Open Sans SemiBold" pitchFamily="2" charset="0"/>
                  <a:ea typeface="Open Sans SemiBold" pitchFamily="2" charset="0"/>
                  <a:cs typeface="Open Sans SemiBold" pitchFamily="2" charset="0"/>
                </a:rPr>
                <a:t>36%</a:t>
              </a:r>
            </a:p>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increase for the self-help success rate for employees</a:t>
              </a:r>
            </a:p>
          </p:txBody>
        </p:sp>
        <p:pic>
          <p:nvPicPr>
            <p:cNvPr id="58" name="Picture 57">
              <a:extLst>
                <a:ext uri="{FF2B5EF4-FFF2-40B4-BE49-F238E27FC236}">
                  <a16:creationId xmlns:a16="http://schemas.microsoft.com/office/drawing/2014/main" id="{05B639C4-C1E3-1644-125D-B7126DCC4367}"/>
                </a:ext>
                <a:ext uri="{C183D7F6-B498-43B3-948B-1728B52AA6E4}">
                  <adec:decorative xmlns:adec="http://schemas.microsoft.com/office/drawing/2017/decorative" val="1"/>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a:fillRect/>
            </a:stretch>
          </p:blipFill>
          <p:spPr>
            <a:xfrm>
              <a:off x="7691804" y="3965352"/>
              <a:ext cx="577092" cy="581243"/>
            </a:xfrm>
            <a:prstGeom prst="ellipse">
              <a:avLst/>
            </a:prstGeom>
            <a:grpFill/>
          </p:spPr>
        </p:pic>
        <p:sp>
          <p:nvSpPr>
            <p:cNvPr id="59" name="TextBox 58">
              <a:extLst>
                <a:ext uri="{FF2B5EF4-FFF2-40B4-BE49-F238E27FC236}">
                  <a16:creationId xmlns:a16="http://schemas.microsoft.com/office/drawing/2014/main" id="{07494223-ACDE-EEEF-0E7C-E5D006B3260B}"/>
                </a:ext>
              </a:extLst>
            </p:cNvPr>
            <p:cNvSpPr txBox="1"/>
            <p:nvPr/>
          </p:nvSpPr>
          <p:spPr>
            <a:xfrm rot="5400000">
              <a:off x="8560727" y="4719898"/>
              <a:ext cx="2225697" cy="346249"/>
            </a:xfrm>
            <a:prstGeom prst="rect">
              <a:avLst/>
            </a:prstGeom>
            <a:grpFill/>
          </p:spPr>
          <p:txBody>
            <a:bodyPr wrap="square" lIns="137160" tIns="182880" rIns="164592"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u="none" strike="noStrike" kern="0" cap="none" spc="0" normalizeH="0" baseline="0" noProof="0">
                  <a:ln>
                    <a:noFill/>
                  </a:ln>
                  <a:solidFill>
                    <a:srgbClr val="8DC8E8"/>
                  </a:solidFill>
                  <a:effectLst/>
                  <a:uLnTx/>
                  <a:uFillTx/>
                  <a:latin typeface="Open Sans SemiBold" pitchFamily="2" charset="0"/>
                  <a:ea typeface="Open Sans SemiBold" pitchFamily="2" charset="0"/>
                  <a:cs typeface="Open Sans SemiBold" pitchFamily="2" charset="0"/>
                </a:rPr>
                <a:t>IT</a:t>
              </a:r>
            </a:p>
          </p:txBody>
        </p:sp>
      </p:grpSp>
      <p:sp>
        <p:nvSpPr>
          <p:cNvPr id="60" name="TextBox 59">
            <a:extLst>
              <a:ext uri="{FF2B5EF4-FFF2-40B4-BE49-F238E27FC236}">
                <a16:creationId xmlns:a16="http://schemas.microsoft.com/office/drawing/2014/main" id="{510C610B-324E-F3AB-D954-78BFBED2C55B}"/>
              </a:ext>
            </a:extLst>
          </p:cNvPr>
          <p:cNvSpPr txBox="1"/>
          <p:nvPr/>
        </p:nvSpPr>
        <p:spPr>
          <a:xfrm>
            <a:off x="571500" y="6410425"/>
            <a:ext cx="11049000" cy="153888"/>
          </a:xfrm>
          <a:prstGeom prst="rect">
            <a:avLst/>
          </a:prstGeom>
          <a:noFill/>
        </p:spPr>
        <p:txBody>
          <a:bodyPr wrap="square" lIns="0" tIns="0" rIns="0" bIns="0" rtlCol="0" anchor="b">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Segoe Sans Text Semibold" pitchFamily="2" charset="0"/>
                <a:ea typeface="+mn-ea"/>
                <a:cs typeface="+mn-cs"/>
              </a:rPr>
              <a:t>Source: </a:t>
            </a:r>
            <a:r>
              <a:rPr kumimoji="0" lang="en-GB" sz="1000" b="0" i="0" u="none" strike="noStrike" kern="1200" cap="none" spc="0" normalizeH="0" baseline="0" noProof="0">
                <a:ln>
                  <a:noFill/>
                </a:ln>
                <a:solidFill>
                  <a:srgbClr val="FFFFFF"/>
                </a:solidFill>
                <a:effectLst/>
                <a:uLnTx/>
                <a:uFillTx/>
                <a:latin typeface="Segoe Sans Text" pitchFamily="2" charset="0"/>
                <a:ea typeface="+mn-ea"/>
                <a:cs typeface="+mn-cs"/>
                <a:hlinkClick r:id="rId10">
                  <a:extLst>
                    <a:ext uri="{A12FA001-AC4F-418D-AE19-62706E023703}">
                      <ahyp:hlinkClr xmlns:ahyp="http://schemas.microsoft.com/office/drawing/2018/hyperlinkcolor" val="tx"/>
                    </a:ext>
                  </a:extLst>
                </a:hlinkClick>
              </a:rPr>
              <a:t>AI is Already Changing Work – Microsoft Included</a:t>
            </a:r>
            <a:endParaRPr kumimoji="0" lang="en-GB" sz="1000" b="0" i="0" u="none" strike="noStrike" kern="1200" cap="none" spc="0" normalizeH="0" baseline="0" noProof="0">
              <a:ln>
                <a:noFill/>
              </a:ln>
              <a:solidFill>
                <a:srgbClr val="FFFFFF"/>
              </a:solidFill>
              <a:effectLst/>
              <a:uLnTx/>
              <a:uFillTx/>
              <a:latin typeface="Segoe Sans Text" pitchFamily="2" charset="0"/>
              <a:ea typeface="+mn-ea"/>
              <a:cs typeface="+mn-cs"/>
            </a:endParaRPr>
          </a:p>
        </p:txBody>
      </p:sp>
      <p:sp>
        <p:nvSpPr>
          <p:cNvPr id="66" name="Rectangle: Rounded Corners 4">
            <a:extLst>
              <a:ext uri="{FF2B5EF4-FFF2-40B4-BE49-F238E27FC236}">
                <a16:creationId xmlns:a16="http://schemas.microsoft.com/office/drawing/2014/main" id="{9AE578EE-0316-DE49-C733-BB81C83EA36B}"/>
              </a:ext>
              <a:ext uri="{C183D7F6-B498-43B3-948B-1728B52AA6E4}">
                <adec:decorative xmlns:adec="http://schemas.microsoft.com/office/drawing/2017/decorative" val="0"/>
              </a:ext>
            </a:extLst>
          </p:cNvPr>
          <p:cNvSpPr/>
          <p:nvPr/>
        </p:nvSpPr>
        <p:spPr bwMode="auto">
          <a:xfrm>
            <a:off x="2318369" y="6152311"/>
            <a:ext cx="7555262" cy="346290"/>
          </a:xfrm>
          <a:prstGeom prst="roundRect">
            <a:avLst>
              <a:gd name="adj" fmla="val 50000"/>
            </a:avLst>
          </a:prstGeom>
          <a:gradFill flip="none" rotWithShape="1">
            <a:gsLst>
              <a:gs pos="0">
                <a:srgbClr val="49C5B1"/>
              </a:gs>
              <a:gs pos="100000">
                <a:srgbClr val="0078D4"/>
              </a:gs>
            </a:gsLst>
            <a:lin ang="13500000" scaled="0"/>
            <a:tileRect/>
          </a:gradFill>
          <a:ln w="10795" cap="flat" cmpd="sng" algn="ctr">
            <a:noFill/>
            <a:prstDash val="solid"/>
          </a:ln>
          <a:effectLst/>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717626" rtl="0" eaLnBrk="1" fontAlgn="auto" latinLnBrk="0" hangingPunct="1">
              <a:lnSpc>
                <a:spcPct val="100000"/>
              </a:lnSpc>
              <a:spcBef>
                <a:spcPts val="0"/>
              </a:spcBef>
              <a:spcAft>
                <a:spcPts val="0"/>
              </a:spcAft>
              <a:buClrTx/>
              <a:buSzTx/>
              <a:buFontTx/>
              <a:buNone/>
              <a:tabLst/>
              <a:defRPr/>
            </a:pPr>
            <a:r>
              <a:rPr kumimoji="0" lang="en-GB" sz="1600" b="1" u="none" strike="noStrike" kern="0" cap="none" spc="0" normalizeH="0" baseline="0" noProof="0">
                <a:ln>
                  <a:noFill/>
                </a:ln>
                <a:solidFill>
                  <a:srgbClr val="091F2C"/>
                </a:solidFill>
                <a:effectLst/>
                <a:uLnTx/>
                <a:uFillTx/>
                <a:latin typeface="Open Sans SemiBold" pitchFamily="2" charset="0"/>
                <a:ea typeface="Open Sans SemiBold" pitchFamily="2" charset="0"/>
                <a:cs typeface="Open Sans SemiBold" pitchFamily="2" charset="0"/>
              </a:rPr>
              <a:t>Customer Zero outcomes –with reliability at scale.</a:t>
            </a:r>
            <a:endParaRPr kumimoji="0" lang="en-US" sz="1600" b="1" u="none" strike="noStrike" kern="0" cap="none" spc="0" normalizeH="0" baseline="0" noProof="0">
              <a:ln>
                <a:noFill/>
              </a:ln>
              <a:solidFill>
                <a:srgbClr val="091F2C"/>
              </a:solidFill>
              <a:effectLst/>
              <a:uLnTx/>
              <a:uFillTx/>
              <a:latin typeface="Open Sans SemiBold" pitchFamily="2" charset="0"/>
              <a:ea typeface="Open Sans SemiBold" pitchFamily="2" charset="0"/>
              <a:cs typeface="Open Sans SemiBold" pitchFamily="2" charset="0"/>
            </a:endParaRPr>
          </a:p>
        </p:txBody>
      </p:sp>
      <p:pic>
        <p:nvPicPr>
          <p:cNvPr id="4" name="Picture 3">
            <a:extLst>
              <a:ext uri="{FF2B5EF4-FFF2-40B4-BE49-F238E27FC236}">
                <a16:creationId xmlns:a16="http://schemas.microsoft.com/office/drawing/2014/main" id="{3961F5D2-E8B9-7809-E8D1-935623F8E75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6" name="Group 5">
            <a:extLst>
              <a:ext uri="{FF2B5EF4-FFF2-40B4-BE49-F238E27FC236}">
                <a16:creationId xmlns:a16="http://schemas.microsoft.com/office/drawing/2014/main" id="{88DF19A0-A170-C84B-AF8A-BDEFB4B12BA3}"/>
              </a:ext>
            </a:extLst>
          </p:cNvPr>
          <p:cNvGrpSpPr/>
          <p:nvPr/>
        </p:nvGrpSpPr>
        <p:grpSpPr>
          <a:xfrm>
            <a:off x="9166457" y="187733"/>
            <a:ext cx="2816321" cy="354218"/>
            <a:chOff x="7999373" y="268427"/>
            <a:chExt cx="2967951" cy="373289"/>
          </a:xfrm>
        </p:grpSpPr>
        <p:grpSp>
          <p:nvGrpSpPr>
            <p:cNvPr id="7" name="Group 6">
              <a:extLst>
                <a:ext uri="{FF2B5EF4-FFF2-40B4-BE49-F238E27FC236}">
                  <a16:creationId xmlns:a16="http://schemas.microsoft.com/office/drawing/2014/main" id="{E57EE9CD-F7A4-A967-591C-085D07AE84C2}"/>
                </a:ext>
              </a:extLst>
            </p:cNvPr>
            <p:cNvGrpSpPr/>
            <p:nvPr/>
          </p:nvGrpSpPr>
          <p:grpSpPr>
            <a:xfrm>
              <a:off x="7999373" y="268427"/>
              <a:ext cx="2967951" cy="373289"/>
              <a:chOff x="8294129" y="283321"/>
              <a:chExt cx="2737864" cy="344350"/>
            </a:xfrm>
          </p:grpSpPr>
          <p:grpSp>
            <p:nvGrpSpPr>
              <p:cNvPr id="9" name="Group 8">
                <a:extLst>
                  <a:ext uri="{FF2B5EF4-FFF2-40B4-BE49-F238E27FC236}">
                    <a16:creationId xmlns:a16="http://schemas.microsoft.com/office/drawing/2014/main" id="{4078A9FA-4677-56F6-C04D-3D284A6830AB}"/>
                  </a:ext>
                </a:extLst>
              </p:cNvPr>
              <p:cNvGrpSpPr/>
              <p:nvPr/>
            </p:nvGrpSpPr>
            <p:grpSpPr>
              <a:xfrm>
                <a:off x="8294129" y="285357"/>
                <a:ext cx="1993819" cy="342314"/>
                <a:chOff x="8126383" y="283519"/>
                <a:chExt cx="1993819" cy="342314"/>
              </a:xfrm>
            </p:grpSpPr>
            <p:pic>
              <p:nvPicPr>
                <p:cNvPr id="11" name="Picture 10" descr="Icon&#10;&#10;Description automatically generated">
                  <a:extLst>
                    <a:ext uri="{FF2B5EF4-FFF2-40B4-BE49-F238E27FC236}">
                      <a16:creationId xmlns:a16="http://schemas.microsoft.com/office/drawing/2014/main" id="{FB7F485A-C30F-5450-2996-803FB0C21CA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5" name="Straight Connector 14">
                  <a:extLst>
                    <a:ext uri="{FF2B5EF4-FFF2-40B4-BE49-F238E27FC236}">
                      <a16:creationId xmlns:a16="http://schemas.microsoft.com/office/drawing/2014/main" id="{1BB1952C-56C2-5C21-9BBA-3032EFDE0A62}"/>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6" name="Straight Connector 15">
                  <a:extLst>
                    <a:ext uri="{FF2B5EF4-FFF2-40B4-BE49-F238E27FC236}">
                      <a16:creationId xmlns:a16="http://schemas.microsoft.com/office/drawing/2014/main" id="{E79B443B-3051-A496-5713-D8252904CC35}"/>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0" name="Freeform 2">
                <a:extLst>
                  <a:ext uri="{FF2B5EF4-FFF2-40B4-BE49-F238E27FC236}">
                    <a16:creationId xmlns:a16="http://schemas.microsoft.com/office/drawing/2014/main" id="{0BAC624D-8BE7-7C94-212E-6828B16F49B3}"/>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3"/>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8" name="Graphic 7">
              <a:extLst>
                <a:ext uri="{FF2B5EF4-FFF2-40B4-BE49-F238E27FC236}">
                  <a16:creationId xmlns:a16="http://schemas.microsoft.com/office/drawing/2014/main" id="{BD3910C1-3730-A190-2876-71AF8E5C1EF6}"/>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915011" y="307944"/>
              <a:ext cx="1170603" cy="249632"/>
            </a:xfrm>
            <a:prstGeom prst="rect">
              <a:avLst/>
            </a:prstGeom>
          </p:spPr>
        </p:pic>
      </p:grpSp>
      <p:sp>
        <p:nvSpPr>
          <p:cNvPr id="17" name="Shape 3">
            <a:extLst>
              <a:ext uri="{FF2B5EF4-FFF2-40B4-BE49-F238E27FC236}">
                <a16:creationId xmlns:a16="http://schemas.microsoft.com/office/drawing/2014/main" id="{7F7287B4-798B-DC7C-11EA-82EAAE6BB5AD}"/>
              </a:ext>
            </a:extLst>
          </p:cNvPr>
          <p:cNvSpPr/>
          <p:nvPr/>
        </p:nvSpPr>
        <p:spPr>
          <a:xfrm>
            <a:off x="402144" y="969309"/>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42738803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42" presetClass="path" presetSubtype="0" decel="100000" fill="hold" nodeType="withEffect">
                                  <p:stCondLst>
                                    <p:cond delay="200"/>
                                  </p:stCondLst>
                                  <p:childTnLst>
                                    <p:animMotion origin="layout" path="M -1.875E-6 -1.48148E-6 L -1.875E-6 0.03796 " pathEditMode="relative" rAng="0" ptsTypes="AA">
                                      <p:cBhvr>
                                        <p:cTn id="12" dur="750" spd="-100000" fill="hold"/>
                                        <p:tgtEl>
                                          <p:spTgt spid="2"/>
                                        </p:tgtEl>
                                        <p:attrNameLst>
                                          <p:attrName>ppt_x</p:attrName>
                                          <p:attrName>ppt_y</p:attrName>
                                        </p:attrNameLst>
                                      </p:cBhvr>
                                      <p:rCtr x="0" y="1898"/>
                                    </p:animMotion>
                                  </p:childTnLst>
                                </p:cTn>
                              </p:par>
                              <p:par>
                                <p:cTn id="13" presetID="10" presetClass="entr" presetSubtype="0" fill="hold" nodeType="withEffect">
                                  <p:stCondLst>
                                    <p:cond delay="2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42" presetClass="path" presetSubtype="0" decel="100000" fill="hold" nodeType="withEffect">
                                  <p:stCondLst>
                                    <p:cond delay="200"/>
                                  </p:stCondLst>
                                  <p:childTnLst>
                                    <p:animMotion origin="layout" path="M -1.66667E-6 1.48148E-6 L -1.66667E-6 0.03796 " pathEditMode="relative" rAng="0" ptsTypes="AA">
                                      <p:cBhvr>
                                        <p:cTn id="17" dur="750" spd="-100000" fill="hold"/>
                                        <p:tgtEl>
                                          <p:spTgt spid="14"/>
                                        </p:tgtEl>
                                        <p:attrNameLst>
                                          <p:attrName>ppt_x</p:attrName>
                                          <p:attrName>ppt_y</p:attrName>
                                        </p:attrNameLst>
                                      </p:cBhvr>
                                      <p:rCtr x="0" y="1898"/>
                                    </p:animMotion>
                                  </p:childTnLst>
                                </p:cTn>
                              </p:par>
                              <p:par>
                                <p:cTn id="18" presetID="10" presetClass="entr" presetSubtype="0" fill="hold" nodeType="withEffect">
                                  <p:stCondLst>
                                    <p:cond delay="20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par>
                                <p:cTn id="21" presetID="42" presetClass="path" presetSubtype="0" decel="100000" fill="hold" nodeType="withEffect">
                                  <p:stCondLst>
                                    <p:cond delay="200"/>
                                  </p:stCondLst>
                                  <p:childTnLst>
                                    <p:animMotion origin="layout" path="M -1.45833E-6 1.48148E-6 L -1.45833E-6 0.03796 " pathEditMode="relative" rAng="0" ptsTypes="AA">
                                      <p:cBhvr>
                                        <p:cTn id="22" dur="750" spd="-100000" fill="hold"/>
                                        <p:tgtEl>
                                          <p:spTgt spid="22"/>
                                        </p:tgtEl>
                                        <p:attrNameLst>
                                          <p:attrName>ppt_x</p:attrName>
                                          <p:attrName>ppt_y</p:attrName>
                                        </p:attrNameLst>
                                      </p:cBhvr>
                                      <p:rCtr x="0" y="1898"/>
                                    </p:animMotion>
                                  </p:childTnLst>
                                </p:cTn>
                              </p:par>
                              <p:par>
                                <p:cTn id="23" presetID="10" presetClass="entr" presetSubtype="0" fill="hold" nodeType="withEffect">
                                  <p:stCondLst>
                                    <p:cond delay="20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par>
                                <p:cTn id="26" presetID="42" presetClass="path" presetSubtype="0" decel="100000" fill="hold" nodeType="withEffect">
                                  <p:stCondLst>
                                    <p:cond delay="200"/>
                                  </p:stCondLst>
                                  <p:childTnLst>
                                    <p:animMotion origin="layout" path="M 2.08333E-6 2.96296E-6 L 2.08333E-6 0.03796 " pathEditMode="relative" rAng="0" ptsTypes="AA">
                                      <p:cBhvr>
                                        <p:cTn id="27" dur="750" spd="-100000" fill="hold"/>
                                        <p:tgtEl>
                                          <p:spTgt spid="44"/>
                                        </p:tgtEl>
                                        <p:attrNameLst>
                                          <p:attrName>ppt_x</p:attrName>
                                          <p:attrName>ppt_y</p:attrName>
                                        </p:attrNameLst>
                                      </p:cBhvr>
                                      <p:rCtr x="0" y="1898"/>
                                    </p:animMotion>
                                  </p:childTnLst>
                                </p:cTn>
                              </p:par>
                              <p:par>
                                <p:cTn id="28" presetID="10" presetClass="entr" presetSubtype="0" fill="hold" nodeType="withEffect">
                                  <p:stCondLst>
                                    <p:cond delay="20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childTnLst>
                                </p:cTn>
                              </p:par>
                              <p:par>
                                <p:cTn id="31" presetID="42" presetClass="path" presetSubtype="0" decel="100000" fill="hold" nodeType="withEffect">
                                  <p:stCondLst>
                                    <p:cond delay="200"/>
                                  </p:stCondLst>
                                  <p:childTnLst>
                                    <p:animMotion origin="layout" path="M -2.08333E-7 4.44444E-6 L -2.08333E-7 0.03796 " pathEditMode="relative" rAng="0" ptsTypes="AA">
                                      <p:cBhvr>
                                        <p:cTn id="32" dur="750" spd="-100000" fill="hold"/>
                                        <p:tgtEl>
                                          <p:spTgt spid="48"/>
                                        </p:tgtEl>
                                        <p:attrNameLst>
                                          <p:attrName>ppt_x</p:attrName>
                                          <p:attrName>ppt_y</p:attrName>
                                        </p:attrNameLst>
                                      </p:cBhvr>
                                      <p:rCtr x="0" y="1898"/>
                                    </p:animMotion>
                                  </p:childTnLst>
                                </p:cTn>
                              </p:par>
                              <p:par>
                                <p:cTn id="33" presetID="10" presetClass="entr" presetSubtype="0" fill="hold" nodeType="withEffect">
                                  <p:stCondLst>
                                    <p:cond delay="20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par>
                                <p:cTn id="36" presetID="42" presetClass="path" presetSubtype="0" decel="100000" fill="hold" nodeType="withEffect">
                                  <p:stCondLst>
                                    <p:cond delay="200"/>
                                  </p:stCondLst>
                                  <p:childTnLst>
                                    <p:animMotion origin="layout" path="M 0 4.44444E-6 L 0 0.03796 " pathEditMode="relative" rAng="0" ptsTypes="AA">
                                      <p:cBhvr>
                                        <p:cTn id="37" dur="750" spd="-100000" fill="hold"/>
                                        <p:tgtEl>
                                          <p:spTgt spid="52"/>
                                        </p:tgtEl>
                                        <p:attrNameLst>
                                          <p:attrName>ppt_x</p:attrName>
                                          <p:attrName>ppt_y</p:attrName>
                                        </p:attrNameLst>
                                      </p:cBhvr>
                                      <p:rCtr x="0" y="1898"/>
                                    </p:animMotion>
                                  </p:childTnLst>
                                </p:cTn>
                              </p:par>
                              <p:par>
                                <p:cTn id="38" presetID="10" presetClass="entr" presetSubtype="0" fill="hold" nodeType="withEffect">
                                  <p:stCondLst>
                                    <p:cond delay="20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500"/>
                                        <p:tgtEl>
                                          <p:spTgt spid="56"/>
                                        </p:tgtEl>
                                      </p:cBhvr>
                                    </p:animEffect>
                                  </p:childTnLst>
                                </p:cTn>
                              </p:par>
                              <p:par>
                                <p:cTn id="41" presetID="42" presetClass="path" presetSubtype="0" decel="100000" fill="hold" nodeType="withEffect">
                                  <p:stCondLst>
                                    <p:cond delay="200"/>
                                  </p:stCondLst>
                                  <p:childTnLst>
                                    <p:animMotion origin="layout" path="M 2.08333E-7 1.48148E-6 L 2.08333E-7 0.03796 " pathEditMode="relative" rAng="0" ptsTypes="AA">
                                      <p:cBhvr>
                                        <p:cTn id="42" dur="750" spd="-100000" fill="hold"/>
                                        <p:tgtEl>
                                          <p:spTgt spid="56"/>
                                        </p:tgtEl>
                                        <p:attrNameLst>
                                          <p:attrName>ppt_x</p:attrName>
                                          <p:attrName>ppt_y</p:attrName>
                                        </p:attrNameLst>
                                      </p:cBhvr>
                                      <p:rCtr x="0" y="1898"/>
                                    </p:animMotion>
                                  </p:childTnLst>
                                </p:cTn>
                              </p:par>
                              <p:par>
                                <p:cTn id="43" presetID="10" presetClass="entr" presetSubtype="0" fill="hold" grpId="0" nodeType="withEffect">
                                  <p:stCondLst>
                                    <p:cond delay="40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500"/>
                                        <p:tgtEl>
                                          <p:spTgt spid="66"/>
                                        </p:tgtEl>
                                      </p:cBhvr>
                                    </p:animEffect>
                                  </p:childTnLst>
                                </p:cTn>
                              </p:par>
                            </p:childTnLst>
                          </p:cTn>
                        </p:par>
                        <p:par>
                          <p:cTn id="46" fill="hold">
                            <p:stCondLst>
                              <p:cond delay="950"/>
                            </p:stCondLst>
                            <p:childTnLst>
                              <p:par>
                                <p:cTn id="47" presetID="10" presetClass="entr" presetSubtype="0"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0" grpId="0"/>
      <p:bldP spid="6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F5C1E-624A-C633-4C28-27388D0165F7}"/>
            </a:ext>
          </a:extLst>
        </p:cNvPr>
        <p:cNvGrpSpPr/>
        <p:nvPr/>
      </p:nvGrpSpPr>
      <p:grpSpPr>
        <a:xfrm>
          <a:off x="0" y="0"/>
          <a:ext cx="0" cy="0"/>
          <a:chOff x="0" y="0"/>
          <a:chExt cx="0" cy="0"/>
        </a:xfrm>
      </p:grpSpPr>
      <p:sp>
        <p:nvSpPr>
          <p:cNvPr id="26" name="Title 25">
            <a:extLst>
              <a:ext uri="{FF2B5EF4-FFF2-40B4-BE49-F238E27FC236}">
                <a16:creationId xmlns:a16="http://schemas.microsoft.com/office/drawing/2014/main" id="{139A1F19-200C-4685-DE24-8FAAE81FA995}"/>
              </a:ext>
            </a:extLst>
          </p:cNvPr>
          <p:cNvSpPr>
            <a:spLocks noGrp="1"/>
          </p:cNvSpPr>
          <p:nvPr>
            <p:ph type="title"/>
          </p:nvPr>
        </p:nvSpPr>
        <p:spPr>
          <a:xfrm>
            <a:off x="4409525" y="743472"/>
            <a:ext cx="7161302" cy="984885"/>
          </a:xfrm>
        </p:spPr>
        <p:txBody>
          <a:bodyPr>
            <a:normAutofit/>
          </a:bodyPr>
          <a:lstStyle/>
          <a:p>
            <a:pPr algn="ctr"/>
            <a:r>
              <a:rPr lang="en-US" sz="2800" b="1">
                <a:solidFill>
                  <a:srgbClr val="182C61"/>
                </a:solidFill>
                <a:latin typeface="Montserrat" pitchFamily="2" charset="77"/>
              </a:rPr>
              <a:t>Leverage The Widest Selection Of Models On Any Cloud</a:t>
            </a:r>
          </a:p>
        </p:txBody>
      </p:sp>
      <p:sp>
        <p:nvSpPr>
          <p:cNvPr id="80" name="Rectangle 79">
            <a:extLst>
              <a:ext uri="{FF2B5EF4-FFF2-40B4-BE49-F238E27FC236}">
                <a16:creationId xmlns:a16="http://schemas.microsoft.com/office/drawing/2014/main" id="{55F07721-482D-0396-395D-6AAA8688DFA4}"/>
              </a:ext>
              <a:ext uri="{C183D7F6-B498-43B3-948B-1728B52AA6E4}">
                <adec:decorative xmlns:adec="http://schemas.microsoft.com/office/drawing/2017/decorative" val="1"/>
              </a:ext>
            </a:extLst>
          </p:cNvPr>
          <p:cNvSpPr/>
          <p:nvPr/>
        </p:nvSpPr>
        <p:spPr>
          <a:xfrm>
            <a:off x="150117" y="0"/>
            <a:ext cx="3263495" cy="6858000"/>
          </a:xfrm>
          <a:prstGeom prst="rect">
            <a:avLst/>
          </a:prstGeom>
          <a:solidFill>
            <a:srgbClr val="002060"/>
          </a:solidFill>
          <a:ln w="381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365760" rIns="91440" bIns="91440" numCol="1" spcCol="0" rtlCol="0" fromWordArt="0" anchor="t" anchorCtr="0" forceAA="0" compatLnSpc="1">
            <a:prstTxWarp prst="textNoShape">
              <a:avLst/>
            </a:prstTxWarp>
            <a:noAutofit/>
          </a:bodyPr>
          <a:lstStyle/>
          <a:p>
            <a:pPr marL="0" marR="0" lvl="0" indent="0" algn="ctr" defTabSz="928024"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182C61"/>
              </a:solidFill>
              <a:effectLst/>
              <a:uLnTx/>
              <a:uFillTx/>
              <a:latin typeface="Segoe Sans Text Semibold"/>
              <a:ea typeface="+mn-ea"/>
              <a:cs typeface="Segoe Sans Text" pitchFamily="2" charset="0"/>
            </a:endParaRPr>
          </a:p>
        </p:txBody>
      </p:sp>
      <p:cxnSp>
        <p:nvCxnSpPr>
          <p:cNvPr id="82" name="Straight Connector 81">
            <a:extLst>
              <a:ext uri="{FF2B5EF4-FFF2-40B4-BE49-F238E27FC236}">
                <a16:creationId xmlns:a16="http://schemas.microsoft.com/office/drawing/2014/main" id="{D1E750F9-2B5A-98C6-6271-2742E31F00DD}"/>
              </a:ext>
              <a:ext uri="{C183D7F6-B498-43B3-948B-1728B52AA6E4}">
                <adec:decorative xmlns:adec="http://schemas.microsoft.com/office/drawing/2017/decorative" val="1"/>
              </a:ext>
            </a:extLst>
          </p:cNvPr>
          <p:cNvCxnSpPr>
            <a:cxnSpLocks/>
          </p:cNvCxnSpPr>
          <p:nvPr/>
        </p:nvCxnSpPr>
        <p:spPr>
          <a:xfrm>
            <a:off x="585788" y="3354806"/>
            <a:ext cx="798512" cy="0"/>
          </a:xfrm>
          <a:prstGeom prst="line">
            <a:avLst/>
          </a:prstGeom>
          <a:noFill/>
          <a:ln w="19050" cap="flat" cmpd="sng" algn="ctr">
            <a:solidFill>
              <a:srgbClr val="FFFFFF"/>
            </a:solidFill>
            <a:prstDash val="solid"/>
            <a:headEnd type="none" w="lg" len="med"/>
            <a:tailEnd type="none" w="lg" len="med"/>
          </a:ln>
          <a:effectLst/>
        </p:spPr>
      </p:cxnSp>
      <p:sp>
        <p:nvSpPr>
          <p:cNvPr id="81" name="TextBox 80">
            <a:extLst>
              <a:ext uri="{FF2B5EF4-FFF2-40B4-BE49-F238E27FC236}">
                <a16:creationId xmlns:a16="http://schemas.microsoft.com/office/drawing/2014/main" id="{E0396C84-BC47-964A-5E5D-5D7671494860}"/>
              </a:ext>
            </a:extLst>
          </p:cNvPr>
          <p:cNvSpPr txBox="1"/>
          <p:nvPr/>
        </p:nvSpPr>
        <p:spPr>
          <a:xfrm>
            <a:off x="548815" y="1570005"/>
            <a:ext cx="2807180" cy="923330"/>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u="none" strike="noStrike" kern="120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Every model.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u="none" strike="noStrike" kern="120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Every use case.</a:t>
            </a:r>
            <a:br>
              <a:rPr kumimoji="0" lang="en-US" sz="2000" b="1" u="none" strike="noStrike" kern="120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br>
            <a:r>
              <a:rPr kumimoji="0" lang="en-US" sz="2000" b="1" u="none" strike="noStrike" kern="120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One platform.</a:t>
            </a:r>
          </a:p>
        </p:txBody>
      </p:sp>
      <p:sp>
        <p:nvSpPr>
          <p:cNvPr id="85" name="TextBox 84">
            <a:extLst>
              <a:ext uri="{FF2B5EF4-FFF2-40B4-BE49-F238E27FC236}">
                <a16:creationId xmlns:a16="http://schemas.microsoft.com/office/drawing/2014/main" id="{A416E3F9-ABC6-4316-B6FA-B8B22A86F587}"/>
              </a:ext>
            </a:extLst>
          </p:cNvPr>
          <p:cNvSpPr txBox="1"/>
          <p:nvPr/>
        </p:nvSpPr>
        <p:spPr>
          <a:xfrm>
            <a:off x="572114" y="3703721"/>
            <a:ext cx="2807180"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Avoid model lock-in:</a:t>
            </a:r>
          </a:p>
          <a:p>
            <a:pPr marL="173038"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Flexible model selection</a:t>
            </a:r>
          </a:p>
          <a:p>
            <a:pPr marL="173038"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Curated for enterprise</a:t>
            </a:r>
          </a:p>
          <a:p>
            <a:pPr marL="173038"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Explore, compare, and </a:t>
            </a:r>
            <a:br>
              <a:rPr kumimoji="0" lang="en-US" sz="14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br>
            <a:r>
              <a:rPr kumimoji="0" lang="en-US" sz="1400" b="1" u="none" strike="noStrike" kern="0" cap="none" spc="0" normalizeH="0" baseline="0" noProof="0">
                <a:ln>
                  <a:noFill/>
                </a:ln>
                <a:solidFill>
                  <a:srgbClr val="FFFFFF"/>
                </a:solidFill>
                <a:effectLst/>
                <a:uLnTx/>
                <a:uFillTx/>
                <a:latin typeface="Open Sans SemiBold" pitchFamily="2" charset="0"/>
                <a:ea typeface="Open Sans SemiBold" pitchFamily="2" charset="0"/>
                <a:cs typeface="Open Sans SemiBold" pitchFamily="2" charset="0"/>
              </a:rPr>
              <a:t>swap models quickly</a:t>
            </a:r>
          </a:p>
        </p:txBody>
      </p:sp>
      <p:sp>
        <p:nvSpPr>
          <p:cNvPr id="31" name="Title 2">
            <a:extLst>
              <a:ext uri="{FF2B5EF4-FFF2-40B4-BE49-F238E27FC236}">
                <a16:creationId xmlns:a16="http://schemas.microsoft.com/office/drawing/2014/main" id="{BF147863-F24B-4EDD-A1EE-1817E9B3A563}"/>
              </a:ext>
            </a:extLst>
          </p:cNvPr>
          <p:cNvSpPr txBox="1">
            <a:spLocks/>
          </p:cNvSpPr>
          <p:nvPr/>
        </p:nvSpPr>
        <p:spPr>
          <a:xfrm>
            <a:off x="4538179" y="1916718"/>
            <a:ext cx="6975906" cy="719440"/>
          </a:xfrm>
          <a:prstGeom prst="roundRect">
            <a:avLst>
              <a:gd name="adj" fmla="val 50000"/>
            </a:avLst>
          </a:prstGeom>
          <a:gradFill flip="none" rotWithShape="1">
            <a:gsLst>
              <a:gs pos="0">
                <a:schemeClr val="accent6"/>
              </a:gs>
              <a:gs pos="100000">
                <a:schemeClr val="tx2"/>
              </a:gs>
            </a:gsLst>
            <a:lin ang="0" scaled="1"/>
            <a:tileRect/>
          </a:gradFill>
        </p:spPr>
        <p:txBody>
          <a:bodyPr wrap="none" lIns="108857" tIns="21771" rIns="108857" bIns="43543" rtlCol="0" anchor="ctr" anchorCtr="0">
            <a:noAutofit/>
          </a:bodyPr>
          <a:lstStyle>
            <a:defPPr>
              <a:defRPr lang="en-US"/>
            </a:defPPr>
            <a:lvl1pPr algn="ctr" defTabSz="914367" fontAlgn="base">
              <a:spcBef>
                <a:spcPct val="0"/>
              </a:spcBef>
              <a:spcAft>
                <a:spcPct val="0"/>
              </a:spcAft>
              <a:defRPr sz="2000" b="1">
                <a:ln w="3175">
                  <a:noFill/>
                </a:ln>
                <a:gradFill>
                  <a:gsLst>
                    <a:gs pos="53147">
                      <a:srgbClr val="FFFFFF"/>
                    </a:gs>
                    <a:gs pos="28000">
                      <a:srgbClr val="FFFFFF"/>
                    </a:gs>
                  </a:gsLst>
                  <a:path path="circle">
                    <a:fillToRect l="100000" b="100000"/>
                  </a:path>
                </a:gradFill>
                <a:latin typeface="Segoe Sans Text Semibold" pitchFamily="2" charset="0"/>
                <a:cs typeface="Segoe Sans Text"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US" sz="1800" u="none" strike="noStrike" kern="1200" cap="none" spc="0" normalizeH="0" baseline="0" noProof="0">
                <a:ln w="3175">
                  <a:noFill/>
                </a:ln>
                <a:gradFill>
                  <a:gsLst>
                    <a:gs pos="53147">
                      <a:srgbClr val="FFFFFF"/>
                    </a:gs>
                    <a:gs pos="28000">
                      <a:srgbClr val="FFFFFF"/>
                    </a:gs>
                  </a:gsLst>
                  <a:path path="circle">
                    <a:fillToRect l="100000" b="100000"/>
                  </a:path>
                </a:gradFill>
                <a:effectLst/>
                <a:uLnTx/>
                <a:uFillTx/>
                <a:latin typeface="Open Sans SemiBold" pitchFamily="2" charset="0"/>
                <a:ea typeface="Open Sans SemiBold" pitchFamily="2" charset="0"/>
                <a:cs typeface="Open Sans SemiBold" pitchFamily="2" charset="0"/>
              </a:rPr>
              <a:t>11,000+ foundational, open, reasoning, multimodal, </a:t>
            </a:r>
          </a:p>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US" sz="1800" u="none" strike="noStrike" kern="1200" cap="none" spc="0" normalizeH="0" baseline="0" noProof="0">
                <a:ln w="3175">
                  <a:noFill/>
                </a:ln>
                <a:gradFill>
                  <a:gsLst>
                    <a:gs pos="53147">
                      <a:srgbClr val="FFFFFF"/>
                    </a:gs>
                    <a:gs pos="28000">
                      <a:srgbClr val="FFFFFF"/>
                    </a:gs>
                  </a:gsLst>
                  <a:path path="circle">
                    <a:fillToRect l="100000" b="100000"/>
                  </a:path>
                </a:gradFill>
                <a:effectLst/>
                <a:uLnTx/>
                <a:uFillTx/>
                <a:latin typeface="Open Sans SemiBold" pitchFamily="2" charset="0"/>
                <a:ea typeface="Open Sans SemiBold" pitchFamily="2" charset="0"/>
                <a:cs typeface="Open Sans SemiBold" pitchFamily="2" charset="0"/>
              </a:rPr>
              <a:t>and industry-specific models</a:t>
            </a:r>
          </a:p>
        </p:txBody>
      </p:sp>
      <p:sp>
        <p:nvSpPr>
          <p:cNvPr id="32" name="Title 2">
            <a:extLst>
              <a:ext uri="{FF2B5EF4-FFF2-40B4-BE49-F238E27FC236}">
                <a16:creationId xmlns:a16="http://schemas.microsoft.com/office/drawing/2014/main" id="{965A445C-F4ED-31D5-980B-9CBC59AFA569}"/>
              </a:ext>
            </a:extLst>
          </p:cNvPr>
          <p:cNvSpPr txBox="1">
            <a:spLocks/>
          </p:cNvSpPr>
          <p:nvPr/>
        </p:nvSpPr>
        <p:spPr>
          <a:xfrm>
            <a:off x="4069079" y="2928549"/>
            <a:ext cx="7955281" cy="1528129"/>
          </a:xfrm>
          <a:prstGeom prst="roundRect">
            <a:avLst>
              <a:gd name="adj" fmla="val 7266"/>
            </a:avLst>
          </a:prstGeom>
          <a:solidFill>
            <a:schemeClr val="bg2"/>
          </a:solidFill>
          <a:ln w="1270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0" numCol="1" spcCol="0" rtlCol="0" fromWordArt="0" anchor="t" anchorCtr="0" forceAA="0" compatLnSpc="1">
            <a:prstTxWarp prst="textNoShape">
              <a:avLst/>
            </a:prstTxWarp>
            <a:noAutofit/>
          </a:bodyPr>
          <a:lstStyle>
            <a:defPPr>
              <a:defRPr lang="en-US"/>
            </a:defPPr>
            <a:lvl1pPr algn="ctr">
              <a:defRPr sz="1600" kern="0">
                <a:solidFill>
                  <a:srgbClr val="000000"/>
                </a:solidFill>
                <a:latin typeface="+mj-lt"/>
                <a:cs typeface="Segoe Sans Text"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Segoe Sans Text Semibold"/>
              <a:ea typeface="+mn-ea"/>
              <a:cs typeface="Segoe Sans Text" pitchFamily="2" charset="0"/>
            </a:endParaRPr>
          </a:p>
        </p:txBody>
      </p:sp>
      <p:sp>
        <p:nvSpPr>
          <p:cNvPr id="33" name="Title 2">
            <a:extLst>
              <a:ext uri="{FF2B5EF4-FFF2-40B4-BE49-F238E27FC236}">
                <a16:creationId xmlns:a16="http://schemas.microsoft.com/office/drawing/2014/main" id="{B74BA528-5DBE-5BE8-ECFD-58D199FE99CA}"/>
              </a:ext>
            </a:extLst>
          </p:cNvPr>
          <p:cNvSpPr txBox="1">
            <a:spLocks/>
          </p:cNvSpPr>
          <p:nvPr/>
        </p:nvSpPr>
        <p:spPr>
          <a:xfrm>
            <a:off x="4538179" y="4723880"/>
            <a:ext cx="6975906" cy="1348354"/>
          </a:xfrm>
          <a:prstGeom prst="roundRect">
            <a:avLst>
              <a:gd name="adj" fmla="val 8308"/>
            </a:avLst>
          </a:prstGeom>
          <a:solidFill>
            <a:schemeClr val="bg2"/>
          </a:solidFill>
          <a:ln w="1270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0" numCol="1" spcCol="0" rtlCol="0" fromWordArt="0" anchor="t" anchorCtr="0" forceAA="0" compatLnSpc="1">
            <a:prstTxWarp prst="textNoShape">
              <a:avLst/>
            </a:prstTxWarp>
            <a:noAutofit/>
          </a:bodyPr>
          <a:lstStyle>
            <a:defPPr>
              <a:defRPr lang="en-US"/>
            </a:defPPr>
            <a:lvl1pPr algn="ctr">
              <a:defRPr kern="0">
                <a:solidFill>
                  <a:srgbClr val="000000"/>
                </a:solidFill>
                <a:latin typeface="+mj-lt"/>
                <a:cs typeface="Segoe Sans Text"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rPr>
              <a:t>and models from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u="none" strike="noStrike" kern="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endParaRPr>
          </a:p>
        </p:txBody>
      </p:sp>
      <p:sp>
        <p:nvSpPr>
          <p:cNvPr id="2" name="Title 2">
            <a:extLst>
              <a:ext uri="{FF2B5EF4-FFF2-40B4-BE49-F238E27FC236}">
                <a16:creationId xmlns:a16="http://schemas.microsoft.com/office/drawing/2014/main" id="{FA5E0A09-69D1-E590-448B-557C2B420FD1}"/>
              </a:ext>
            </a:extLst>
          </p:cNvPr>
          <p:cNvSpPr txBox="1">
            <a:spLocks/>
          </p:cNvSpPr>
          <p:nvPr/>
        </p:nvSpPr>
        <p:spPr>
          <a:xfrm>
            <a:off x="548815" y="1020472"/>
            <a:ext cx="2743077" cy="430887"/>
          </a:xfrm>
          <a:prstGeom prst="rect">
            <a:avLst/>
          </a:prstGeom>
        </p:spPr>
        <p:txBody>
          <a:bodyPr vert="horz" wrap="square" lIns="0" tIns="0" rIns="0" bIns="0" rtlCol="0" anchor="t">
            <a:spAutoFit/>
          </a:bodyPr>
          <a:lstStyle>
            <a:lvl1pPr algn="ctr" defTabSz="932742">
              <a:lnSpc>
                <a:spcPct val="100000"/>
              </a:lnSpc>
              <a:spcBef>
                <a:spcPct val="0"/>
              </a:spcBef>
              <a:buNone/>
              <a:defRPr lang="en-US" sz="3600" b="0" cap="none" spc="-50" baseline="0" dirty="0" smtClean="0">
                <a:ln w="3175">
                  <a:noFill/>
                </a:ln>
                <a:solidFill>
                  <a:schemeClr val="tx2"/>
                </a:solidFill>
                <a:effectLst/>
                <a:latin typeface="+mj-lt"/>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1" u="none" strike="noStrike" kern="1200" cap="none" spc="-50" normalizeH="0" baseline="0" noProof="0">
                <a:ln w="3175">
                  <a:noFill/>
                </a:ln>
                <a:solidFill>
                  <a:srgbClr val="FFFFFF"/>
                </a:solidFill>
                <a:effectLst/>
                <a:uLnTx/>
                <a:uFillTx/>
                <a:latin typeface="Open Sans SemiBold" pitchFamily="2" charset="0"/>
                <a:ea typeface="Open Sans SemiBold" pitchFamily="2" charset="0"/>
                <a:cs typeface="Open Sans SemiBold" pitchFamily="2" charset="0"/>
              </a:rPr>
              <a:t>Foundry Models</a:t>
            </a:r>
          </a:p>
        </p:txBody>
      </p:sp>
      <p:pic>
        <p:nvPicPr>
          <p:cNvPr id="6" name="Picture 5">
            <a:extLst>
              <a:ext uri="{FF2B5EF4-FFF2-40B4-BE49-F238E27FC236}">
                <a16:creationId xmlns:a16="http://schemas.microsoft.com/office/drawing/2014/main" id="{1272E3EE-339D-8FFA-E22E-73C3182128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17" y="438885"/>
            <a:ext cx="572313" cy="572313"/>
          </a:xfrm>
          <a:prstGeom prst="rect">
            <a:avLst/>
          </a:prstGeom>
        </p:spPr>
      </p:pic>
      <p:pic>
        <p:nvPicPr>
          <p:cNvPr id="8" name="Picture 7" descr="Flux 1.0 | [New Open-Source AI Model is Here] 🔥">
            <a:extLst>
              <a:ext uri="{FF2B5EF4-FFF2-40B4-BE49-F238E27FC236}">
                <a16:creationId xmlns:a16="http://schemas.microsoft.com/office/drawing/2014/main" id="{3BF8A0E7-DDED-2FA6-E9F6-08AFAA9A99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44760" y="3057921"/>
            <a:ext cx="542545" cy="51206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23383242-E4FB-70BD-3236-C0811474B8C5}"/>
              </a:ext>
            </a:extLst>
          </p:cNvPr>
          <p:cNvPicPr>
            <a:picLocks noChangeAspect="1"/>
          </p:cNvPicPr>
          <p:nvPr/>
        </p:nvPicPr>
        <p:blipFill>
          <a:blip r:embed="rId5"/>
          <a:stretch>
            <a:fillRect/>
          </a:stretch>
        </p:blipFill>
        <p:spPr>
          <a:xfrm>
            <a:off x="4238141" y="3092538"/>
            <a:ext cx="600075" cy="600075"/>
          </a:xfrm>
          <a:prstGeom prst="rect">
            <a:avLst/>
          </a:prstGeom>
        </p:spPr>
      </p:pic>
      <p:pic>
        <p:nvPicPr>
          <p:cNvPr id="53" name="Picture 52" descr="Grok color icon in PNG, SVG">
            <a:extLst>
              <a:ext uri="{FF2B5EF4-FFF2-40B4-BE49-F238E27FC236}">
                <a16:creationId xmlns:a16="http://schemas.microsoft.com/office/drawing/2014/main" id="{5AD15CDE-994F-60F9-DDA1-F7419E03DA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50830" y="3111061"/>
            <a:ext cx="465040" cy="438912"/>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16EA5B49-3BCA-4E40-29D6-8959ED30867F}"/>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649" b="89474" l="9910" r="93694">
                        <a14:foregroundMark x1="93694" y1="28947" x2="92793" y2="28947"/>
                      </a14:backgroundRemoval>
                    </a14:imgEffect>
                  </a14:imgLayer>
                </a14:imgProps>
              </a:ext>
            </a:extLst>
          </a:blip>
          <a:stretch>
            <a:fillRect/>
          </a:stretch>
        </p:blipFill>
        <p:spPr>
          <a:xfrm>
            <a:off x="6223186" y="3063129"/>
            <a:ext cx="584869" cy="566928"/>
          </a:xfrm>
          <a:prstGeom prst="rect">
            <a:avLst/>
          </a:prstGeom>
        </p:spPr>
      </p:pic>
      <p:pic>
        <p:nvPicPr>
          <p:cNvPr id="55" name="Picture 54" descr="A white letter on a red and yellow background&#10;&#10;AI-generated content may be incorrect.">
            <a:extLst>
              <a:ext uri="{FF2B5EF4-FFF2-40B4-BE49-F238E27FC236}">
                <a16:creationId xmlns:a16="http://schemas.microsoft.com/office/drawing/2014/main" id="{C9C3EA4A-B14B-D942-1538-64706A5B9DE2}"/>
              </a:ext>
            </a:extLst>
          </p:cNvPr>
          <p:cNvPicPr>
            <a:picLocks noChangeAspect="1"/>
          </p:cNvPicPr>
          <p:nvPr/>
        </p:nvPicPr>
        <p:blipFill>
          <a:blip r:embed="rId9"/>
          <a:stretch>
            <a:fillRect/>
          </a:stretch>
        </p:blipFill>
        <p:spPr>
          <a:xfrm>
            <a:off x="7248803" y="3131073"/>
            <a:ext cx="454060" cy="438912"/>
          </a:xfrm>
          <a:prstGeom prst="rect">
            <a:avLst/>
          </a:prstGeom>
        </p:spPr>
      </p:pic>
      <p:pic>
        <p:nvPicPr>
          <p:cNvPr id="56" name="Graphic 55">
            <a:extLst>
              <a:ext uri="{FF2B5EF4-FFF2-40B4-BE49-F238E27FC236}">
                <a16:creationId xmlns:a16="http://schemas.microsoft.com/office/drawing/2014/main" id="{C364645D-644A-0287-3694-CA187A17B6C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168982" y="3086896"/>
            <a:ext cx="690206" cy="512064"/>
          </a:xfrm>
          <a:prstGeom prst="rect">
            <a:avLst/>
          </a:prstGeom>
        </p:spPr>
      </p:pic>
      <p:sp>
        <p:nvSpPr>
          <p:cNvPr id="57" name="TextBox 56">
            <a:extLst>
              <a:ext uri="{FF2B5EF4-FFF2-40B4-BE49-F238E27FC236}">
                <a16:creationId xmlns:a16="http://schemas.microsoft.com/office/drawing/2014/main" id="{25723F3D-795D-D255-AAE0-E0EE171B894E}"/>
              </a:ext>
            </a:extLst>
          </p:cNvPr>
          <p:cNvSpPr txBox="1"/>
          <p:nvPr/>
        </p:nvSpPr>
        <p:spPr>
          <a:xfrm>
            <a:off x="4250303" y="3739751"/>
            <a:ext cx="597383" cy="861774"/>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rPr>
              <a:t>Azure OpenAI</a:t>
            </a:r>
            <a:br>
              <a:rPr kumimoji="0" lang="en-US" sz="1400" b="1" u="none" strike="noStrike" kern="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rPr>
            </a:br>
            <a:endParaRPr kumimoji="0" lang="en-US" sz="1400" b="1" u="none" strike="noStrike" kern="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endParaRPr>
          </a:p>
        </p:txBody>
      </p:sp>
      <p:pic>
        <p:nvPicPr>
          <p:cNvPr id="58" name="Picture 2" descr="Claude Logo 免費下載 SVG, PNG, 矢量圖標 · LobeHub">
            <a:extLst>
              <a:ext uri="{FF2B5EF4-FFF2-40B4-BE49-F238E27FC236}">
                <a16:creationId xmlns:a16="http://schemas.microsoft.com/office/drawing/2014/main" id="{ED08D97A-D323-84A2-A74F-847422A598F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94486" y="3132113"/>
            <a:ext cx="520262" cy="520262"/>
          </a:xfrm>
          <a:prstGeom prst="rect">
            <a:avLst/>
          </a:prstGeom>
          <a:noFill/>
          <a:extLst>
            <a:ext uri="{909E8E84-426E-40DD-AFC4-6F175D3DCCD1}">
              <a14:hiddenFill xmlns:a14="http://schemas.microsoft.com/office/drawing/2010/main">
                <a:solidFill>
                  <a:srgbClr val="FFFFFF"/>
                </a:solidFill>
              </a14:hiddenFill>
            </a:ext>
          </a:extLst>
        </p:spPr>
      </p:pic>
      <p:sp>
        <p:nvSpPr>
          <p:cNvPr id="59" name="TextBox 58">
            <a:extLst>
              <a:ext uri="{FF2B5EF4-FFF2-40B4-BE49-F238E27FC236}">
                <a16:creationId xmlns:a16="http://schemas.microsoft.com/office/drawing/2014/main" id="{22E39EF1-D93A-0417-7F00-A35B89997F28}"/>
              </a:ext>
            </a:extLst>
          </p:cNvPr>
          <p:cNvSpPr txBox="1"/>
          <p:nvPr/>
        </p:nvSpPr>
        <p:spPr>
          <a:xfrm>
            <a:off x="5053593" y="3739750"/>
            <a:ext cx="1002048" cy="64633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rPr>
              <a:t>Claude in Microsoft Foundry</a:t>
            </a:r>
          </a:p>
        </p:txBody>
      </p:sp>
      <p:sp>
        <p:nvSpPr>
          <p:cNvPr id="60" name="TextBox 59">
            <a:extLst>
              <a:ext uri="{FF2B5EF4-FFF2-40B4-BE49-F238E27FC236}">
                <a16:creationId xmlns:a16="http://schemas.microsoft.com/office/drawing/2014/main" id="{0EA1FE9A-ACA0-9478-A6CD-4E597E129B66}"/>
              </a:ext>
            </a:extLst>
          </p:cNvPr>
          <p:cNvSpPr txBox="1"/>
          <p:nvPr/>
        </p:nvSpPr>
        <p:spPr>
          <a:xfrm>
            <a:off x="6069750" y="3739751"/>
            <a:ext cx="891740" cy="430887"/>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rPr>
              <a:t>Azure DeepSeek</a:t>
            </a:r>
          </a:p>
        </p:txBody>
      </p:sp>
      <p:sp>
        <p:nvSpPr>
          <p:cNvPr id="61" name="TextBox 60">
            <a:extLst>
              <a:ext uri="{FF2B5EF4-FFF2-40B4-BE49-F238E27FC236}">
                <a16:creationId xmlns:a16="http://schemas.microsoft.com/office/drawing/2014/main" id="{2775F1DD-D942-8E8B-1AB2-BD761228E4D7}"/>
              </a:ext>
            </a:extLst>
          </p:cNvPr>
          <p:cNvSpPr txBox="1"/>
          <p:nvPr/>
        </p:nvSpPr>
        <p:spPr>
          <a:xfrm>
            <a:off x="7029963" y="3725801"/>
            <a:ext cx="891740" cy="430887"/>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rPr>
              <a:t>Azure Mistral</a:t>
            </a:r>
          </a:p>
        </p:txBody>
      </p:sp>
      <p:sp>
        <p:nvSpPr>
          <p:cNvPr id="62" name="TextBox 61">
            <a:extLst>
              <a:ext uri="{FF2B5EF4-FFF2-40B4-BE49-F238E27FC236}">
                <a16:creationId xmlns:a16="http://schemas.microsoft.com/office/drawing/2014/main" id="{342C2FBA-157D-CFDA-BF40-0A794AFA769F}"/>
              </a:ext>
            </a:extLst>
          </p:cNvPr>
          <p:cNvSpPr txBox="1"/>
          <p:nvPr/>
        </p:nvSpPr>
        <p:spPr>
          <a:xfrm>
            <a:off x="7990176" y="3725800"/>
            <a:ext cx="847537" cy="430887"/>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rPr>
              <a:t>Azure Grok</a:t>
            </a:r>
          </a:p>
        </p:txBody>
      </p:sp>
      <p:sp>
        <p:nvSpPr>
          <p:cNvPr id="78" name="TextBox 77">
            <a:extLst>
              <a:ext uri="{FF2B5EF4-FFF2-40B4-BE49-F238E27FC236}">
                <a16:creationId xmlns:a16="http://schemas.microsoft.com/office/drawing/2014/main" id="{2F13AFEA-B1BD-8D03-D84A-8629D6924107}"/>
              </a:ext>
            </a:extLst>
          </p:cNvPr>
          <p:cNvSpPr txBox="1"/>
          <p:nvPr/>
        </p:nvSpPr>
        <p:spPr>
          <a:xfrm>
            <a:off x="9921178" y="3714423"/>
            <a:ext cx="1021152" cy="430887"/>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rPr>
              <a:t>Azure Black Forest Labs</a:t>
            </a:r>
          </a:p>
        </p:txBody>
      </p:sp>
      <p:sp>
        <p:nvSpPr>
          <p:cNvPr id="79" name="TextBox 78">
            <a:extLst>
              <a:ext uri="{FF2B5EF4-FFF2-40B4-BE49-F238E27FC236}">
                <a16:creationId xmlns:a16="http://schemas.microsoft.com/office/drawing/2014/main" id="{1799CB73-5779-6196-6AC0-E5C06BF981AE}"/>
              </a:ext>
            </a:extLst>
          </p:cNvPr>
          <p:cNvSpPr txBox="1"/>
          <p:nvPr/>
        </p:nvSpPr>
        <p:spPr>
          <a:xfrm>
            <a:off x="11103297" y="3723878"/>
            <a:ext cx="776124" cy="430887"/>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rPr>
              <a:t>Azure Llama</a:t>
            </a:r>
          </a:p>
        </p:txBody>
      </p:sp>
      <p:pic>
        <p:nvPicPr>
          <p:cNvPr id="84" name="Graphic 83">
            <a:extLst>
              <a:ext uri="{FF2B5EF4-FFF2-40B4-BE49-F238E27FC236}">
                <a16:creationId xmlns:a16="http://schemas.microsoft.com/office/drawing/2014/main" id="{320604E2-EB72-6DFB-BB98-23E812135F93}"/>
              </a:ext>
            </a:extLst>
          </p:cNvPr>
          <p:cNvPicPr>
            <a:picLocks noChangeAspect="1"/>
          </p:cNvPicPr>
          <p:nvPr/>
        </p:nvPicPr>
        <p:blipFill>
          <a:blip>
            <a:extLst>
              <a:ext uri="{96DAC541-7B7A-43D3-8B79-37D633B846F1}">
                <asvg:svgBlip xmlns:asvg="http://schemas.microsoft.com/office/drawing/2016/SVG/main" r:embed="rId12"/>
              </a:ext>
            </a:extLst>
          </a:blip>
          <a:srcRect t="1" r="80033" b="2005"/>
          <a:stretch>
            <a:fillRect/>
          </a:stretch>
        </p:blipFill>
        <p:spPr>
          <a:xfrm>
            <a:off x="9100157" y="3127484"/>
            <a:ext cx="517997" cy="430888"/>
          </a:xfrm>
          <a:prstGeom prst="rect">
            <a:avLst/>
          </a:prstGeom>
        </p:spPr>
      </p:pic>
      <p:sp>
        <p:nvSpPr>
          <p:cNvPr id="86" name="TextBox 85">
            <a:extLst>
              <a:ext uri="{FF2B5EF4-FFF2-40B4-BE49-F238E27FC236}">
                <a16:creationId xmlns:a16="http://schemas.microsoft.com/office/drawing/2014/main" id="{01770AEB-4F22-A6FA-BD71-6C8704CDE99E}"/>
              </a:ext>
            </a:extLst>
          </p:cNvPr>
          <p:cNvSpPr txBox="1"/>
          <p:nvPr/>
        </p:nvSpPr>
        <p:spPr>
          <a:xfrm>
            <a:off x="8887028" y="3723878"/>
            <a:ext cx="847537" cy="430887"/>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0" cap="none" spc="0" normalizeH="0" baseline="0" noProof="0">
                <a:ln>
                  <a:noFill/>
                </a:ln>
                <a:solidFill>
                  <a:srgbClr val="000000"/>
                </a:solidFill>
                <a:effectLst/>
                <a:uLnTx/>
                <a:uFillTx/>
                <a:latin typeface="Open Sans SemiBold" pitchFamily="2" charset="0"/>
                <a:ea typeface="Open Sans SemiBold" pitchFamily="2" charset="0"/>
                <a:cs typeface="Open Sans SemiBold" pitchFamily="2" charset="0"/>
              </a:rPr>
              <a:t>Azure Cohere</a:t>
            </a:r>
          </a:p>
        </p:txBody>
      </p:sp>
      <p:grpSp>
        <p:nvGrpSpPr>
          <p:cNvPr id="102" name="Group 101">
            <a:extLst>
              <a:ext uri="{FF2B5EF4-FFF2-40B4-BE49-F238E27FC236}">
                <a16:creationId xmlns:a16="http://schemas.microsoft.com/office/drawing/2014/main" id="{DFF3D2E8-4032-E111-2C52-02296B952759}"/>
              </a:ext>
            </a:extLst>
          </p:cNvPr>
          <p:cNvGrpSpPr/>
          <p:nvPr/>
        </p:nvGrpSpPr>
        <p:grpSpPr>
          <a:xfrm>
            <a:off x="4637667" y="5312502"/>
            <a:ext cx="6711813" cy="644092"/>
            <a:chOff x="4888002" y="5649133"/>
            <a:chExt cx="5797989" cy="555876"/>
          </a:xfrm>
        </p:grpSpPr>
        <p:sp>
          <p:nvSpPr>
            <p:cNvPr id="103" name="TextBox 102">
              <a:extLst>
                <a:ext uri="{FF2B5EF4-FFF2-40B4-BE49-F238E27FC236}">
                  <a16:creationId xmlns:a16="http://schemas.microsoft.com/office/drawing/2014/main" id="{1ADD8733-FFCC-50BA-A997-47EA5BD960B4}"/>
                </a:ext>
              </a:extLst>
            </p:cNvPr>
            <p:cNvSpPr txBox="1"/>
            <p:nvPr/>
          </p:nvSpPr>
          <p:spPr>
            <a:xfrm>
              <a:off x="6406170" y="5915753"/>
              <a:ext cx="739982" cy="245700"/>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latin typeface="Segoe Sans Text"/>
                  <a:ea typeface="+mn-ea"/>
                  <a:cs typeface="+mn-cs"/>
                </a:rPr>
                <a:t>Databricks</a:t>
              </a:r>
              <a:br>
                <a:rPr kumimoji="0" lang="en-US" sz="1050" b="0" i="0" u="none" strike="noStrike" kern="0" cap="none" spc="0" normalizeH="0" baseline="0" noProof="0">
                  <a:ln>
                    <a:noFill/>
                  </a:ln>
                  <a:solidFill>
                    <a:srgbClr val="000000"/>
                  </a:solidFill>
                  <a:effectLst/>
                  <a:uLnTx/>
                  <a:uFillTx/>
                  <a:latin typeface="Segoe Sans Text"/>
                  <a:ea typeface="+mn-ea"/>
                  <a:cs typeface="+mn-cs"/>
                </a:rPr>
              </a:br>
              <a:endParaRPr kumimoji="0" lang="en-US" sz="1050" b="0" i="0" u="none" strike="noStrike" kern="0" cap="none" spc="0" normalizeH="0" baseline="0" noProof="0">
                <a:ln>
                  <a:noFill/>
                </a:ln>
                <a:solidFill>
                  <a:srgbClr val="000000"/>
                </a:solidFill>
                <a:effectLst/>
                <a:uLnTx/>
                <a:uFillTx/>
                <a:latin typeface="Segoe Sans Text"/>
                <a:ea typeface="+mn-ea"/>
                <a:cs typeface="+mn-cs"/>
              </a:endParaRPr>
            </a:p>
          </p:txBody>
        </p:sp>
        <p:sp>
          <p:nvSpPr>
            <p:cNvPr id="104" name="TextBox 103">
              <a:extLst>
                <a:ext uri="{FF2B5EF4-FFF2-40B4-BE49-F238E27FC236}">
                  <a16:creationId xmlns:a16="http://schemas.microsoft.com/office/drawing/2014/main" id="{766504C7-8DCB-63BF-FF27-7CBC053CB795}"/>
                </a:ext>
              </a:extLst>
            </p:cNvPr>
            <p:cNvSpPr txBox="1"/>
            <p:nvPr/>
          </p:nvSpPr>
          <p:spPr>
            <a:xfrm>
              <a:off x="4888002" y="5920316"/>
              <a:ext cx="739982" cy="284693"/>
            </a:xfrm>
            <a:prstGeom prst="rect">
              <a:avLst/>
            </a:prstGeom>
            <a:noFill/>
          </p:spPr>
          <p:txBody>
            <a:bodyPr wrap="square" lIns="0" tIns="0" rIns="0" bIns="0" rtlCol="0">
              <a:sp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latin typeface="Segoe Sans Text"/>
                  <a:ea typeface="+mn-ea"/>
                  <a:cs typeface="+mn-cs"/>
                </a:rPr>
                <a:t>Hugging Face</a:t>
              </a:r>
              <a:br>
                <a:rPr kumimoji="0" lang="en-US" sz="1050" b="0" i="0" u="none" strike="noStrike" kern="0" cap="none" spc="0" normalizeH="0" baseline="0" noProof="0">
                  <a:ln>
                    <a:noFill/>
                  </a:ln>
                  <a:solidFill>
                    <a:srgbClr val="000000"/>
                  </a:solidFill>
                  <a:effectLst/>
                  <a:uLnTx/>
                  <a:uFillTx/>
                  <a:latin typeface="Segoe Sans Text"/>
                  <a:ea typeface="+mn-ea"/>
                  <a:cs typeface="+mn-cs"/>
                </a:rPr>
              </a:br>
              <a:endParaRPr kumimoji="0" lang="en-US" sz="1050" b="0" i="0" u="none" strike="noStrike" kern="0" cap="none" spc="0" normalizeH="0" baseline="0" noProof="0">
                <a:ln>
                  <a:noFill/>
                </a:ln>
                <a:solidFill>
                  <a:srgbClr val="000000"/>
                </a:solidFill>
                <a:effectLst/>
                <a:uLnTx/>
                <a:uFillTx/>
                <a:latin typeface="Segoe Sans Text"/>
                <a:ea typeface="+mn-ea"/>
                <a:cs typeface="+mn-cs"/>
              </a:endParaRPr>
            </a:p>
          </p:txBody>
        </p:sp>
        <p:grpSp>
          <p:nvGrpSpPr>
            <p:cNvPr id="105" name="Group 104">
              <a:extLst>
                <a:ext uri="{FF2B5EF4-FFF2-40B4-BE49-F238E27FC236}">
                  <a16:creationId xmlns:a16="http://schemas.microsoft.com/office/drawing/2014/main" id="{D0801093-75A6-7BFC-7206-F52620E5DF35}"/>
                </a:ext>
              </a:extLst>
            </p:cNvPr>
            <p:cNvGrpSpPr/>
            <p:nvPr/>
          </p:nvGrpSpPr>
          <p:grpSpPr>
            <a:xfrm>
              <a:off x="5121922" y="5649133"/>
              <a:ext cx="5564069" cy="395565"/>
              <a:chOff x="5121922" y="5649133"/>
              <a:chExt cx="5564069" cy="395565"/>
            </a:xfrm>
          </p:grpSpPr>
          <p:pic>
            <p:nvPicPr>
              <p:cNvPr id="106" name="Graphic 105">
                <a:extLst>
                  <a:ext uri="{FF2B5EF4-FFF2-40B4-BE49-F238E27FC236}">
                    <a16:creationId xmlns:a16="http://schemas.microsoft.com/office/drawing/2014/main" id="{F28CFC80-0135-8028-4B06-4CBEF86DD72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686006" y="5697898"/>
                <a:ext cx="203478" cy="134834"/>
              </a:xfrm>
              <a:prstGeom prst="rect">
                <a:avLst/>
              </a:prstGeom>
            </p:spPr>
          </p:pic>
          <p:pic>
            <p:nvPicPr>
              <p:cNvPr id="107" name="Picture 2">
                <a:extLst>
                  <a:ext uri="{FF2B5EF4-FFF2-40B4-BE49-F238E27FC236}">
                    <a16:creationId xmlns:a16="http://schemas.microsoft.com/office/drawing/2014/main" id="{B567CCE0-DE42-76CC-46F0-7D141A7ACFF4}"/>
                  </a:ext>
                  <a:ext uri="{C183D7F6-B498-43B3-948B-1728B52AA6E4}">
                    <adec:decorative xmlns:adec="http://schemas.microsoft.com/office/drawing/2017/decorative" val="1"/>
                  </a:ext>
                </a:extLst>
              </p:cNvPr>
              <p:cNvPicPr>
                <a:picLocks noChangeAspect="1" noChangeArrowheads="1"/>
              </p:cNvPicPr>
              <p:nvPr/>
            </p:nvPicPr>
            <p:blipFill rotWithShape="1">
              <a:blip r:embed="rId14" cstate="screen">
                <a:clrChange>
                  <a:clrFrom>
                    <a:srgbClr val="F8F8F8"/>
                  </a:clrFrom>
                  <a:clrTo>
                    <a:srgbClr val="F8F8F8">
                      <a:alpha val="0"/>
                    </a:srgbClr>
                  </a:clrTo>
                </a:clrChange>
                <a:extLst>
                  <a:ext uri="{28A0092B-C50C-407E-A947-70E740481C1C}">
                    <a14:useLocalDpi xmlns:a14="http://schemas.microsoft.com/office/drawing/2010/main"/>
                  </a:ext>
                </a:extLst>
              </a:blip>
              <a:srcRect l="14476" t="24955" r="14476" b="24955"/>
              <a:stretch/>
            </p:blipFill>
            <p:spPr bwMode="auto">
              <a:xfrm>
                <a:off x="6156267" y="5666964"/>
                <a:ext cx="305275" cy="202565"/>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2">
                <a:extLst>
                  <a:ext uri="{FF2B5EF4-FFF2-40B4-BE49-F238E27FC236}">
                    <a16:creationId xmlns:a16="http://schemas.microsoft.com/office/drawing/2014/main" id="{8D2AF901-404E-B33C-6F3E-1C433D1A12FC}"/>
                  </a:ext>
                  <a:ext uri="{C183D7F6-B498-43B3-948B-1728B52AA6E4}">
                    <adec:decorative xmlns:adec="http://schemas.microsoft.com/office/drawing/2017/decorative" val="1"/>
                  </a:ext>
                </a:extLst>
              </p:cNvPr>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l="10477" t="36119" r="75600" b="36385"/>
              <a:stretch/>
            </p:blipFill>
            <p:spPr bwMode="auto">
              <a:xfrm>
                <a:off x="6616797" y="5667697"/>
                <a:ext cx="257911" cy="212863"/>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14" descr="Sight Machine">
                <a:extLst>
                  <a:ext uri="{FF2B5EF4-FFF2-40B4-BE49-F238E27FC236}">
                    <a16:creationId xmlns:a16="http://schemas.microsoft.com/office/drawing/2014/main" id="{0DCC0765-E5EC-6DEF-E6A9-64210C10CE04}"/>
                  </a:ext>
                </a:extLst>
              </p:cNvPr>
              <p:cNvPicPr>
                <a:picLocks noChangeAspect="1" noChangeArrowheads="1"/>
              </p:cNvPicPr>
              <p:nvPr/>
            </p:nvPicPr>
            <p:blipFill>
              <a:blip r:embed="rId1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146152" y="5696844"/>
                <a:ext cx="712495" cy="203594"/>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109" descr="saifr">
                <a:extLst>
                  <a:ext uri="{FF2B5EF4-FFF2-40B4-BE49-F238E27FC236}">
                    <a16:creationId xmlns:a16="http://schemas.microsoft.com/office/drawing/2014/main" id="{4CC8EF49-25DB-8336-B029-FFC2779046C6}"/>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935084" y="5678291"/>
                <a:ext cx="649486" cy="199784"/>
              </a:xfrm>
              <a:prstGeom prst="rect">
                <a:avLst/>
              </a:prstGeom>
            </p:spPr>
          </p:pic>
          <p:pic>
            <p:nvPicPr>
              <p:cNvPr id="111" name="Picture 110" descr="bayer">
                <a:extLst>
                  <a:ext uri="{FF2B5EF4-FFF2-40B4-BE49-F238E27FC236}">
                    <a16:creationId xmlns:a16="http://schemas.microsoft.com/office/drawing/2014/main" id="{7B8267FF-2D7C-F1FB-DC18-F5C19D406CF1}"/>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8679239" y="5657098"/>
                <a:ext cx="239784" cy="240619"/>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12" descr="Rockwell Automation">
                <a:extLst>
                  <a:ext uri="{FF2B5EF4-FFF2-40B4-BE49-F238E27FC236}">
                    <a16:creationId xmlns:a16="http://schemas.microsoft.com/office/drawing/2014/main" id="{B2A8F096-3BF0-0CC4-530C-F44630BE20B0}"/>
                  </a:ext>
                </a:extLst>
              </p:cNvPr>
              <p:cNvPicPr>
                <a:picLocks noChangeAspect="1" noChangeArrowheads="1"/>
              </p:cNvPicPr>
              <p:nvPr/>
            </p:nvPicPr>
            <p:blipFill rotWithShape="1">
              <a:blip r:embed="rId1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9055321" y="5657098"/>
                <a:ext cx="847536" cy="219633"/>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112" descr="Paige">
                <a:extLst>
                  <a:ext uri="{FF2B5EF4-FFF2-40B4-BE49-F238E27FC236}">
                    <a16:creationId xmlns:a16="http://schemas.microsoft.com/office/drawing/2014/main" id="{D15F8960-46C8-8DD5-625C-27514F403AF1}"/>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10058112" y="5672813"/>
                <a:ext cx="627879" cy="193049"/>
              </a:xfrm>
              <a:prstGeom prst="rect">
                <a:avLst/>
              </a:prstGeom>
            </p:spPr>
          </p:pic>
          <p:sp>
            <p:nvSpPr>
              <p:cNvPr id="114" name="TextBox 113">
                <a:extLst>
                  <a:ext uri="{FF2B5EF4-FFF2-40B4-BE49-F238E27FC236}">
                    <a16:creationId xmlns:a16="http://schemas.microsoft.com/office/drawing/2014/main" id="{F89D0D01-0B1F-5A99-3598-A3063A64E025}"/>
                  </a:ext>
                </a:extLst>
              </p:cNvPr>
              <p:cNvSpPr txBox="1"/>
              <p:nvPr/>
            </p:nvSpPr>
            <p:spPr>
              <a:xfrm>
                <a:off x="5935871" y="5920316"/>
                <a:ext cx="739982" cy="12311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err="1">
                    <a:ln>
                      <a:noFill/>
                    </a:ln>
                    <a:solidFill>
                      <a:srgbClr val="000000"/>
                    </a:solidFill>
                    <a:effectLst/>
                    <a:uLnTx/>
                    <a:uFillTx/>
                    <a:latin typeface="Segoe Sans Text"/>
                    <a:ea typeface="+mn-ea"/>
                    <a:cs typeface="+mn-cs"/>
                  </a:rPr>
                  <a:t>Nixtla</a:t>
                </a:r>
                <a:endParaRPr kumimoji="0" lang="en-US" sz="800" b="0" i="0" u="none" strike="noStrike" kern="0" cap="none" spc="0" normalizeH="0" baseline="0" noProof="0">
                  <a:ln>
                    <a:noFill/>
                  </a:ln>
                  <a:solidFill>
                    <a:srgbClr val="000000"/>
                  </a:solidFill>
                  <a:effectLst/>
                  <a:uLnTx/>
                  <a:uFillTx/>
                  <a:latin typeface="Segoe Sans Text"/>
                  <a:ea typeface="+mn-ea"/>
                  <a:cs typeface="+mn-cs"/>
                </a:endParaRPr>
              </a:p>
            </p:txBody>
          </p:sp>
          <p:sp>
            <p:nvSpPr>
              <p:cNvPr id="115" name="TextBox 114">
                <a:extLst>
                  <a:ext uri="{FF2B5EF4-FFF2-40B4-BE49-F238E27FC236}">
                    <a16:creationId xmlns:a16="http://schemas.microsoft.com/office/drawing/2014/main" id="{6D671C00-E89C-BB22-7F12-82354415E041}"/>
                  </a:ext>
                </a:extLst>
              </p:cNvPr>
              <p:cNvSpPr txBox="1"/>
              <p:nvPr/>
            </p:nvSpPr>
            <p:spPr>
              <a:xfrm>
                <a:off x="5444019" y="5921587"/>
                <a:ext cx="739982" cy="12311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0000"/>
                    </a:solidFill>
                    <a:effectLst/>
                    <a:uLnTx/>
                    <a:uFillTx/>
                    <a:latin typeface="Segoe Sans Text"/>
                    <a:ea typeface="+mn-ea"/>
                    <a:cs typeface="+mn-cs"/>
                  </a:rPr>
                  <a:t>NVIDIA</a:t>
                </a:r>
              </a:p>
            </p:txBody>
          </p:sp>
          <p:pic>
            <p:nvPicPr>
              <p:cNvPr id="116" name="Graphic 115">
                <a:extLst>
                  <a:ext uri="{FF2B5EF4-FFF2-40B4-BE49-F238E27FC236}">
                    <a16:creationId xmlns:a16="http://schemas.microsoft.com/office/drawing/2014/main" id="{15C1F3D2-7A31-69BA-920A-2EAF8A7BEAE8}"/>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5121922" y="5649133"/>
                <a:ext cx="203477" cy="203477"/>
              </a:xfrm>
              <a:prstGeom prst="rect">
                <a:avLst/>
              </a:prstGeom>
            </p:spPr>
          </p:pic>
        </p:grpSp>
      </p:grpSp>
      <p:pic>
        <p:nvPicPr>
          <p:cNvPr id="3" name="Picture 2">
            <a:extLst>
              <a:ext uri="{FF2B5EF4-FFF2-40B4-BE49-F238E27FC236}">
                <a16:creationId xmlns:a16="http://schemas.microsoft.com/office/drawing/2014/main" id="{4C3AFF52-F44C-C038-05FC-27B786321D22}"/>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1253A808-940D-70D5-F1FB-0C58852F73DE}"/>
              </a:ext>
            </a:extLst>
          </p:cNvPr>
          <p:cNvGrpSpPr/>
          <p:nvPr/>
        </p:nvGrpSpPr>
        <p:grpSpPr>
          <a:xfrm>
            <a:off x="9166457" y="187733"/>
            <a:ext cx="2816321" cy="354218"/>
            <a:chOff x="7999373" y="268427"/>
            <a:chExt cx="2967951" cy="373289"/>
          </a:xfrm>
        </p:grpSpPr>
        <p:grpSp>
          <p:nvGrpSpPr>
            <p:cNvPr id="5" name="Group 4">
              <a:extLst>
                <a:ext uri="{FF2B5EF4-FFF2-40B4-BE49-F238E27FC236}">
                  <a16:creationId xmlns:a16="http://schemas.microsoft.com/office/drawing/2014/main" id="{6DF78B13-7EA3-51E8-CB13-62B871CD45FD}"/>
                </a:ext>
              </a:extLst>
            </p:cNvPr>
            <p:cNvGrpSpPr/>
            <p:nvPr/>
          </p:nvGrpSpPr>
          <p:grpSpPr>
            <a:xfrm>
              <a:off x="7999373" y="268427"/>
              <a:ext cx="2967951" cy="373289"/>
              <a:chOff x="8294129" y="283321"/>
              <a:chExt cx="2737864" cy="344350"/>
            </a:xfrm>
          </p:grpSpPr>
          <p:grpSp>
            <p:nvGrpSpPr>
              <p:cNvPr id="9" name="Group 8">
                <a:extLst>
                  <a:ext uri="{FF2B5EF4-FFF2-40B4-BE49-F238E27FC236}">
                    <a16:creationId xmlns:a16="http://schemas.microsoft.com/office/drawing/2014/main" id="{2D17EDB0-A136-87B4-AADE-88D56DBE3CCB}"/>
                  </a:ext>
                </a:extLst>
              </p:cNvPr>
              <p:cNvGrpSpPr/>
              <p:nvPr/>
            </p:nvGrpSpPr>
            <p:grpSpPr>
              <a:xfrm>
                <a:off x="8294129" y="285357"/>
                <a:ext cx="1993819" cy="342314"/>
                <a:chOff x="8126383" y="283519"/>
                <a:chExt cx="1993819" cy="342314"/>
              </a:xfrm>
            </p:grpSpPr>
            <p:pic>
              <p:nvPicPr>
                <p:cNvPr id="11" name="Picture 10" descr="Icon&#10;&#10;Description automatically generated">
                  <a:extLst>
                    <a:ext uri="{FF2B5EF4-FFF2-40B4-BE49-F238E27FC236}">
                      <a16:creationId xmlns:a16="http://schemas.microsoft.com/office/drawing/2014/main" id="{D91ED440-0C2C-05AE-DA40-654AD8B0B3CF}"/>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2" name="Straight Connector 11">
                  <a:extLst>
                    <a:ext uri="{FF2B5EF4-FFF2-40B4-BE49-F238E27FC236}">
                      <a16:creationId xmlns:a16="http://schemas.microsoft.com/office/drawing/2014/main" id="{6FA8384C-F7A1-07FD-4722-3B8A288F4C76}"/>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3" name="Straight Connector 12">
                  <a:extLst>
                    <a:ext uri="{FF2B5EF4-FFF2-40B4-BE49-F238E27FC236}">
                      <a16:creationId xmlns:a16="http://schemas.microsoft.com/office/drawing/2014/main" id="{F9F7772E-3C85-BBB0-2B50-1C96D4672573}"/>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0" name="Freeform 2">
                <a:extLst>
                  <a:ext uri="{FF2B5EF4-FFF2-40B4-BE49-F238E27FC236}">
                    <a16:creationId xmlns:a16="http://schemas.microsoft.com/office/drawing/2014/main" id="{8BB066D7-5CDC-D62B-34F5-E73AFB0026A9}"/>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24"/>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7" name="Graphic 6">
              <a:extLst>
                <a:ext uri="{FF2B5EF4-FFF2-40B4-BE49-F238E27FC236}">
                  <a16:creationId xmlns:a16="http://schemas.microsoft.com/office/drawing/2014/main" id="{D65BD41F-C27C-2AB8-2058-4985464A901A}"/>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8915011" y="307944"/>
              <a:ext cx="1170603" cy="249632"/>
            </a:xfrm>
            <a:prstGeom prst="rect">
              <a:avLst/>
            </a:prstGeom>
          </p:spPr>
        </p:pic>
      </p:grpSp>
    </p:spTree>
    <p:extLst>
      <p:ext uri="{BB962C8B-B14F-4D97-AF65-F5344CB8AC3E}">
        <p14:creationId xmlns:p14="http://schemas.microsoft.com/office/powerpoint/2010/main" val="128949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250"/>
                                        <p:tgtEl>
                                          <p:spTgt spid="31"/>
                                        </p:tgtEl>
                                      </p:cBhvr>
                                    </p:animEffect>
                                  </p:childTnLst>
                                </p:cTn>
                              </p:par>
                              <p:par>
                                <p:cTn id="8" presetID="42" presetClass="path" presetSubtype="0" decel="100000" fill="hold" grpId="1" nodeType="withEffect">
                                  <p:stCondLst>
                                    <p:cond delay="0"/>
                                  </p:stCondLst>
                                  <p:childTnLst>
                                    <p:animMotion origin="layout" path="M 1.25E-6 0.03889 L 1.25E-6 1.85185E-6 " pathEditMode="relative" rAng="0" ptsTypes="AA">
                                      <p:cBhvr>
                                        <p:cTn id="9" dur="500" fill="hold"/>
                                        <p:tgtEl>
                                          <p:spTgt spid="31"/>
                                        </p:tgtEl>
                                        <p:attrNameLst>
                                          <p:attrName>ppt_x</p:attrName>
                                          <p:attrName>ppt_y</p:attrName>
                                        </p:attrNameLst>
                                      </p:cBhvr>
                                      <p:rCtr x="0" y="-1944"/>
                                    </p:animMotion>
                                  </p:childTnLst>
                                </p:cTn>
                              </p:par>
                              <p:par>
                                <p:cTn id="10" presetID="10" presetClass="entr" presetSubtype="0" fill="hold" grpId="0" nodeType="withEffect">
                                  <p:stCondLst>
                                    <p:cond delay="10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250"/>
                                        <p:tgtEl>
                                          <p:spTgt spid="32"/>
                                        </p:tgtEl>
                                      </p:cBhvr>
                                    </p:animEffect>
                                  </p:childTnLst>
                                </p:cTn>
                              </p:par>
                              <p:par>
                                <p:cTn id="13" presetID="42" presetClass="path" presetSubtype="0" decel="100000" fill="hold" grpId="1" nodeType="withEffect">
                                  <p:stCondLst>
                                    <p:cond delay="100"/>
                                  </p:stCondLst>
                                  <p:childTnLst>
                                    <p:animMotion origin="layout" path="M 1.25E-6 0.03889 L 1.25E-6 1.85185E-6 " pathEditMode="relative" rAng="0" ptsTypes="AA">
                                      <p:cBhvr>
                                        <p:cTn id="14" dur="500" fill="hold"/>
                                        <p:tgtEl>
                                          <p:spTgt spid="32"/>
                                        </p:tgtEl>
                                        <p:attrNameLst>
                                          <p:attrName>ppt_x</p:attrName>
                                          <p:attrName>ppt_y</p:attrName>
                                        </p:attrNameLst>
                                      </p:cBhvr>
                                      <p:rCtr x="0" y="-1944"/>
                                    </p:animMotion>
                                  </p:childTnLst>
                                </p:cTn>
                              </p:par>
                              <p:par>
                                <p:cTn id="15" presetID="10" presetClass="entr" presetSubtype="0" fill="hold" grpId="0" nodeType="withEffect">
                                  <p:stCondLst>
                                    <p:cond delay="2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250"/>
                                        <p:tgtEl>
                                          <p:spTgt spid="33"/>
                                        </p:tgtEl>
                                      </p:cBhvr>
                                    </p:animEffect>
                                  </p:childTnLst>
                                </p:cTn>
                              </p:par>
                              <p:par>
                                <p:cTn id="18" presetID="42" presetClass="path" presetSubtype="0" decel="100000" fill="hold" grpId="1" nodeType="withEffect">
                                  <p:stCondLst>
                                    <p:cond delay="200"/>
                                  </p:stCondLst>
                                  <p:childTnLst>
                                    <p:animMotion origin="layout" path="M 1.25E-6 0.03889 L 1.25E-6 1.85185E-6 " pathEditMode="relative" rAng="0" ptsTypes="AA">
                                      <p:cBhvr>
                                        <p:cTn id="19" dur="500" fill="hold"/>
                                        <p:tgtEl>
                                          <p:spTgt spid="33"/>
                                        </p:tgtEl>
                                        <p:attrNameLst>
                                          <p:attrName>ppt_x</p:attrName>
                                          <p:attrName>ppt_y</p:attrName>
                                        </p:attrNameLst>
                                      </p:cBhvr>
                                      <p:rCtr x="0"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2" grpId="0" animBg="1"/>
      <p:bldP spid="32" grpId="1" animBg="1"/>
      <p:bldP spid="33" grpId="0" animBg="1"/>
      <p:bldP spid="3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59326-EBDF-F48E-7D5B-A33740835EE3}"/>
              </a:ext>
            </a:extLst>
          </p:cNvPr>
          <p:cNvSpPr>
            <a:spLocks noGrp="1"/>
          </p:cNvSpPr>
          <p:nvPr>
            <p:ph type="title" idx="4294967295"/>
          </p:nvPr>
        </p:nvSpPr>
        <p:spPr>
          <a:xfrm>
            <a:off x="499826" y="510186"/>
            <a:ext cx="11017250" cy="554038"/>
          </a:xfrm>
        </p:spPr>
        <p:txBody>
          <a:bodyPr>
            <a:normAutofit/>
          </a:bodyPr>
          <a:lstStyle/>
          <a:p>
            <a:r>
              <a:rPr lang="en-US" sz="2800" b="1">
                <a:solidFill>
                  <a:srgbClr val="182C61"/>
                </a:solidFill>
                <a:latin typeface="Montserrat"/>
              </a:rPr>
              <a:t>What Is An Agent?</a:t>
            </a:r>
          </a:p>
        </p:txBody>
      </p:sp>
      <p:sp>
        <p:nvSpPr>
          <p:cNvPr id="4" name="Rounded Rectangle 12">
            <a:extLst>
              <a:ext uri="{FF2B5EF4-FFF2-40B4-BE49-F238E27FC236}">
                <a16:creationId xmlns:a16="http://schemas.microsoft.com/office/drawing/2014/main" id="{07FA9820-6B5A-B8B2-245E-37B1FBC6616B}"/>
              </a:ext>
              <a:ext uri="{C183D7F6-B498-43B3-948B-1728B52AA6E4}">
                <adec:decorative xmlns:adec="http://schemas.microsoft.com/office/drawing/2017/decorative" val="1"/>
              </a:ext>
            </a:extLst>
          </p:cNvPr>
          <p:cNvSpPr/>
          <p:nvPr/>
        </p:nvSpPr>
        <p:spPr bwMode="auto">
          <a:xfrm>
            <a:off x="8395498" y="2372812"/>
            <a:ext cx="2746535" cy="1939912"/>
          </a:xfrm>
          <a:prstGeom prst="roundRect">
            <a:avLst>
              <a:gd name="adj" fmla="val 18484"/>
            </a:avLst>
          </a:prstGeom>
          <a:no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110155"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00000"/>
              </a:solidFill>
              <a:effectLst/>
              <a:uLnTx/>
              <a:uFillTx/>
              <a:latin typeface="Open Sans" pitchFamily="2" charset="0"/>
              <a:ea typeface="Open Sans" pitchFamily="2" charset="0"/>
              <a:cs typeface="Open Sans" pitchFamily="2" charset="0"/>
            </a:endParaRPr>
          </a:p>
        </p:txBody>
      </p:sp>
      <p:sp>
        <p:nvSpPr>
          <p:cNvPr id="5" name="Rounded Rectangle 12">
            <a:extLst>
              <a:ext uri="{FF2B5EF4-FFF2-40B4-BE49-F238E27FC236}">
                <a16:creationId xmlns:a16="http://schemas.microsoft.com/office/drawing/2014/main" id="{EE8A64AF-DA66-F908-4452-9DDF251FE958}"/>
              </a:ext>
              <a:ext uri="{C183D7F6-B498-43B3-948B-1728B52AA6E4}">
                <adec:decorative xmlns:adec="http://schemas.microsoft.com/office/drawing/2017/decorative" val="1"/>
              </a:ext>
            </a:extLst>
          </p:cNvPr>
          <p:cNvSpPr/>
          <p:nvPr/>
        </p:nvSpPr>
        <p:spPr bwMode="auto">
          <a:xfrm>
            <a:off x="4485366" y="1779506"/>
            <a:ext cx="3221269" cy="2533220"/>
          </a:xfrm>
          <a:prstGeom prst="roundRect">
            <a:avLst>
              <a:gd name="adj" fmla="val 12124"/>
            </a:avLst>
          </a:prstGeom>
          <a:no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110155"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6" name="Rounded Rectangle 12">
            <a:extLst>
              <a:ext uri="{FF2B5EF4-FFF2-40B4-BE49-F238E27FC236}">
                <a16:creationId xmlns:a16="http://schemas.microsoft.com/office/drawing/2014/main" id="{EB525105-957C-E12C-5E9F-9AA92B3B0E0B}"/>
              </a:ext>
              <a:ext uri="{C183D7F6-B498-43B3-948B-1728B52AA6E4}">
                <adec:decorative xmlns:adec="http://schemas.microsoft.com/office/drawing/2017/decorative" val="1"/>
              </a:ext>
            </a:extLst>
          </p:cNvPr>
          <p:cNvSpPr/>
          <p:nvPr/>
        </p:nvSpPr>
        <p:spPr bwMode="auto">
          <a:xfrm>
            <a:off x="1049966" y="2372812"/>
            <a:ext cx="2746535" cy="1939914"/>
          </a:xfrm>
          <a:prstGeom prst="roundRect">
            <a:avLst>
              <a:gd name="adj" fmla="val 17098"/>
            </a:avLst>
          </a:prstGeom>
          <a:no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110155"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00000"/>
              </a:solidFill>
              <a:effectLst/>
              <a:uLnTx/>
              <a:uFillTx/>
              <a:latin typeface="Open Sans" pitchFamily="2" charset="0"/>
              <a:ea typeface="Open Sans" pitchFamily="2" charset="0"/>
              <a:cs typeface="Open Sans" pitchFamily="2" charset="0"/>
            </a:endParaRPr>
          </a:p>
        </p:txBody>
      </p:sp>
      <p:sp>
        <p:nvSpPr>
          <p:cNvPr id="7" name="Rounded Rectangle 12">
            <a:extLst>
              <a:ext uri="{FF2B5EF4-FFF2-40B4-BE49-F238E27FC236}">
                <a16:creationId xmlns:a16="http://schemas.microsoft.com/office/drawing/2014/main" id="{199F75E5-DF32-A65D-3090-1785468FA5AC}"/>
              </a:ext>
              <a:ext uri="{C183D7F6-B498-43B3-948B-1728B52AA6E4}">
                <adec:decorative xmlns:adec="http://schemas.microsoft.com/office/drawing/2017/decorative" val="1"/>
              </a:ext>
            </a:extLst>
          </p:cNvPr>
          <p:cNvSpPr/>
          <p:nvPr/>
        </p:nvSpPr>
        <p:spPr bwMode="auto">
          <a:xfrm>
            <a:off x="4485366" y="4818591"/>
            <a:ext cx="3221269" cy="1675899"/>
          </a:xfrm>
          <a:prstGeom prst="roundRect">
            <a:avLst>
              <a:gd name="adj" fmla="val 18080"/>
            </a:avLst>
          </a:prstGeom>
          <a:noFill/>
          <a:ln w="1270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91440" rIns="0" bIns="0" numCol="1" spcCol="0" rtlCol="0" fromWordArt="0" anchor="t" anchorCtr="0" forceAA="0" compatLnSpc="1">
            <a:prstTxWarp prst="textNoShape">
              <a:avLst/>
            </a:prstTxWarp>
            <a:noAutofit/>
          </a:bodyPr>
          <a:lstStyle/>
          <a:p>
            <a:pPr marL="0" marR="0" lvl="0" indent="0" algn="ctr" defTabSz="110155"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err="1">
              <a:ln>
                <a:noFill/>
              </a:ln>
              <a:solidFill>
                <a:srgbClr val="000000"/>
              </a:solidFill>
              <a:effectLst/>
              <a:uLnTx/>
              <a:uFillTx/>
              <a:latin typeface="Open Sans" pitchFamily="2" charset="0"/>
              <a:ea typeface="Open Sans" pitchFamily="2" charset="0"/>
              <a:cs typeface="Open Sans" pitchFamily="2" charset="0"/>
            </a:endParaRPr>
          </a:p>
        </p:txBody>
      </p:sp>
      <p:grpSp>
        <p:nvGrpSpPr>
          <p:cNvPr id="8" name="Group 7">
            <a:extLst>
              <a:ext uri="{FF2B5EF4-FFF2-40B4-BE49-F238E27FC236}">
                <a16:creationId xmlns:a16="http://schemas.microsoft.com/office/drawing/2014/main" id="{4EA94FCB-FAB0-8462-CFF8-7492A168058C}"/>
              </a:ext>
            </a:extLst>
          </p:cNvPr>
          <p:cNvGrpSpPr/>
          <p:nvPr/>
        </p:nvGrpSpPr>
        <p:grpSpPr>
          <a:xfrm>
            <a:off x="5124038" y="4122950"/>
            <a:ext cx="1943924" cy="1007671"/>
            <a:chOff x="5108290" y="4122950"/>
            <a:chExt cx="1943924" cy="1007671"/>
          </a:xfrm>
        </p:grpSpPr>
        <p:sp useBgFill="1">
          <p:nvSpPr>
            <p:cNvPr id="9" name="Rectangle 8">
              <a:extLst>
                <a:ext uri="{FF2B5EF4-FFF2-40B4-BE49-F238E27FC236}">
                  <a16:creationId xmlns:a16="http://schemas.microsoft.com/office/drawing/2014/main" id="{ABD344A1-AF45-4F02-4980-764A3BAB602A}"/>
                </a:ext>
              </a:extLst>
            </p:cNvPr>
            <p:cNvSpPr/>
            <p:nvPr/>
          </p:nvSpPr>
          <p:spPr bwMode="auto">
            <a:xfrm>
              <a:off x="5108290" y="4122950"/>
              <a:ext cx="248864" cy="1007671"/>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useBgFill="1">
          <p:nvSpPr>
            <p:cNvPr id="10" name="Rectangle 9">
              <a:extLst>
                <a:ext uri="{FF2B5EF4-FFF2-40B4-BE49-F238E27FC236}">
                  <a16:creationId xmlns:a16="http://schemas.microsoft.com/office/drawing/2014/main" id="{4DA96352-F486-910C-08F9-ECAA1F59A0D9}"/>
                </a:ext>
              </a:extLst>
            </p:cNvPr>
            <p:cNvSpPr/>
            <p:nvPr/>
          </p:nvSpPr>
          <p:spPr bwMode="auto">
            <a:xfrm>
              <a:off x="6803351" y="4122950"/>
              <a:ext cx="248863" cy="1007671"/>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000000"/>
                </a:solidFill>
                <a:effectLst/>
                <a:uLnTx/>
                <a:uFillTx/>
                <a:latin typeface="Open Sans" pitchFamily="2" charset="0"/>
                <a:ea typeface="Open Sans" pitchFamily="2" charset="0"/>
                <a:cs typeface="Open Sans" pitchFamily="2" charset="0"/>
              </a:endParaRPr>
            </a:p>
          </p:txBody>
        </p:sp>
      </p:grpSp>
      <p:grpSp>
        <p:nvGrpSpPr>
          <p:cNvPr id="11" name="Group 10">
            <a:extLst>
              <a:ext uri="{FF2B5EF4-FFF2-40B4-BE49-F238E27FC236}">
                <a16:creationId xmlns:a16="http://schemas.microsoft.com/office/drawing/2014/main" id="{07860FE1-95C2-48D7-73EE-0B87D063D654}"/>
              </a:ext>
            </a:extLst>
          </p:cNvPr>
          <p:cNvGrpSpPr/>
          <p:nvPr/>
        </p:nvGrpSpPr>
        <p:grpSpPr>
          <a:xfrm>
            <a:off x="3653596" y="3052051"/>
            <a:ext cx="4899118" cy="339489"/>
            <a:chOff x="3653596" y="3052051"/>
            <a:chExt cx="4899118" cy="339489"/>
          </a:xfrm>
        </p:grpSpPr>
        <p:sp useBgFill="1">
          <p:nvSpPr>
            <p:cNvPr id="12" name="Rectangle 11">
              <a:extLst>
                <a:ext uri="{FF2B5EF4-FFF2-40B4-BE49-F238E27FC236}">
                  <a16:creationId xmlns:a16="http://schemas.microsoft.com/office/drawing/2014/main" id="{4386B1A1-ADAF-B6FA-EE11-5D0E0C3D7DA9}"/>
                </a:ext>
              </a:extLst>
            </p:cNvPr>
            <p:cNvSpPr/>
            <p:nvPr/>
          </p:nvSpPr>
          <p:spPr bwMode="auto">
            <a:xfrm>
              <a:off x="3653596" y="3052051"/>
              <a:ext cx="939506" cy="339489"/>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useBgFill="1">
          <p:nvSpPr>
            <p:cNvPr id="13" name="Rectangle 12">
              <a:extLst>
                <a:ext uri="{FF2B5EF4-FFF2-40B4-BE49-F238E27FC236}">
                  <a16:creationId xmlns:a16="http://schemas.microsoft.com/office/drawing/2014/main" id="{CD21F3D4-3A64-4F6F-0506-1BD861DBECB5}"/>
                </a:ext>
              </a:extLst>
            </p:cNvPr>
            <p:cNvSpPr/>
            <p:nvPr/>
          </p:nvSpPr>
          <p:spPr bwMode="auto">
            <a:xfrm>
              <a:off x="7613208" y="3052051"/>
              <a:ext cx="939506" cy="339489"/>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grpSp>
      <p:sp>
        <p:nvSpPr>
          <p:cNvPr id="14" name="Rectangle: Rounded Corners 12">
            <a:extLst>
              <a:ext uri="{FF2B5EF4-FFF2-40B4-BE49-F238E27FC236}">
                <a16:creationId xmlns:a16="http://schemas.microsoft.com/office/drawing/2014/main" id="{DD15A7E6-8EA7-AD7B-3D43-8F3F7A99F936}"/>
              </a:ext>
              <a:ext uri="{C183D7F6-B498-43B3-948B-1728B52AA6E4}">
                <adec:decorative xmlns:adec="http://schemas.microsoft.com/office/drawing/2017/decorative" val="0"/>
              </a:ext>
            </a:extLst>
          </p:cNvPr>
          <p:cNvSpPr txBox="1">
            <a:spLocks/>
          </p:cNvSpPr>
          <p:nvPr/>
        </p:nvSpPr>
        <p:spPr bwMode="auto">
          <a:xfrm>
            <a:off x="4956744" y="2454172"/>
            <a:ext cx="2282458" cy="369332"/>
          </a:xfrm>
          <a:prstGeom prst="roundRect">
            <a:avLst>
              <a:gd name="adj" fmla="val 31494"/>
            </a:avLst>
          </a:prstGeom>
          <a:solidFill>
            <a:srgbClr val="C03BC4"/>
          </a:solidFill>
        </p:spPr>
        <p:txBody>
          <a:bodyPr wrap="square" lIns="0" tIns="0" rIns="0" bIns="45720" rtlCol="0" anchor="ctr" anchorCtr="0">
            <a:noAutofit/>
          </a:bodyPr>
          <a:lstStyle>
            <a:defPPr>
              <a:defRPr lang="en-US"/>
            </a:defPPr>
            <a:lvl1pPr algn="ctr" defTabSz="2275850" fontAlgn="base">
              <a:spcBef>
                <a:spcPts val="200"/>
              </a:spcBef>
              <a:spcAft>
                <a:spcPct val="0"/>
              </a:spcAft>
              <a:tabLst>
                <a:tab pos="3701239" algn="l"/>
              </a:tabLst>
              <a:defRPr sz="1100" b="1">
                <a:ln w="3175">
                  <a:noFill/>
                </a:ln>
                <a:gradFill>
                  <a:gsLst>
                    <a:gs pos="9174">
                      <a:srgbClr val="000000"/>
                    </a:gs>
                    <a:gs pos="42000">
                      <a:srgbClr val="000000"/>
                    </a:gs>
                  </a:gsLst>
                  <a:path path="circle">
                    <a:fillToRect l="100000" t="100000"/>
                  </a:path>
                </a:gradFill>
                <a:latin typeface="Segoe UI Variable Display Semib" pitchFamily="2" charset="0"/>
                <a:cs typeface="Segoe UI" pitchFamily="34" charset="0"/>
              </a:defRPr>
            </a:lvl1pPr>
          </a:lstStyle>
          <a:p>
            <a:pPr marL="0" marR="0" lvl="0" indent="0" algn="ctr" defTabSz="2275850" rtl="0" eaLnBrk="1" fontAlgn="base" latinLnBrk="0" hangingPunct="1">
              <a:lnSpc>
                <a:spcPct val="100000"/>
              </a:lnSpc>
              <a:spcBef>
                <a:spcPts val="200"/>
              </a:spcBef>
              <a:spcAft>
                <a:spcPct val="0"/>
              </a:spcAft>
              <a:buClrTx/>
              <a:buSzTx/>
              <a:buFontTx/>
              <a:buNone/>
              <a:tabLst>
                <a:tab pos="3701239" algn="l"/>
              </a:tabLst>
              <a:defRPr/>
            </a:pPr>
            <a:r>
              <a:rPr kumimoji="0" lang="en-US" sz="1600" b="0" i="0" u="none" strike="noStrike" kern="1200" cap="none" spc="0" normalizeH="0" baseline="0" noProof="0">
                <a:ln w="3175">
                  <a:noFill/>
                </a:ln>
                <a:solidFill>
                  <a:srgbClr val="000000"/>
                </a:solidFill>
                <a:effectLst/>
                <a:uLnTx/>
                <a:uFillTx/>
                <a:latin typeface="Open Sans" pitchFamily="2" charset="0"/>
                <a:ea typeface="Open Sans" pitchFamily="2" charset="0"/>
                <a:cs typeface="Open Sans" pitchFamily="2" charset="0"/>
              </a:rPr>
              <a:t>LLM</a:t>
            </a:r>
          </a:p>
        </p:txBody>
      </p:sp>
      <p:sp>
        <p:nvSpPr>
          <p:cNvPr id="15" name="Rectangle: Rounded Corners 12">
            <a:extLst>
              <a:ext uri="{FF2B5EF4-FFF2-40B4-BE49-F238E27FC236}">
                <a16:creationId xmlns:a16="http://schemas.microsoft.com/office/drawing/2014/main" id="{D3372E46-5443-A4E9-A248-D73DD0E3A5A3}"/>
              </a:ext>
              <a:ext uri="{C183D7F6-B498-43B3-948B-1728B52AA6E4}">
                <adec:decorative xmlns:adec="http://schemas.microsoft.com/office/drawing/2017/decorative" val="0"/>
              </a:ext>
            </a:extLst>
          </p:cNvPr>
          <p:cNvSpPr txBox="1">
            <a:spLocks/>
          </p:cNvSpPr>
          <p:nvPr/>
        </p:nvSpPr>
        <p:spPr bwMode="auto">
          <a:xfrm>
            <a:off x="4956744" y="3022208"/>
            <a:ext cx="2282458" cy="369332"/>
          </a:xfrm>
          <a:prstGeom prst="roundRect">
            <a:avLst>
              <a:gd name="adj" fmla="val 31494"/>
            </a:avLst>
          </a:prstGeom>
          <a:solidFill>
            <a:srgbClr val="8661C5"/>
          </a:solidFill>
        </p:spPr>
        <p:txBody>
          <a:bodyPr wrap="square" lIns="0" tIns="0" rIns="0" bIns="45720" rtlCol="0" anchor="ctr" anchorCtr="0">
            <a:noAutofit/>
          </a:bodyPr>
          <a:lstStyle>
            <a:defPPr>
              <a:defRPr lang="en-US"/>
            </a:defPPr>
            <a:lvl1pPr algn="ctr" defTabSz="2275850" fontAlgn="base">
              <a:spcBef>
                <a:spcPts val="200"/>
              </a:spcBef>
              <a:spcAft>
                <a:spcPct val="0"/>
              </a:spcAft>
              <a:tabLst>
                <a:tab pos="3701239" algn="l"/>
              </a:tabLst>
              <a:defRPr sz="1100" b="1">
                <a:ln w="3175">
                  <a:noFill/>
                </a:ln>
                <a:gradFill>
                  <a:gsLst>
                    <a:gs pos="9174">
                      <a:srgbClr val="000000"/>
                    </a:gs>
                    <a:gs pos="42000">
                      <a:srgbClr val="000000"/>
                    </a:gs>
                  </a:gsLst>
                  <a:path path="circle">
                    <a:fillToRect l="100000" t="100000"/>
                  </a:path>
                </a:gradFill>
                <a:latin typeface="Segoe UI Variable Display Semib" pitchFamily="2" charset="0"/>
                <a:cs typeface="Segoe UI" pitchFamily="34" charset="0"/>
              </a:defRPr>
            </a:lvl1pPr>
          </a:lstStyle>
          <a:p>
            <a:pPr marL="0" marR="0" lvl="0" indent="0" algn="ctr" defTabSz="2275850" rtl="0" eaLnBrk="1" fontAlgn="base" latinLnBrk="0" hangingPunct="1">
              <a:lnSpc>
                <a:spcPct val="100000"/>
              </a:lnSpc>
              <a:spcBef>
                <a:spcPts val="200"/>
              </a:spcBef>
              <a:spcAft>
                <a:spcPct val="0"/>
              </a:spcAft>
              <a:buClrTx/>
              <a:buSzTx/>
              <a:buFontTx/>
              <a:buNone/>
              <a:tabLst>
                <a:tab pos="3701239" algn="l"/>
              </a:tabLst>
              <a:defRPr/>
            </a:pPr>
            <a:r>
              <a:rPr kumimoji="0" lang="en-US" sz="1600" b="0" i="0" u="none" strike="noStrike" kern="1200" cap="none" spc="0" normalizeH="0" baseline="0" noProof="0">
                <a:ln w="3175">
                  <a:noFill/>
                </a:ln>
                <a:solidFill>
                  <a:srgbClr val="000000"/>
                </a:solidFill>
                <a:effectLst/>
                <a:uLnTx/>
                <a:uFillTx/>
                <a:latin typeface="Open Sans" pitchFamily="2" charset="0"/>
                <a:ea typeface="Open Sans" pitchFamily="2" charset="0"/>
                <a:cs typeface="Open Sans" pitchFamily="2" charset="0"/>
              </a:rPr>
              <a:t>Instructions</a:t>
            </a:r>
          </a:p>
        </p:txBody>
      </p:sp>
      <p:sp>
        <p:nvSpPr>
          <p:cNvPr id="16" name="Rectangle: Rounded Corners 12">
            <a:extLst>
              <a:ext uri="{FF2B5EF4-FFF2-40B4-BE49-F238E27FC236}">
                <a16:creationId xmlns:a16="http://schemas.microsoft.com/office/drawing/2014/main" id="{8416BA05-4BDC-205F-ABAF-3C422234AE61}"/>
              </a:ext>
              <a:ext uri="{C183D7F6-B498-43B3-948B-1728B52AA6E4}">
                <adec:decorative xmlns:adec="http://schemas.microsoft.com/office/drawing/2017/decorative" val="0"/>
              </a:ext>
            </a:extLst>
          </p:cNvPr>
          <p:cNvSpPr txBox="1">
            <a:spLocks/>
          </p:cNvSpPr>
          <p:nvPr/>
        </p:nvSpPr>
        <p:spPr bwMode="auto">
          <a:xfrm>
            <a:off x="4956744" y="3590244"/>
            <a:ext cx="2282458" cy="369332"/>
          </a:xfrm>
          <a:prstGeom prst="roundRect">
            <a:avLst>
              <a:gd name="adj" fmla="val 31494"/>
            </a:avLst>
          </a:prstGeom>
          <a:solidFill>
            <a:srgbClr val="0078D4"/>
          </a:solidFill>
        </p:spPr>
        <p:txBody>
          <a:bodyPr wrap="square" lIns="0" tIns="0" rIns="0" bIns="45720" rtlCol="0" anchor="ctr" anchorCtr="0">
            <a:noAutofit/>
          </a:bodyPr>
          <a:lstStyle>
            <a:defPPr>
              <a:defRPr lang="en-US"/>
            </a:defPPr>
            <a:lvl1pPr algn="ctr" defTabSz="2275850" fontAlgn="base">
              <a:spcBef>
                <a:spcPts val="200"/>
              </a:spcBef>
              <a:spcAft>
                <a:spcPct val="0"/>
              </a:spcAft>
              <a:tabLst>
                <a:tab pos="3701239" algn="l"/>
              </a:tabLst>
              <a:defRPr sz="1100" b="1">
                <a:ln w="3175">
                  <a:noFill/>
                </a:ln>
                <a:gradFill>
                  <a:gsLst>
                    <a:gs pos="9174">
                      <a:srgbClr val="000000"/>
                    </a:gs>
                    <a:gs pos="42000">
                      <a:srgbClr val="000000"/>
                    </a:gs>
                  </a:gsLst>
                  <a:path path="circle">
                    <a:fillToRect l="100000" t="100000"/>
                  </a:path>
                </a:gradFill>
                <a:latin typeface="Segoe UI Variable Display Semib" pitchFamily="2" charset="0"/>
                <a:cs typeface="Segoe UI" pitchFamily="34" charset="0"/>
              </a:defRPr>
            </a:lvl1pPr>
          </a:lstStyle>
          <a:p>
            <a:pPr marL="0" marR="0" lvl="0" indent="0" algn="ctr" defTabSz="2275850" rtl="0" eaLnBrk="1" fontAlgn="base" latinLnBrk="0" hangingPunct="1">
              <a:lnSpc>
                <a:spcPct val="100000"/>
              </a:lnSpc>
              <a:spcBef>
                <a:spcPts val="200"/>
              </a:spcBef>
              <a:spcAft>
                <a:spcPct val="0"/>
              </a:spcAft>
              <a:buClrTx/>
              <a:buSzTx/>
              <a:buFontTx/>
              <a:buNone/>
              <a:tabLst>
                <a:tab pos="3701239" algn="l"/>
              </a:tabLst>
              <a:defRPr/>
            </a:pPr>
            <a:r>
              <a:rPr kumimoji="0" lang="en-US" sz="1600" b="0" i="0" u="none" strike="noStrike" kern="1200" cap="none" spc="0" normalizeH="0" baseline="0" noProof="0">
                <a:ln w="3175">
                  <a:noFill/>
                </a:ln>
                <a:solidFill>
                  <a:srgbClr val="000000"/>
                </a:solidFill>
                <a:effectLst/>
                <a:uLnTx/>
                <a:uFillTx/>
                <a:latin typeface="Open Sans" pitchFamily="2" charset="0"/>
                <a:ea typeface="Open Sans" pitchFamily="2" charset="0"/>
                <a:cs typeface="Open Sans" pitchFamily="2" charset="0"/>
              </a:rPr>
              <a:t>Tools</a:t>
            </a:r>
          </a:p>
        </p:txBody>
      </p:sp>
      <p:grpSp>
        <p:nvGrpSpPr>
          <p:cNvPr id="3" name="Group 2">
            <a:extLst>
              <a:ext uri="{FF2B5EF4-FFF2-40B4-BE49-F238E27FC236}">
                <a16:creationId xmlns:a16="http://schemas.microsoft.com/office/drawing/2014/main" id="{40099B85-F7F8-CCF0-247E-6A0BEBE156A7}"/>
              </a:ext>
            </a:extLst>
          </p:cNvPr>
          <p:cNvGrpSpPr/>
          <p:nvPr/>
        </p:nvGrpSpPr>
        <p:grpSpPr>
          <a:xfrm>
            <a:off x="4956744" y="2454172"/>
            <a:ext cx="2282458" cy="1505404"/>
            <a:chOff x="4956744" y="2454172"/>
            <a:chExt cx="2282458" cy="1505404"/>
          </a:xfrm>
          <a:gradFill flip="none" rotWithShape="1">
            <a:gsLst>
              <a:gs pos="0">
                <a:srgbClr val="C03BC4"/>
              </a:gs>
              <a:gs pos="100000">
                <a:srgbClr val="0078D4"/>
              </a:gs>
            </a:gsLst>
            <a:lin ang="2700000" scaled="1"/>
            <a:tileRect/>
          </a:gradFill>
        </p:grpSpPr>
        <p:sp>
          <p:nvSpPr>
            <p:cNvPr id="75" name="Rectangle: Rounded Corners 12">
              <a:extLst>
                <a:ext uri="{FF2B5EF4-FFF2-40B4-BE49-F238E27FC236}">
                  <a16:creationId xmlns:a16="http://schemas.microsoft.com/office/drawing/2014/main" id="{DD15A7E6-8EA7-AD7B-3D43-8F3F7A99F936}"/>
                </a:ext>
                <a:ext uri="{C183D7F6-B498-43B3-948B-1728B52AA6E4}">
                  <adec:decorative xmlns:adec="http://schemas.microsoft.com/office/drawing/2017/decorative" val="0"/>
                </a:ext>
              </a:extLst>
            </p:cNvPr>
            <p:cNvSpPr txBox="1">
              <a:spLocks/>
            </p:cNvSpPr>
            <p:nvPr/>
          </p:nvSpPr>
          <p:spPr bwMode="auto">
            <a:xfrm>
              <a:off x="4956744" y="2454172"/>
              <a:ext cx="2282458" cy="369332"/>
            </a:xfrm>
            <a:prstGeom prst="roundRect">
              <a:avLst>
                <a:gd name="adj" fmla="val 31494"/>
              </a:avLst>
            </a:prstGeom>
            <a:grpFill/>
          </p:spPr>
          <p:txBody>
            <a:bodyPr wrap="square" lIns="0" tIns="0" rIns="0" bIns="45720" rtlCol="0" anchor="ctr" anchorCtr="0">
              <a:noAutofit/>
            </a:bodyPr>
            <a:lstStyle>
              <a:defPPr>
                <a:defRPr lang="en-US"/>
              </a:defPPr>
              <a:lvl1pPr algn="ctr" defTabSz="2275850" fontAlgn="base">
                <a:spcBef>
                  <a:spcPts val="200"/>
                </a:spcBef>
                <a:spcAft>
                  <a:spcPct val="0"/>
                </a:spcAft>
                <a:tabLst>
                  <a:tab pos="3701239" algn="l"/>
                </a:tabLst>
                <a:defRPr sz="1100" b="1">
                  <a:ln w="3175">
                    <a:noFill/>
                  </a:ln>
                  <a:gradFill>
                    <a:gsLst>
                      <a:gs pos="9174">
                        <a:srgbClr val="000000"/>
                      </a:gs>
                      <a:gs pos="42000">
                        <a:srgbClr val="000000"/>
                      </a:gs>
                    </a:gsLst>
                    <a:path path="circle">
                      <a:fillToRect l="100000" t="100000"/>
                    </a:path>
                  </a:gradFill>
                  <a:latin typeface="Segoe UI Variable Display Semib" pitchFamily="2" charset="0"/>
                  <a:cs typeface="Segoe UI" pitchFamily="34" charset="0"/>
                </a:defRPr>
              </a:lvl1pPr>
            </a:lstStyle>
            <a:p>
              <a:pPr marL="0" marR="0" lvl="0" indent="0" algn="ctr" defTabSz="2275850" rtl="0" eaLnBrk="1" fontAlgn="base" latinLnBrk="0" hangingPunct="1">
                <a:lnSpc>
                  <a:spcPct val="100000"/>
                </a:lnSpc>
                <a:spcBef>
                  <a:spcPts val="200"/>
                </a:spcBef>
                <a:spcAft>
                  <a:spcPct val="0"/>
                </a:spcAft>
                <a:buClrTx/>
                <a:buSzTx/>
                <a:buFontTx/>
                <a:buNone/>
                <a:tabLst>
                  <a:tab pos="3701239" algn="l"/>
                </a:tabLst>
                <a:defRPr/>
              </a:pPr>
              <a:r>
                <a:rPr kumimoji="0" lang="en-US" sz="1400" b="1" i="0" u="none" strike="noStrike" kern="1200" cap="none" spc="0" normalizeH="0" baseline="0" noProof="0">
                  <a:ln w="3175">
                    <a:noFill/>
                  </a:ln>
                  <a:solidFill>
                    <a:srgbClr val="FFFFFF"/>
                  </a:solidFill>
                  <a:effectLst/>
                  <a:uLnTx/>
                  <a:uFillTx/>
                  <a:latin typeface="Open Sans" pitchFamily="2" charset="0"/>
                  <a:ea typeface="Open Sans" pitchFamily="2" charset="0"/>
                  <a:cs typeface="Open Sans" pitchFamily="2" charset="0"/>
                </a:rPr>
                <a:t>LLM</a:t>
              </a:r>
            </a:p>
          </p:txBody>
        </p:sp>
        <p:sp>
          <p:nvSpPr>
            <p:cNvPr id="76" name="Rectangle: Rounded Corners 12">
              <a:extLst>
                <a:ext uri="{FF2B5EF4-FFF2-40B4-BE49-F238E27FC236}">
                  <a16:creationId xmlns:a16="http://schemas.microsoft.com/office/drawing/2014/main" id="{D3372E46-5443-A4E9-A248-D73DD0E3A5A3}"/>
                </a:ext>
                <a:ext uri="{C183D7F6-B498-43B3-948B-1728B52AA6E4}">
                  <adec:decorative xmlns:adec="http://schemas.microsoft.com/office/drawing/2017/decorative" val="0"/>
                </a:ext>
              </a:extLst>
            </p:cNvPr>
            <p:cNvSpPr txBox="1">
              <a:spLocks/>
            </p:cNvSpPr>
            <p:nvPr/>
          </p:nvSpPr>
          <p:spPr bwMode="auto">
            <a:xfrm>
              <a:off x="4956744" y="3022208"/>
              <a:ext cx="2282458" cy="369332"/>
            </a:xfrm>
            <a:prstGeom prst="roundRect">
              <a:avLst>
                <a:gd name="adj" fmla="val 31494"/>
              </a:avLst>
            </a:prstGeom>
            <a:grpFill/>
          </p:spPr>
          <p:txBody>
            <a:bodyPr wrap="square" lIns="0" tIns="0" rIns="0" bIns="45720" rtlCol="0" anchor="ctr" anchorCtr="0">
              <a:noAutofit/>
            </a:bodyPr>
            <a:lstStyle>
              <a:defPPr>
                <a:defRPr lang="en-US"/>
              </a:defPPr>
              <a:lvl1pPr algn="ctr" defTabSz="2275850" fontAlgn="base">
                <a:spcBef>
                  <a:spcPts val="200"/>
                </a:spcBef>
                <a:spcAft>
                  <a:spcPct val="0"/>
                </a:spcAft>
                <a:tabLst>
                  <a:tab pos="3701239" algn="l"/>
                </a:tabLst>
                <a:defRPr sz="1100" b="1">
                  <a:ln w="3175">
                    <a:noFill/>
                  </a:ln>
                  <a:gradFill>
                    <a:gsLst>
                      <a:gs pos="9174">
                        <a:srgbClr val="000000"/>
                      </a:gs>
                      <a:gs pos="42000">
                        <a:srgbClr val="000000"/>
                      </a:gs>
                    </a:gsLst>
                    <a:path path="circle">
                      <a:fillToRect l="100000" t="100000"/>
                    </a:path>
                  </a:gradFill>
                  <a:latin typeface="Segoe UI Variable Display Semib" pitchFamily="2" charset="0"/>
                  <a:cs typeface="Segoe UI" pitchFamily="34" charset="0"/>
                </a:defRPr>
              </a:lvl1pPr>
            </a:lstStyle>
            <a:p>
              <a:pPr marL="0" marR="0" lvl="0" indent="0" algn="ctr" defTabSz="2275850" rtl="0" eaLnBrk="1" fontAlgn="base" latinLnBrk="0" hangingPunct="1">
                <a:lnSpc>
                  <a:spcPct val="100000"/>
                </a:lnSpc>
                <a:spcBef>
                  <a:spcPts val="200"/>
                </a:spcBef>
                <a:spcAft>
                  <a:spcPct val="0"/>
                </a:spcAft>
                <a:buClrTx/>
                <a:buSzTx/>
                <a:buFontTx/>
                <a:buNone/>
                <a:tabLst>
                  <a:tab pos="3701239" algn="l"/>
                </a:tabLst>
                <a:defRPr/>
              </a:pPr>
              <a:r>
                <a:rPr kumimoji="0" lang="en-US" sz="1400" b="1" i="0" u="none" strike="noStrike" kern="1200" cap="none" spc="0" normalizeH="0" baseline="0" noProof="0">
                  <a:ln w="3175">
                    <a:noFill/>
                  </a:ln>
                  <a:solidFill>
                    <a:srgbClr val="FFFFFF"/>
                  </a:solidFill>
                  <a:effectLst/>
                  <a:uLnTx/>
                  <a:uFillTx/>
                  <a:latin typeface="Open Sans" pitchFamily="2" charset="0"/>
                  <a:ea typeface="Open Sans" pitchFamily="2" charset="0"/>
                  <a:cs typeface="Open Sans" pitchFamily="2" charset="0"/>
                </a:rPr>
                <a:t>Instructions</a:t>
              </a:r>
            </a:p>
          </p:txBody>
        </p:sp>
        <p:sp>
          <p:nvSpPr>
            <p:cNvPr id="77" name="Rectangle: Rounded Corners 12">
              <a:extLst>
                <a:ext uri="{FF2B5EF4-FFF2-40B4-BE49-F238E27FC236}">
                  <a16:creationId xmlns:a16="http://schemas.microsoft.com/office/drawing/2014/main" id="{8416BA05-4BDC-205F-ABAF-3C422234AE61}"/>
                </a:ext>
                <a:ext uri="{C183D7F6-B498-43B3-948B-1728B52AA6E4}">
                  <adec:decorative xmlns:adec="http://schemas.microsoft.com/office/drawing/2017/decorative" val="0"/>
                </a:ext>
              </a:extLst>
            </p:cNvPr>
            <p:cNvSpPr txBox="1">
              <a:spLocks/>
            </p:cNvSpPr>
            <p:nvPr/>
          </p:nvSpPr>
          <p:spPr bwMode="auto">
            <a:xfrm>
              <a:off x="4956744" y="3590244"/>
              <a:ext cx="2282458" cy="369332"/>
            </a:xfrm>
            <a:prstGeom prst="roundRect">
              <a:avLst>
                <a:gd name="adj" fmla="val 31494"/>
              </a:avLst>
            </a:prstGeom>
            <a:grpFill/>
          </p:spPr>
          <p:txBody>
            <a:bodyPr wrap="square" lIns="0" tIns="0" rIns="0" bIns="45720" rtlCol="0" anchor="ctr" anchorCtr="0">
              <a:noAutofit/>
            </a:bodyPr>
            <a:lstStyle>
              <a:defPPr>
                <a:defRPr lang="en-US"/>
              </a:defPPr>
              <a:lvl1pPr algn="ctr" defTabSz="2275850" fontAlgn="base">
                <a:spcBef>
                  <a:spcPts val="200"/>
                </a:spcBef>
                <a:spcAft>
                  <a:spcPct val="0"/>
                </a:spcAft>
                <a:tabLst>
                  <a:tab pos="3701239" algn="l"/>
                </a:tabLst>
                <a:defRPr sz="1100" b="1">
                  <a:ln w="3175">
                    <a:noFill/>
                  </a:ln>
                  <a:gradFill>
                    <a:gsLst>
                      <a:gs pos="9174">
                        <a:srgbClr val="000000"/>
                      </a:gs>
                      <a:gs pos="42000">
                        <a:srgbClr val="000000"/>
                      </a:gs>
                    </a:gsLst>
                    <a:path path="circle">
                      <a:fillToRect l="100000" t="100000"/>
                    </a:path>
                  </a:gradFill>
                  <a:latin typeface="Segoe UI Variable Display Semib" pitchFamily="2" charset="0"/>
                  <a:cs typeface="Segoe UI" pitchFamily="34" charset="0"/>
                </a:defRPr>
              </a:lvl1pPr>
            </a:lstStyle>
            <a:p>
              <a:pPr marL="0" marR="0" lvl="0" indent="0" algn="ctr" defTabSz="2275850" rtl="0" eaLnBrk="1" fontAlgn="base" latinLnBrk="0" hangingPunct="1">
                <a:lnSpc>
                  <a:spcPct val="100000"/>
                </a:lnSpc>
                <a:spcBef>
                  <a:spcPts val="200"/>
                </a:spcBef>
                <a:spcAft>
                  <a:spcPct val="0"/>
                </a:spcAft>
                <a:buClrTx/>
                <a:buSzTx/>
                <a:buFontTx/>
                <a:buNone/>
                <a:tabLst>
                  <a:tab pos="3701239" algn="l"/>
                </a:tabLst>
                <a:defRPr/>
              </a:pPr>
              <a:r>
                <a:rPr kumimoji="0" lang="en-US" sz="1400" b="1" i="0" u="none" strike="noStrike" kern="1200" cap="none" spc="0" normalizeH="0" baseline="0" noProof="0">
                  <a:ln w="3175">
                    <a:noFill/>
                  </a:ln>
                  <a:solidFill>
                    <a:srgbClr val="FFFFFF"/>
                  </a:solidFill>
                  <a:effectLst/>
                  <a:uLnTx/>
                  <a:uFillTx/>
                  <a:latin typeface="Open Sans" pitchFamily="2" charset="0"/>
                  <a:ea typeface="Open Sans" pitchFamily="2" charset="0"/>
                  <a:cs typeface="Open Sans" pitchFamily="2" charset="0"/>
                </a:rPr>
                <a:t>Tools</a:t>
              </a:r>
            </a:p>
          </p:txBody>
        </p:sp>
      </p:grpSp>
      <p:sp>
        <p:nvSpPr>
          <p:cNvPr id="17" name="TextBox 16">
            <a:extLst>
              <a:ext uri="{FF2B5EF4-FFF2-40B4-BE49-F238E27FC236}">
                <a16:creationId xmlns:a16="http://schemas.microsoft.com/office/drawing/2014/main" id="{B29B57A0-D2EC-4559-481C-23BB77CCA91D}"/>
              </a:ext>
            </a:extLst>
          </p:cNvPr>
          <p:cNvSpPr txBox="1"/>
          <p:nvPr/>
        </p:nvSpPr>
        <p:spPr>
          <a:xfrm>
            <a:off x="5326829" y="1912931"/>
            <a:ext cx="1538343" cy="369332"/>
          </a:xfrm>
          <a:prstGeom prst="rect">
            <a:avLst/>
          </a:prstGeom>
          <a:noFill/>
          <a:effectLst/>
        </p:spPr>
        <p:txBody>
          <a:bodyPr wrap="square" lIns="0" tIns="0" rIns="0" bIns="0" rtlCol="0" anchor="t" anchorCtr="0">
            <a:spAutoFit/>
          </a:bodyPr>
          <a:lstStyle/>
          <a:p>
            <a:pPr marL="0" marR="0" lvl="0" indent="0" algn="ctr" defTabSz="1371600" rtl="0" eaLnBrk="1" fontAlgn="auto" latinLnBrk="0" hangingPunct="1">
              <a:lnSpc>
                <a:spcPct val="100000"/>
              </a:lnSpc>
              <a:spcBef>
                <a:spcPts val="0"/>
              </a:spcBef>
              <a:spcAft>
                <a:spcPts val="0"/>
              </a:spcAft>
              <a:buClrTx/>
              <a:buSzTx/>
              <a:buFontTx/>
              <a:buNone/>
              <a:tabLst>
                <a:tab pos="1371600" algn="l"/>
              </a:tabLst>
              <a:defRPr/>
            </a:pPr>
            <a:r>
              <a:rPr kumimoji="0" lang="en-US" sz="2400" b="1" i="0" u="none" strike="noStrike" kern="1200" cap="none" spc="0" normalizeH="0" baseline="0" noProof="0">
                <a:ln w="3175">
                  <a:noFill/>
                </a:ln>
                <a:solidFill>
                  <a:srgbClr val="000000"/>
                </a:solidFill>
                <a:effectLst/>
                <a:uLnTx/>
                <a:uFillTx/>
                <a:latin typeface="Open Sans" pitchFamily="2" charset="0"/>
                <a:ea typeface="Open Sans" pitchFamily="2" charset="0"/>
                <a:cs typeface="Open Sans" pitchFamily="2" charset="0"/>
              </a:rPr>
              <a:t>Agent</a:t>
            </a:r>
          </a:p>
        </p:txBody>
      </p:sp>
      <p:sp>
        <p:nvSpPr>
          <p:cNvPr id="18" name="TextBox 17">
            <a:extLst>
              <a:ext uri="{FF2B5EF4-FFF2-40B4-BE49-F238E27FC236}">
                <a16:creationId xmlns:a16="http://schemas.microsoft.com/office/drawing/2014/main" id="{9DA13B0F-6F3C-B457-4899-B7A92C4DD381}"/>
              </a:ext>
            </a:extLst>
          </p:cNvPr>
          <p:cNvSpPr txBox="1"/>
          <p:nvPr/>
        </p:nvSpPr>
        <p:spPr>
          <a:xfrm>
            <a:off x="8998827" y="2625227"/>
            <a:ext cx="1538343" cy="276999"/>
          </a:xfrm>
          <a:prstGeom prst="rect">
            <a:avLst/>
          </a:prstGeom>
          <a:noFill/>
          <a:effectLst/>
        </p:spPr>
        <p:txBody>
          <a:bodyPr wrap="square" lIns="0" tIns="0" rIns="0" bIns="0" rtlCol="0" anchor="t" anchorCtr="0">
            <a:spAutoFit/>
          </a:bodyPr>
          <a:lstStyle/>
          <a:p>
            <a:pPr marL="0" marR="0" lvl="0" indent="0" algn="ctr" defTabSz="1371600" rtl="0" eaLnBrk="1" fontAlgn="auto" latinLnBrk="0" hangingPunct="1">
              <a:lnSpc>
                <a:spcPct val="100000"/>
              </a:lnSpc>
              <a:spcBef>
                <a:spcPts val="0"/>
              </a:spcBef>
              <a:spcAft>
                <a:spcPts val="0"/>
              </a:spcAft>
              <a:buClrTx/>
              <a:buSzTx/>
              <a:buFontTx/>
              <a:buNone/>
              <a:tabLst>
                <a:tab pos="1371600" algn="l"/>
              </a:tabLst>
              <a:defRPr/>
            </a:pPr>
            <a:r>
              <a:rPr kumimoji="0" lang="en-US" sz="1800" b="1" i="0" u="none" strike="noStrike" kern="1200" cap="none" spc="0" normalizeH="0" baseline="0" noProof="0">
                <a:ln w="3175">
                  <a:noFill/>
                </a:ln>
                <a:solidFill>
                  <a:srgbClr val="000000"/>
                </a:solidFill>
                <a:effectLst/>
                <a:uLnTx/>
                <a:uFillTx/>
                <a:latin typeface="Open Sans" pitchFamily="2" charset="0"/>
                <a:ea typeface="Open Sans" pitchFamily="2" charset="0"/>
                <a:cs typeface="Open Sans" pitchFamily="2" charset="0"/>
              </a:rPr>
              <a:t>Output</a:t>
            </a:r>
          </a:p>
        </p:txBody>
      </p:sp>
      <p:sp>
        <p:nvSpPr>
          <p:cNvPr id="19" name="TextBox 18">
            <a:extLst>
              <a:ext uri="{FF2B5EF4-FFF2-40B4-BE49-F238E27FC236}">
                <a16:creationId xmlns:a16="http://schemas.microsoft.com/office/drawing/2014/main" id="{1F71E06A-BD64-E88D-6EE0-ED9BB204ADA0}"/>
              </a:ext>
            </a:extLst>
          </p:cNvPr>
          <p:cNvSpPr txBox="1"/>
          <p:nvPr/>
        </p:nvSpPr>
        <p:spPr>
          <a:xfrm>
            <a:off x="1614494" y="2619783"/>
            <a:ext cx="1538343" cy="276999"/>
          </a:xfrm>
          <a:prstGeom prst="rect">
            <a:avLst/>
          </a:prstGeom>
          <a:noFill/>
          <a:effectLst/>
        </p:spPr>
        <p:txBody>
          <a:bodyPr wrap="square" lIns="0" tIns="0" rIns="0" bIns="0" rtlCol="0" anchor="t" anchorCtr="0">
            <a:spAutoFit/>
          </a:bodyPr>
          <a:lstStyle/>
          <a:p>
            <a:pPr marL="0" marR="0" lvl="0" indent="0" algn="ctr" defTabSz="1371600" rtl="0" eaLnBrk="1" fontAlgn="auto" latinLnBrk="0" hangingPunct="1">
              <a:lnSpc>
                <a:spcPct val="100000"/>
              </a:lnSpc>
              <a:spcBef>
                <a:spcPts val="0"/>
              </a:spcBef>
              <a:spcAft>
                <a:spcPts val="0"/>
              </a:spcAft>
              <a:buClrTx/>
              <a:buSzTx/>
              <a:buFontTx/>
              <a:buNone/>
              <a:tabLst>
                <a:tab pos="1371600" algn="l"/>
              </a:tabLst>
              <a:defRPr/>
            </a:pPr>
            <a:r>
              <a:rPr kumimoji="0" lang="en-US" sz="1800" b="1" i="0" u="none" strike="noStrike" kern="1200" cap="none" spc="0" normalizeH="0" baseline="0" noProof="0">
                <a:ln w="3175">
                  <a:noFill/>
                </a:ln>
                <a:solidFill>
                  <a:srgbClr val="000000"/>
                </a:solidFill>
                <a:effectLst/>
                <a:uLnTx/>
                <a:uFillTx/>
                <a:latin typeface="Open Sans" pitchFamily="2" charset="0"/>
                <a:ea typeface="Open Sans" pitchFamily="2" charset="0"/>
                <a:cs typeface="Open Sans" pitchFamily="2" charset="0"/>
              </a:rPr>
              <a:t>Input</a:t>
            </a:r>
          </a:p>
        </p:txBody>
      </p:sp>
      <p:grpSp>
        <p:nvGrpSpPr>
          <p:cNvPr id="20" name="Group 19">
            <a:extLst>
              <a:ext uri="{FF2B5EF4-FFF2-40B4-BE49-F238E27FC236}">
                <a16:creationId xmlns:a16="http://schemas.microsoft.com/office/drawing/2014/main" id="{360E09A4-3F94-A1BF-2CFF-EF304A570A0D}"/>
              </a:ext>
            </a:extLst>
          </p:cNvPr>
          <p:cNvGrpSpPr/>
          <p:nvPr/>
        </p:nvGrpSpPr>
        <p:grpSpPr>
          <a:xfrm>
            <a:off x="1172673" y="3057537"/>
            <a:ext cx="788999" cy="1120812"/>
            <a:chOff x="989086" y="2623632"/>
            <a:chExt cx="788999" cy="1120812"/>
          </a:xfrm>
        </p:grpSpPr>
        <p:pic>
          <p:nvPicPr>
            <p:cNvPr id="21" name="Picture 20">
              <a:extLst>
                <a:ext uri="{FF2B5EF4-FFF2-40B4-BE49-F238E27FC236}">
                  <a16:creationId xmlns:a16="http://schemas.microsoft.com/office/drawing/2014/main" id="{00544AD4-2719-1690-4EA7-92AFB2614AE4}"/>
                </a:ext>
              </a:extLst>
            </p:cNvPr>
            <p:cNvPicPr>
              <a:picLocks noChangeAspect="1"/>
            </p:cNvPicPr>
            <p:nvPr/>
          </p:nvPicPr>
          <p:blipFill>
            <a:blip r:embed="rId3"/>
            <a:stretch>
              <a:fillRect/>
            </a:stretch>
          </p:blipFill>
          <p:spPr>
            <a:xfrm>
              <a:off x="1110283" y="2623632"/>
              <a:ext cx="566014" cy="566014"/>
            </a:xfrm>
            <a:prstGeom prst="rect">
              <a:avLst/>
            </a:prstGeom>
            <a:effectLst>
              <a:outerShdw blurRad="50800" dist="38100" dir="2700000" algn="tl" rotWithShape="0">
                <a:prstClr val="black">
                  <a:alpha val="10000"/>
                </a:prstClr>
              </a:outerShdw>
            </a:effectLst>
          </p:spPr>
        </p:pic>
        <p:sp>
          <p:nvSpPr>
            <p:cNvPr id="22" name="TextBox 21">
              <a:extLst>
                <a:ext uri="{FF2B5EF4-FFF2-40B4-BE49-F238E27FC236}">
                  <a16:creationId xmlns:a16="http://schemas.microsoft.com/office/drawing/2014/main" id="{C7A9A536-49D7-24BC-0C82-AFD2CB4D152C}"/>
                </a:ext>
              </a:extLst>
            </p:cNvPr>
            <p:cNvSpPr txBox="1"/>
            <p:nvPr/>
          </p:nvSpPr>
          <p:spPr>
            <a:xfrm>
              <a:off x="989086" y="3264313"/>
              <a:ext cx="788999" cy="480131"/>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System</a:t>
              </a:r>
              <a:b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events</a:t>
              </a:r>
            </a:p>
          </p:txBody>
        </p:sp>
      </p:grpSp>
      <p:grpSp>
        <p:nvGrpSpPr>
          <p:cNvPr id="23" name="Group 22">
            <a:extLst>
              <a:ext uri="{FF2B5EF4-FFF2-40B4-BE49-F238E27FC236}">
                <a16:creationId xmlns:a16="http://schemas.microsoft.com/office/drawing/2014/main" id="{2C890252-CA5F-82E7-2576-1432133ED9B1}"/>
              </a:ext>
            </a:extLst>
          </p:cNvPr>
          <p:cNvGrpSpPr/>
          <p:nvPr/>
        </p:nvGrpSpPr>
        <p:grpSpPr>
          <a:xfrm>
            <a:off x="1876332" y="3057537"/>
            <a:ext cx="1005403" cy="1120812"/>
            <a:chOff x="1692745" y="2623632"/>
            <a:chExt cx="1005403" cy="1120812"/>
          </a:xfrm>
        </p:grpSpPr>
        <p:sp>
          <p:nvSpPr>
            <p:cNvPr id="24" name="TextBox 23">
              <a:extLst>
                <a:ext uri="{FF2B5EF4-FFF2-40B4-BE49-F238E27FC236}">
                  <a16:creationId xmlns:a16="http://schemas.microsoft.com/office/drawing/2014/main" id="{6ED0A14B-1BF2-2747-BCD4-143108C412CA}"/>
                </a:ext>
              </a:extLst>
            </p:cNvPr>
            <p:cNvSpPr txBox="1"/>
            <p:nvPr/>
          </p:nvSpPr>
          <p:spPr>
            <a:xfrm>
              <a:off x="1692745" y="3264313"/>
              <a:ext cx="1005403" cy="480131"/>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User</a:t>
              </a:r>
              <a:b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messages</a:t>
              </a:r>
            </a:p>
          </p:txBody>
        </p:sp>
        <p:pic>
          <p:nvPicPr>
            <p:cNvPr id="25" name="Picture 24">
              <a:extLst>
                <a:ext uri="{FF2B5EF4-FFF2-40B4-BE49-F238E27FC236}">
                  <a16:creationId xmlns:a16="http://schemas.microsoft.com/office/drawing/2014/main" id="{BC951F54-6991-4EB4-9DF9-7E9F8D20ECD4}"/>
                </a:ext>
              </a:extLst>
            </p:cNvPr>
            <p:cNvPicPr>
              <a:picLocks noChangeAspect="1"/>
            </p:cNvPicPr>
            <p:nvPr/>
          </p:nvPicPr>
          <p:blipFill>
            <a:blip r:embed="rId4"/>
            <a:stretch>
              <a:fillRect/>
            </a:stretch>
          </p:blipFill>
          <p:spPr>
            <a:xfrm>
              <a:off x="1908868" y="2623632"/>
              <a:ext cx="566014" cy="566014"/>
            </a:xfrm>
            <a:prstGeom prst="rect">
              <a:avLst/>
            </a:prstGeom>
            <a:effectLst>
              <a:outerShdw blurRad="50800" dist="38100" dir="2700000" algn="tl" rotWithShape="0">
                <a:prstClr val="black">
                  <a:alpha val="10000"/>
                </a:prstClr>
              </a:outerShdw>
            </a:effectLst>
          </p:spPr>
        </p:pic>
      </p:grpSp>
      <p:grpSp>
        <p:nvGrpSpPr>
          <p:cNvPr id="26" name="Group 25">
            <a:extLst>
              <a:ext uri="{FF2B5EF4-FFF2-40B4-BE49-F238E27FC236}">
                <a16:creationId xmlns:a16="http://schemas.microsoft.com/office/drawing/2014/main" id="{6CB104B0-CAD3-3F27-5FCC-BBD72277E6DB}"/>
              </a:ext>
            </a:extLst>
          </p:cNvPr>
          <p:cNvGrpSpPr/>
          <p:nvPr/>
        </p:nvGrpSpPr>
        <p:grpSpPr>
          <a:xfrm>
            <a:off x="9861057" y="3052051"/>
            <a:ext cx="748923" cy="1126298"/>
            <a:chOff x="9919307" y="2573355"/>
            <a:chExt cx="748923" cy="1126298"/>
          </a:xfrm>
        </p:grpSpPr>
        <p:pic>
          <p:nvPicPr>
            <p:cNvPr id="27" name="Picture 26">
              <a:extLst>
                <a:ext uri="{FF2B5EF4-FFF2-40B4-BE49-F238E27FC236}">
                  <a16:creationId xmlns:a16="http://schemas.microsoft.com/office/drawing/2014/main" id="{C3374C8A-45C8-AA04-CC2E-BC9DB1265284}"/>
                </a:ext>
              </a:extLst>
            </p:cNvPr>
            <p:cNvPicPr>
              <a:picLocks noChangeAspect="1"/>
            </p:cNvPicPr>
            <p:nvPr/>
          </p:nvPicPr>
          <p:blipFill>
            <a:blip r:embed="rId5"/>
            <a:stretch>
              <a:fillRect/>
            </a:stretch>
          </p:blipFill>
          <p:spPr>
            <a:xfrm>
              <a:off x="9993996" y="2573355"/>
              <a:ext cx="558598" cy="558597"/>
            </a:xfrm>
            <a:prstGeom prst="rect">
              <a:avLst/>
            </a:prstGeom>
          </p:spPr>
        </p:pic>
        <p:sp>
          <p:nvSpPr>
            <p:cNvPr id="28" name="TextBox 27">
              <a:extLst>
                <a:ext uri="{FF2B5EF4-FFF2-40B4-BE49-F238E27FC236}">
                  <a16:creationId xmlns:a16="http://schemas.microsoft.com/office/drawing/2014/main" id="{C50559E7-9AF9-5F70-C344-7617057C9077}"/>
                </a:ext>
              </a:extLst>
            </p:cNvPr>
            <p:cNvSpPr txBox="1"/>
            <p:nvPr/>
          </p:nvSpPr>
          <p:spPr>
            <a:xfrm>
              <a:off x="9919307" y="3219522"/>
              <a:ext cx="748923" cy="480131"/>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Tool</a:t>
              </a:r>
              <a:b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results</a:t>
              </a:r>
            </a:p>
          </p:txBody>
        </p:sp>
      </p:grpSp>
      <p:sp>
        <p:nvSpPr>
          <p:cNvPr id="29" name="TextBox 28">
            <a:extLst>
              <a:ext uri="{FF2B5EF4-FFF2-40B4-BE49-F238E27FC236}">
                <a16:creationId xmlns:a16="http://schemas.microsoft.com/office/drawing/2014/main" id="{B528C5E9-72AF-D3F4-CBEB-4CD030A49D0F}"/>
              </a:ext>
            </a:extLst>
          </p:cNvPr>
          <p:cNvSpPr txBox="1"/>
          <p:nvPr/>
        </p:nvSpPr>
        <p:spPr>
          <a:xfrm>
            <a:off x="5326829" y="4992122"/>
            <a:ext cx="1538343" cy="276999"/>
          </a:xfrm>
          <a:prstGeom prst="rect">
            <a:avLst/>
          </a:prstGeom>
          <a:noFill/>
          <a:effectLst/>
        </p:spPr>
        <p:txBody>
          <a:bodyPr wrap="square" lIns="0" tIns="0" rIns="0" bIns="0" rtlCol="0" anchor="t" anchorCtr="0">
            <a:spAutoFit/>
          </a:bodyPr>
          <a:lstStyle/>
          <a:p>
            <a:pPr marL="0" marR="0" lvl="0" indent="0" algn="ctr" defTabSz="1371600" rtl="0" eaLnBrk="1" fontAlgn="auto" latinLnBrk="0" hangingPunct="1">
              <a:lnSpc>
                <a:spcPct val="100000"/>
              </a:lnSpc>
              <a:spcBef>
                <a:spcPts val="0"/>
              </a:spcBef>
              <a:spcAft>
                <a:spcPts val="0"/>
              </a:spcAft>
              <a:buClrTx/>
              <a:buSzTx/>
              <a:buFontTx/>
              <a:buNone/>
              <a:tabLst>
                <a:tab pos="1371600" algn="l"/>
              </a:tabLst>
              <a:defRPr/>
            </a:pPr>
            <a:r>
              <a:rPr kumimoji="0" lang="en-US" sz="1800" b="1" i="0" u="none" strike="noStrike" kern="1200" cap="none" spc="0" normalizeH="0" baseline="0" noProof="0">
                <a:ln w="3175">
                  <a:noFill/>
                </a:ln>
                <a:solidFill>
                  <a:srgbClr val="000000"/>
                </a:solidFill>
                <a:effectLst/>
                <a:uLnTx/>
                <a:uFillTx/>
                <a:latin typeface="Open Sans" pitchFamily="2" charset="0"/>
                <a:ea typeface="Open Sans" pitchFamily="2" charset="0"/>
                <a:cs typeface="Open Sans" pitchFamily="2" charset="0"/>
              </a:rPr>
              <a:t>Tool calls</a:t>
            </a:r>
          </a:p>
        </p:txBody>
      </p:sp>
      <p:grpSp>
        <p:nvGrpSpPr>
          <p:cNvPr id="30" name="Group 29">
            <a:extLst>
              <a:ext uri="{FF2B5EF4-FFF2-40B4-BE49-F238E27FC236}">
                <a16:creationId xmlns:a16="http://schemas.microsoft.com/office/drawing/2014/main" id="{15BF9BAD-21AF-26B2-3401-793BA76BB823}"/>
              </a:ext>
            </a:extLst>
          </p:cNvPr>
          <p:cNvGrpSpPr/>
          <p:nvPr/>
        </p:nvGrpSpPr>
        <p:grpSpPr>
          <a:xfrm>
            <a:off x="4807752" y="5399818"/>
            <a:ext cx="914033" cy="893066"/>
            <a:chOff x="4807752" y="5294131"/>
            <a:chExt cx="914033" cy="893066"/>
          </a:xfrm>
        </p:grpSpPr>
        <p:pic>
          <p:nvPicPr>
            <p:cNvPr id="31" name="Picture 30">
              <a:extLst>
                <a:ext uri="{FF2B5EF4-FFF2-40B4-BE49-F238E27FC236}">
                  <a16:creationId xmlns:a16="http://schemas.microsoft.com/office/drawing/2014/main" id="{78E09D4E-8550-37FF-88BB-121E84FE70A3}"/>
                </a:ext>
              </a:extLst>
            </p:cNvPr>
            <p:cNvPicPr>
              <a:picLocks noChangeAspect="1"/>
            </p:cNvPicPr>
            <p:nvPr/>
          </p:nvPicPr>
          <p:blipFill>
            <a:blip r:embed="rId6"/>
            <a:stretch>
              <a:fillRect/>
            </a:stretch>
          </p:blipFill>
          <p:spPr>
            <a:xfrm>
              <a:off x="5036179" y="5294131"/>
              <a:ext cx="565588" cy="565588"/>
            </a:xfrm>
            <a:prstGeom prst="rect">
              <a:avLst/>
            </a:prstGeom>
            <a:effectLst>
              <a:outerShdw blurRad="50800" dist="38100" dir="2700000" algn="tl" rotWithShape="0">
                <a:prstClr val="black">
                  <a:alpha val="10000"/>
                </a:prstClr>
              </a:outerShdw>
            </a:effectLst>
          </p:spPr>
        </p:pic>
        <p:sp>
          <p:nvSpPr>
            <p:cNvPr id="32" name="TextBox 31">
              <a:extLst>
                <a:ext uri="{FF2B5EF4-FFF2-40B4-BE49-F238E27FC236}">
                  <a16:creationId xmlns:a16="http://schemas.microsoft.com/office/drawing/2014/main" id="{4A8E5CA5-C293-93D0-6D35-1C43B54DA2C9}"/>
                </a:ext>
              </a:extLst>
            </p:cNvPr>
            <p:cNvSpPr txBox="1"/>
            <p:nvPr/>
          </p:nvSpPr>
          <p:spPr>
            <a:xfrm>
              <a:off x="4807752" y="5900965"/>
              <a:ext cx="914033" cy="286232"/>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Retrieval</a:t>
              </a:r>
            </a:p>
          </p:txBody>
        </p:sp>
      </p:grpSp>
      <p:grpSp>
        <p:nvGrpSpPr>
          <p:cNvPr id="33" name="Group 32">
            <a:extLst>
              <a:ext uri="{FF2B5EF4-FFF2-40B4-BE49-F238E27FC236}">
                <a16:creationId xmlns:a16="http://schemas.microsoft.com/office/drawing/2014/main" id="{C3B9F01A-5B64-0C02-2B04-5D6BDA8F72FC}"/>
              </a:ext>
            </a:extLst>
          </p:cNvPr>
          <p:cNvGrpSpPr/>
          <p:nvPr/>
        </p:nvGrpSpPr>
        <p:grpSpPr>
          <a:xfrm>
            <a:off x="5697494" y="5397423"/>
            <a:ext cx="797013" cy="895461"/>
            <a:chOff x="5697494" y="5291736"/>
            <a:chExt cx="797013" cy="895461"/>
          </a:xfrm>
        </p:grpSpPr>
        <p:pic>
          <p:nvPicPr>
            <p:cNvPr id="34" name="Picture 33">
              <a:extLst>
                <a:ext uri="{FF2B5EF4-FFF2-40B4-BE49-F238E27FC236}">
                  <a16:creationId xmlns:a16="http://schemas.microsoft.com/office/drawing/2014/main" id="{E41A066A-0D16-8ED1-C070-AFBC03B9B3B3}"/>
                </a:ext>
              </a:extLst>
            </p:cNvPr>
            <p:cNvPicPr>
              <a:picLocks noChangeAspect="1"/>
            </p:cNvPicPr>
            <p:nvPr/>
          </p:nvPicPr>
          <p:blipFill>
            <a:blip r:embed="rId7"/>
            <a:stretch>
              <a:fillRect/>
            </a:stretch>
          </p:blipFill>
          <p:spPr>
            <a:xfrm>
              <a:off x="5841645" y="5291736"/>
              <a:ext cx="508711" cy="508711"/>
            </a:xfrm>
            <a:prstGeom prst="rect">
              <a:avLst/>
            </a:prstGeom>
            <a:effectLst>
              <a:outerShdw blurRad="50800" dist="38100" dir="2700000" algn="tl" rotWithShape="0">
                <a:prstClr val="black">
                  <a:alpha val="10000"/>
                </a:prstClr>
              </a:outerShdw>
            </a:effectLst>
          </p:spPr>
        </p:pic>
        <p:sp>
          <p:nvSpPr>
            <p:cNvPr id="35" name="TextBox 34">
              <a:extLst>
                <a:ext uri="{FF2B5EF4-FFF2-40B4-BE49-F238E27FC236}">
                  <a16:creationId xmlns:a16="http://schemas.microsoft.com/office/drawing/2014/main" id="{A2F6ACBB-18CD-0903-1C24-84029D507A83}"/>
                </a:ext>
              </a:extLst>
            </p:cNvPr>
            <p:cNvSpPr txBox="1"/>
            <p:nvPr/>
          </p:nvSpPr>
          <p:spPr>
            <a:xfrm>
              <a:off x="5697494" y="5900965"/>
              <a:ext cx="797013" cy="286232"/>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Actions</a:t>
              </a:r>
            </a:p>
          </p:txBody>
        </p:sp>
      </p:grpSp>
      <p:grpSp>
        <p:nvGrpSpPr>
          <p:cNvPr id="36" name="Group 35">
            <a:extLst>
              <a:ext uri="{FF2B5EF4-FFF2-40B4-BE49-F238E27FC236}">
                <a16:creationId xmlns:a16="http://schemas.microsoft.com/office/drawing/2014/main" id="{F414E05D-1B11-D93A-B76C-55384F2A4678}"/>
              </a:ext>
            </a:extLst>
          </p:cNvPr>
          <p:cNvGrpSpPr/>
          <p:nvPr/>
        </p:nvGrpSpPr>
        <p:grpSpPr>
          <a:xfrm>
            <a:off x="6486052" y="5383554"/>
            <a:ext cx="885179" cy="909330"/>
            <a:chOff x="6486052" y="5277867"/>
            <a:chExt cx="885179" cy="909330"/>
          </a:xfrm>
        </p:grpSpPr>
        <p:pic>
          <p:nvPicPr>
            <p:cNvPr id="37" name="Picture 36">
              <a:extLst>
                <a:ext uri="{FF2B5EF4-FFF2-40B4-BE49-F238E27FC236}">
                  <a16:creationId xmlns:a16="http://schemas.microsoft.com/office/drawing/2014/main" id="{58D9CA8C-BD06-9AFD-978E-6790F3CAE943}"/>
                </a:ext>
              </a:extLst>
            </p:cNvPr>
            <p:cNvPicPr>
              <a:picLocks noChangeAspect="1"/>
            </p:cNvPicPr>
            <p:nvPr/>
          </p:nvPicPr>
          <p:blipFill>
            <a:blip r:embed="rId8"/>
            <a:stretch>
              <a:fillRect/>
            </a:stretch>
          </p:blipFill>
          <p:spPr>
            <a:xfrm>
              <a:off x="6659784" y="5277867"/>
              <a:ext cx="565588" cy="565588"/>
            </a:xfrm>
            <a:prstGeom prst="rect">
              <a:avLst/>
            </a:prstGeom>
            <a:effectLst>
              <a:outerShdw blurRad="50800" dist="38100" dir="2700000" algn="tl" rotWithShape="0">
                <a:prstClr val="black">
                  <a:alpha val="10000"/>
                </a:prstClr>
              </a:outerShdw>
            </a:effectLst>
          </p:spPr>
        </p:pic>
        <p:sp>
          <p:nvSpPr>
            <p:cNvPr id="38" name="TextBox 37">
              <a:extLst>
                <a:ext uri="{FF2B5EF4-FFF2-40B4-BE49-F238E27FC236}">
                  <a16:creationId xmlns:a16="http://schemas.microsoft.com/office/drawing/2014/main" id="{C13B240E-1452-83CB-E0B5-F2A4A01944BF}"/>
                </a:ext>
              </a:extLst>
            </p:cNvPr>
            <p:cNvSpPr txBox="1"/>
            <p:nvPr/>
          </p:nvSpPr>
          <p:spPr>
            <a:xfrm>
              <a:off x="6486052" y="5900965"/>
              <a:ext cx="885179" cy="286232"/>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Memory</a:t>
              </a:r>
            </a:p>
          </p:txBody>
        </p:sp>
      </p:grpSp>
      <p:cxnSp>
        <p:nvCxnSpPr>
          <p:cNvPr id="39" name="Straight Arrow Connector 38">
            <a:extLst>
              <a:ext uri="{FF2B5EF4-FFF2-40B4-BE49-F238E27FC236}">
                <a16:creationId xmlns:a16="http://schemas.microsoft.com/office/drawing/2014/main" id="{5DD77E7E-C6B7-8252-D5D5-CB5735F37643}"/>
              </a:ext>
            </a:extLst>
          </p:cNvPr>
          <p:cNvCxnSpPr>
            <a:cxnSpLocks/>
            <a:stCxn id="12" idx="1"/>
          </p:cNvCxnSpPr>
          <p:nvPr/>
        </p:nvCxnSpPr>
        <p:spPr>
          <a:xfrm>
            <a:off x="3653596" y="3221796"/>
            <a:ext cx="1023912" cy="6460"/>
          </a:xfrm>
          <a:prstGeom prst="straightConnector1">
            <a:avLst/>
          </a:prstGeom>
          <a:ln w="12700">
            <a:gradFill flip="none" rotWithShape="1">
              <a:gsLst>
                <a:gs pos="0">
                  <a:srgbClr val="463668">
                    <a:alpha val="0"/>
                  </a:srgbClr>
                </a:gs>
                <a:gs pos="100000">
                  <a:schemeClr val="tx1"/>
                </a:gs>
              </a:gsLst>
              <a:lin ang="0" scaled="1"/>
              <a:tileRect/>
            </a:gradFill>
            <a:headEnd type="none" w="lg" len="med"/>
            <a:tailEnd type="arrow" w="lg" len="sm"/>
          </a:ln>
        </p:spPr>
        <p:style>
          <a:lnRef idx="1">
            <a:schemeClr val="accent1"/>
          </a:lnRef>
          <a:fillRef idx="0">
            <a:schemeClr val="accent1"/>
          </a:fillRef>
          <a:effectRef idx="0">
            <a:schemeClr val="accent1"/>
          </a:effectRef>
          <a:fontRef idx="minor">
            <a:schemeClr val="tx1"/>
          </a:fontRef>
        </p:style>
      </p:cxnSp>
      <p:pic>
        <p:nvPicPr>
          <p:cNvPr id="40" name="Picture 39" descr="A colorful hexagon with stars&#10;&#10;Description automatically generated">
            <a:extLst>
              <a:ext uri="{FF2B5EF4-FFF2-40B4-BE49-F238E27FC236}">
                <a16:creationId xmlns:a16="http://schemas.microsoft.com/office/drawing/2014/main" id="{4BA3A12E-2ED8-0671-9D3F-912629548C3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38820" y="1267940"/>
            <a:ext cx="714360" cy="714360"/>
          </a:xfrm>
          <a:prstGeom prst="rect">
            <a:avLst/>
          </a:prstGeom>
        </p:spPr>
      </p:pic>
      <p:grpSp>
        <p:nvGrpSpPr>
          <p:cNvPr id="41" name="Group 40">
            <a:extLst>
              <a:ext uri="{FF2B5EF4-FFF2-40B4-BE49-F238E27FC236}">
                <a16:creationId xmlns:a16="http://schemas.microsoft.com/office/drawing/2014/main" id="{7CC55570-832C-B382-015A-B31E3AC3102B}"/>
              </a:ext>
            </a:extLst>
          </p:cNvPr>
          <p:cNvGrpSpPr/>
          <p:nvPr/>
        </p:nvGrpSpPr>
        <p:grpSpPr>
          <a:xfrm>
            <a:off x="2728343" y="3007260"/>
            <a:ext cx="1005403" cy="1171089"/>
            <a:chOff x="2544756" y="2573355"/>
            <a:chExt cx="1005403" cy="1171089"/>
          </a:xfrm>
        </p:grpSpPr>
        <p:sp>
          <p:nvSpPr>
            <p:cNvPr id="42" name="TextBox 41">
              <a:extLst>
                <a:ext uri="{FF2B5EF4-FFF2-40B4-BE49-F238E27FC236}">
                  <a16:creationId xmlns:a16="http://schemas.microsoft.com/office/drawing/2014/main" id="{07B7E4FF-F2F4-86A3-124D-54B1DA457791}"/>
                </a:ext>
              </a:extLst>
            </p:cNvPr>
            <p:cNvSpPr txBox="1"/>
            <p:nvPr/>
          </p:nvSpPr>
          <p:spPr>
            <a:xfrm>
              <a:off x="2544756" y="3264313"/>
              <a:ext cx="1005403" cy="480131"/>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Agent</a:t>
              </a:r>
              <a:b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messages</a:t>
              </a:r>
            </a:p>
          </p:txBody>
        </p:sp>
        <p:pic>
          <p:nvPicPr>
            <p:cNvPr id="43" name="Picture 42" descr="A colorful hexagon with stars&#10;&#10;Description automatically generated">
              <a:extLst>
                <a:ext uri="{FF2B5EF4-FFF2-40B4-BE49-F238E27FC236}">
                  <a16:creationId xmlns:a16="http://schemas.microsoft.com/office/drawing/2014/main" id="{2BAAB930-2857-96E3-0B18-C354446D974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82955" y="2573355"/>
              <a:ext cx="714360" cy="714360"/>
            </a:xfrm>
            <a:prstGeom prst="rect">
              <a:avLst/>
            </a:prstGeom>
          </p:spPr>
        </p:pic>
      </p:grpSp>
      <p:grpSp>
        <p:nvGrpSpPr>
          <p:cNvPr id="44" name="Group 43">
            <a:extLst>
              <a:ext uri="{FF2B5EF4-FFF2-40B4-BE49-F238E27FC236}">
                <a16:creationId xmlns:a16="http://schemas.microsoft.com/office/drawing/2014/main" id="{40CF8355-D093-B721-AD11-15FF073E7FDA}"/>
              </a:ext>
            </a:extLst>
          </p:cNvPr>
          <p:cNvGrpSpPr/>
          <p:nvPr/>
        </p:nvGrpSpPr>
        <p:grpSpPr>
          <a:xfrm>
            <a:off x="8855382" y="2984601"/>
            <a:ext cx="1005403" cy="1200060"/>
            <a:chOff x="8913632" y="2505905"/>
            <a:chExt cx="1005403" cy="1200060"/>
          </a:xfrm>
        </p:grpSpPr>
        <p:sp>
          <p:nvSpPr>
            <p:cNvPr id="45" name="TextBox 44">
              <a:extLst>
                <a:ext uri="{FF2B5EF4-FFF2-40B4-BE49-F238E27FC236}">
                  <a16:creationId xmlns:a16="http://schemas.microsoft.com/office/drawing/2014/main" id="{81F91241-399C-9F28-7619-9C5B81EFC042}"/>
                </a:ext>
              </a:extLst>
            </p:cNvPr>
            <p:cNvSpPr txBox="1"/>
            <p:nvPr/>
          </p:nvSpPr>
          <p:spPr>
            <a:xfrm>
              <a:off x="8913632" y="3225834"/>
              <a:ext cx="1005403" cy="480131"/>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Agent</a:t>
              </a:r>
              <a:b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messages</a:t>
              </a:r>
            </a:p>
          </p:txBody>
        </p:sp>
        <p:pic>
          <p:nvPicPr>
            <p:cNvPr id="46" name="Picture 45" descr="A colorful hexagon with stars&#10;&#10;Description automatically generated">
              <a:extLst>
                <a:ext uri="{FF2B5EF4-FFF2-40B4-BE49-F238E27FC236}">
                  <a16:creationId xmlns:a16="http://schemas.microsoft.com/office/drawing/2014/main" id="{1809AAA4-E4B8-A2F8-A990-51A29096AB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59153" y="2505905"/>
              <a:ext cx="714360" cy="714360"/>
            </a:xfrm>
            <a:prstGeom prst="rect">
              <a:avLst/>
            </a:prstGeom>
          </p:spPr>
        </p:pic>
      </p:grpSp>
      <p:cxnSp>
        <p:nvCxnSpPr>
          <p:cNvPr id="47" name="Straight Arrow Connector 46">
            <a:extLst>
              <a:ext uri="{FF2B5EF4-FFF2-40B4-BE49-F238E27FC236}">
                <a16:creationId xmlns:a16="http://schemas.microsoft.com/office/drawing/2014/main" id="{0386AD3A-0461-4F22-9596-D9B5417056BF}"/>
              </a:ext>
            </a:extLst>
          </p:cNvPr>
          <p:cNvCxnSpPr>
            <a:cxnSpLocks/>
          </p:cNvCxnSpPr>
          <p:nvPr/>
        </p:nvCxnSpPr>
        <p:spPr>
          <a:xfrm>
            <a:off x="7550347" y="3221796"/>
            <a:ext cx="1023912" cy="6460"/>
          </a:xfrm>
          <a:prstGeom prst="straightConnector1">
            <a:avLst/>
          </a:prstGeom>
          <a:ln w="12700">
            <a:gradFill flip="none" rotWithShape="1">
              <a:gsLst>
                <a:gs pos="0">
                  <a:srgbClr val="463668">
                    <a:alpha val="0"/>
                  </a:srgbClr>
                </a:gs>
                <a:gs pos="100000">
                  <a:schemeClr val="tx1"/>
                </a:gs>
              </a:gsLst>
              <a:lin ang="0" scaled="1"/>
              <a:tileRect/>
            </a:gradFill>
            <a:headEnd type="none" w="lg" len="med"/>
            <a:tailEnd type="arrow" w="lg" len="sm"/>
          </a:ln>
        </p:spPr>
        <p:style>
          <a:lnRef idx="1">
            <a:schemeClr val="accent1"/>
          </a:lnRef>
          <a:fillRef idx="0">
            <a:schemeClr val="accent1"/>
          </a:fillRef>
          <a:effectRef idx="0">
            <a:schemeClr val="accent1"/>
          </a:effectRef>
          <a:fontRef idx="minor">
            <a:schemeClr val="tx1"/>
          </a:fontRef>
        </p:style>
      </p:cxnSp>
      <p:grpSp>
        <p:nvGrpSpPr>
          <p:cNvPr id="48" name="Group 47">
            <a:extLst>
              <a:ext uri="{FF2B5EF4-FFF2-40B4-BE49-F238E27FC236}">
                <a16:creationId xmlns:a16="http://schemas.microsoft.com/office/drawing/2014/main" id="{F69DA15D-160D-3013-949A-8B54F10D496F}"/>
              </a:ext>
            </a:extLst>
          </p:cNvPr>
          <p:cNvGrpSpPr/>
          <p:nvPr/>
        </p:nvGrpSpPr>
        <p:grpSpPr>
          <a:xfrm>
            <a:off x="5243374" y="4122950"/>
            <a:ext cx="1700157" cy="1007671"/>
            <a:chOff x="5132715" y="4122950"/>
            <a:chExt cx="1700157" cy="1007671"/>
          </a:xfrm>
        </p:grpSpPr>
        <p:cxnSp>
          <p:nvCxnSpPr>
            <p:cNvPr id="49" name="Straight Arrow Connector 48">
              <a:extLst>
                <a:ext uri="{FF2B5EF4-FFF2-40B4-BE49-F238E27FC236}">
                  <a16:creationId xmlns:a16="http://schemas.microsoft.com/office/drawing/2014/main" id="{51AC6259-2678-16C8-2E66-0D8747A55D69}"/>
                </a:ext>
              </a:extLst>
            </p:cNvPr>
            <p:cNvCxnSpPr>
              <a:cxnSpLocks/>
            </p:cNvCxnSpPr>
            <p:nvPr/>
          </p:nvCxnSpPr>
          <p:spPr>
            <a:xfrm>
              <a:off x="5132715" y="4185434"/>
              <a:ext cx="0" cy="806688"/>
            </a:xfrm>
            <a:prstGeom prst="straightConnector1">
              <a:avLst/>
            </a:prstGeom>
            <a:ln w="12700">
              <a:gradFill flip="none" rotWithShape="1">
                <a:gsLst>
                  <a:gs pos="0">
                    <a:srgbClr val="463668">
                      <a:alpha val="0"/>
                    </a:srgbClr>
                  </a:gs>
                  <a:gs pos="96000">
                    <a:schemeClr val="tx1"/>
                  </a:gs>
                </a:gsLst>
                <a:lin ang="5400000" scaled="1"/>
                <a:tileRect/>
              </a:gradFill>
              <a:headEnd type="none" w="lg" len="med"/>
              <a:tailEnd type="arrow" w="lg" len="sm"/>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5CA8BC9F-C7AA-606C-CADC-524D01455E4F}"/>
                </a:ext>
              </a:extLst>
            </p:cNvPr>
            <p:cNvCxnSpPr>
              <a:cxnSpLocks/>
              <a:stCxn id="10" idx="2"/>
              <a:endCxn id="10" idx="0"/>
            </p:cNvCxnSpPr>
            <p:nvPr/>
          </p:nvCxnSpPr>
          <p:spPr>
            <a:xfrm flipV="1">
              <a:off x="6832872" y="4122950"/>
              <a:ext cx="0" cy="1007671"/>
            </a:xfrm>
            <a:prstGeom prst="straightConnector1">
              <a:avLst/>
            </a:prstGeom>
            <a:ln w="12700">
              <a:gradFill flip="none" rotWithShape="1">
                <a:gsLst>
                  <a:gs pos="0">
                    <a:srgbClr val="463668">
                      <a:alpha val="0"/>
                    </a:srgbClr>
                  </a:gs>
                  <a:gs pos="99000">
                    <a:schemeClr val="tx1"/>
                  </a:gs>
                </a:gsLst>
                <a:lin ang="5400000" scaled="1"/>
                <a:tileRect/>
              </a:gradFill>
              <a:headEnd type="none" w="lg" len="med"/>
              <a:tailEnd type="arrow" w="lg" len="sm"/>
            </a:ln>
          </p:spPr>
          <p:style>
            <a:lnRef idx="1">
              <a:schemeClr val="accent1"/>
            </a:lnRef>
            <a:fillRef idx="0">
              <a:schemeClr val="accent1"/>
            </a:fillRef>
            <a:effectRef idx="0">
              <a:schemeClr val="accent1"/>
            </a:effectRef>
            <a:fontRef idx="minor">
              <a:schemeClr val="tx1"/>
            </a:fontRef>
          </p:style>
        </p:cxnSp>
      </p:grpSp>
      <p:pic>
        <p:nvPicPr>
          <p:cNvPr id="51" name="Picture 50">
            <a:extLst>
              <a:ext uri="{FF2B5EF4-FFF2-40B4-BE49-F238E27FC236}">
                <a16:creationId xmlns:a16="http://schemas.microsoft.com/office/drawing/2014/main" id="{861ADB88-A4D4-8909-2BAC-1171F6DF5E3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52" name="Group 51">
            <a:extLst>
              <a:ext uri="{FF2B5EF4-FFF2-40B4-BE49-F238E27FC236}">
                <a16:creationId xmlns:a16="http://schemas.microsoft.com/office/drawing/2014/main" id="{C80D4AFD-42EF-161D-838B-A0425ACA00D3}"/>
              </a:ext>
            </a:extLst>
          </p:cNvPr>
          <p:cNvGrpSpPr/>
          <p:nvPr/>
        </p:nvGrpSpPr>
        <p:grpSpPr>
          <a:xfrm>
            <a:off x="9166457" y="187733"/>
            <a:ext cx="2816321" cy="354218"/>
            <a:chOff x="7999373" y="268427"/>
            <a:chExt cx="2967951" cy="373289"/>
          </a:xfrm>
        </p:grpSpPr>
        <p:grpSp>
          <p:nvGrpSpPr>
            <p:cNvPr id="53" name="Group 52">
              <a:extLst>
                <a:ext uri="{FF2B5EF4-FFF2-40B4-BE49-F238E27FC236}">
                  <a16:creationId xmlns:a16="http://schemas.microsoft.com/office/drawing/2014/main" id="{A4E1AF6C-B68B-323D-8D93-16727E894BE7}"/>
                </a:ext>
              </a:extLst>
            </p:cNvPr>
            <p:cNvGrpSpPr/>
            <p:nvPr/>
          </p:nvGrpSpPr>
          <p:grpSpPr>
            <a:xfrm>
              <a:off x="7999373" y="268427"/>
              <a:ext cx="2967951" cy="373289"/>
              <a:chOff x="8294129" y="283321"/>
              <a:chExt cx="2737864" cy="344350"/>
            </a:xfrm>
          </p:grpSpPr>
          <p:grpSp>
            <p:nvGrpSpPr>
              <p:cNvPr id="55" name="Group 54">
                <a:extLst>
                  <a:ext uri="{FF2B5EF4-FFF2-40B4-BE49-F238E27FC236}">
                    <a16:creationId xmlns:a16="http://schemas.microsoft.com/office/drawing/2014/main" id="{FFDA4584-DA1E-F83B-7A72-8004CCB9991B}"/>
                  </a:ext>
                </a:extLst>
              </p:cNvPr>
              <p:cNvGrpSpPr/>
              <p:nvPr/>
            </p:nvGrpSpPr>
            <p:grpSpPr>
              <a:xfrm>
                <a:off x="8294129" y="285357"/>
                <a:ext cx="1993819" cy="342314"/>
                <a:chOff x="8126383" y="283519"/>
                <a:chExt cx="1993819" cy="342314"/>
              </a:xfrm>
            </p:grpSpPr>
            <p:pic>
              <p:nvPicPr>
                <p:cNvPr id="57" name="Picture 56" descr="Icon&#10;&#10;Description automatically generated">
                  <a:extLst>
                    <a:ext uri="{FF2B5EF4-FFF2-40B4-BE49-F238E27FC236}">
                      <a16:creationId xmlns:a16="http://schemas.microsoft.com/office/drawing/2014/main" id="{D56BFF6E-4BB6-8892-A5C8-F5C260ABCAE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58" name="Straight Connector 57">
                  <a:extLst>
                    <a:ext uri="{FF2B5EF4-FFF2-40B4-BE49-F238E27FC236}">
                      <a16:creationId xmlns:a16="http://schemas.microsoft.com/office/drawing/2014/main" id="{AE1C628A-85D4-3979-3BEC-749AAE3FEF2D}"/>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59" name="Straight Connector 58">
                  <a:extLst>
                    <a:ext uri="{FF2B5EF4-FFF2-40B4-BE49-F238E27FC236}">
                      <a16:creationId xmlns:a16="http://schemas.microsoft.com/office/drawing/2014/main" id="{56D31DC4-307B-51A7-ABA9-F8C8AB4F3A2B}"/>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56" name="Freeform 2">
                <a:extLst>
                  <a:ext uri="{FF2B5EF4-FFF2-40B4-BE49-F238E27FC236}">
                    <a16:creationId xmlns:a16="http://schemas.microsoft.com/office/drawing/2014/main" id="{E79704C7-F972-4A29-65C3-6F457E89B8B7}"/>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2"/>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54" name="Graphic 53">
              <a:extLst>
                <a:ext uri="{FF2B5EF4-FFF2-40B4-BE49-F238E27FC236}">
                  <a16:creationId xmlns:a16="http://schemas.microsoft.com/office/drawing/2014/main" id="{5A57522E-8042-4307-0817-CFC592EECAE7}"/>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915011" y="307944"/>
              <a:ext cx="1170603" cy="249632"/>
            </a:xfrm>
            <a:prstGeom prst="rect">
              <a:avLst/>
            </a:prstGeom>
          </p:spPr>
        </p:pic>
      </p:grpSp>
      <p:sp>
        <p:nvSpPr>
          <p:cNvPr id="60" name="Shape 3">
            <a:extLst>
              <a:ext uri="{FF2B5EF4-FFF2-40B4-BE49-F238E27FC236}">
                <a16:creationId xmlns:a16="http://schemas.microsoft.com/office/drawing/2014/main" id="{E2E3B53C-A2E6-0A44-1782-061232899D1B}"/>
              </a:ext>
            </a:extLst>
          </p:cNvPr>
          <p:cNvSpPr/>
          <p:nvPr/>
        </p:nvSpPr>
        <p:spPr>
          <a:xfrm>
            <a:off x="628602" y="1085089"/>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1385179493"/>
      </p:ext>
    </p:extLst>
  </p:cSld>
  <p:clrMapOvr>
    <a:masterClrMapping/>
  </p:clrMapOvr>
  <mc:AlternateContent xmlns:mc="http://schemas.openxmlformats.org/markup-compatibility/2006" xmlns:p14="http://schemas.microsoft.com/office/powerpoint/2010/main">
    <mc:Choice Requires="p14">
      <p:transition spd="slow" p14:dur="4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2C6FD-B67D-391A-2FA7-FD71DA4E28C1}"/>
            </a:ext>
          </a:extLst>
        </p:cNvPr>
        <p:cNvGrpSpPr/>
        <p:nvPr/>
      </p:nvGrpSpPr>
      <p:grpSpPr>
        <a:xfrm>
          <a:off x="0" y="0"/>
          <a:ext cx="0" cy="0"/>
          <a:chOff x="0" y="0"/>
          <a:chExt cx="0" cy="0"/>
        </a:xfrm>
      </p:grpSpPr>
      <p:sp>
        <p:nvSpPr>
          <p:cNvPr id="89" name="Rectangle: Rounded Corners 26">
            <a:extLst>
              <a:ext uri="{FF2B5EF4-FFF2-40B4-BE49-F238E27FC236}">
                <a16:creationId xmlns:a16="http://schemas.microsoft.com/office/drawing/2014/main" id="{C4134CB9-CC7F-11AC-CB2F-5CEC9FA7B0AB}"/>
              </a:ext>
              <a:ext uri="{C183D7F6-B498-43B3-948B-1728B52AA6E4}">
                <adec:decorative xmlns:adec="http://schemas.microsoft.com/office/drawing/2017/decorative" val="1"/>
              </a:ext>
            </a:extLst>
          </p:cNvPr>
          <p:cNvSpPr/>
          <p:nvPr/>
        </p:nvSpPr>
        <p:spPr bwMode="auto">
          <a:xfrm>
            <a:off x="0" y="1718737"/>
            <a:ext cx="12192000" cy="4476230"/>
          </a:xfrm>
          <a:prstGeom prst="rect">
            <a:avLst/>
          </a:prstGeom>
          <a:solidFill>
            <a:schemeClr val="accent1">
              <a:lumMod val="40000"/>
              <a:lumOff val="6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105156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23139"/>
              </a:solidFill>
              <a:effectLst/>
              <a:uLnTx/>
              <a:uFillTx/>
              <a:latin typeface="Segoe Sans Display Semilight"/>
              <a:ea typeface="+mn-ea"/>
              <a:cs typeface="+mn-cs"/>
            </a:endParaRPr>
          </a:p>
        </p:txBody>
      </p:sp>
      <p:sp>
        <p:nvSpPr>
          <p:cNvPr id="6" name="Title 5">
            <a:extLst>
              <a:ext uri="{FF2B5EF4-FFF2-40B4-BE49-F238E27FC236}">
                <a16:creationId xmlns:a16="http://schemas.microsoft.com/office/drawing/2014/main" id="{9DC83607-6209-EDD0-BEC0-AE255268B1BA}"/>
              </a:ext>
            </a:extLst>
          </p:cNvPr>
          <p:cNvSpPr>
            <a:spLocks noGrp="1"/>
          </p:cNvSpPr>
          <p:nvPr>
            <p:ph type="title"/>
          </p:nvPr>
        </p:nvSpPr>
        <p:spPr>
          <a:xfrm>
            <a:off x="485617" y="444692"/>
            <a:ext cx="11017250" cy="492443"/>
          </a:xfrm>
        </p:spPr>
        <p:txBody>
          <a:bodyPr>
            <a:normAutofit fontScale="90000"/>
          </a:bodyPr>
          <a:lstStyle/>
          <a:p>
            <a:r>
              <a:rPr lang="en-US" sz="3200" b="1">
                <a:solidFill>
                  <a:srgbClr val="182C61"/>
                </a:solidFill>
                <a:latin typeface="Montserrat" pitchFamily="2" charset="77"/>
              </a:rPr>
              <a:t>Copilot Co-Work Agent</a:t>
            </a:r>
          </a:p>
        </p:txBody>
      </p:sp>
      <p:sp>
        <p:nvSpPr>
          <p:cNvPr id="11" name="TextBox 10">
            <a:extLst>
              <a:ext uri="{FF2B5EF4-FFF2-40B4-BE49-F238E27FC236}">
                <a16:creationId xmlns:a16="http://schemas.microsoft.com/office/drawing/2014/main" id="{751576EE-4990-EAD6-D373-4B2E6FCF5B3E}"/>
              </a:ext>
            </a:extLst>
          </p:cNvPr>
          <p:cNvSpPr txBox="1"/>
          <p:nvPr/>
        </p:nvSpPr>
        <p:spPr>
          <a:xfrm>
            <a:off x="588963" y="952993"/>
            <a:ext cx="11035283" cy="335169"/>
          </a:xfrm>
          <a:prstGeom prst="rect">
            <a:avLst/>
          </a:prstGeom>
          <a:noFill/>
        </p:spPr>
        <p:txBody>
          <a:bodyPr wrap="square" lIns="0" tIns="0" rIns="0" bIns="0" anchor="t">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Out of the box specialized skills that knowledge works can immediately put to work</a:t>
            </a:r>
          </a:p>
        </p:txBody>
      </p:sp>
      <p:sp>
        <p:nvSpPr>
          <p:cNvPr id="53" name="Rectangle: Rounded Corners 52">
            <a:extLst>
              <a:ext uri="{FF2B5EF4-FFF2-40B4-BE49-F238E27FC236}">
                <a16:creationId xmlns:a16="http://schemas.microsoft.com/office/drawing/2014/main" id="{BA24767F-9611-D664-C58A-335A0A1A0F5B}"/>
              </a:ext>
            </a:extLst>
          </p:cNvPr>
          <p:cNvSpPr/>
          <p:nvPr/>
        </p:nvSpPr>
        <p:spPr>
          <a:xfrm>
            <a:off x="689134" y="2043669"/>
            <a:ext cx="1639190" cy="1724689"/>
          </a:xfrm>
          <a:prstGeom prst="roundRect">
            <a:avLst>
              <a:gd name="adj" fmla="val 8669"/>
            </a:avLst>
          </a:prstGeom>
          <a:solidFill>
            <a:schemeClr val="bg1"/>
          </a:solidFill>
          <a:ln w="9525" cap="flat">
            <a:solidFill>
              <a:schemeClr val="tx1"/>
            </a:solidFill>
            <a:prstDash val="solid"/>
            <a:miter/>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0097F4"/>
                </a:solidFill>
                <a:effectLst/>
                <a:uLnTx/>
                <a:uFillTx/>
                <a:latin typeface="Open Sans" pitchFamily="2" charset="0"/>
                <a:ea typeface="Open Sans" pitchFamily="2" charset="0"/>
                <a:cs typeface="Open Sans" pitchFamily="2" charset="0"/>
              </a:rPr>
              <a:t>Word</a:t>
            </a:r>
          </a:p>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Create and edit Word documents</a:t>
            </a:r>
          </a:p>
        </p:txBody>
      </p:sp>
      <p:sp>
        <p:nvSpPr>
          <p:cNvPr id="54" name="Rectangle: Rounded Corners 53">
            <a:extLst>
              <a:ext uri="{FF2B5EF4-FFF2-40B4-BE49-F238E27FC236}">
                <a16:creationId xmlns:a16="http://schemas.microsoft.com/office/drawing/2014/main" id="{D74C90CC-363C-434E-E9E7-80ED4F46CB49}"/>
              </a:ext>
            </a:extLst>
          </p:cNvPr>
          <p:cNvSpPr/>
          <p:nvPr/>
        </p:nvSpPr>
        <p:spPr>
          <a:xfrm>
            <a:off x="2524043" y="2043669"/>
            <a:ext cx="1639190" cy="1724689"/>
          </a:xfrm>
          <a:prstGeom prst="roundRect">
            <a:avLst>
              <a:gd name="adj" fmla="val 8669"/>
            </a:avLst>
          </a:prstGeom>
          <a:solidFill>
            <a:schemeClr val="bg1"/>
          </a:solidFill>
          <a:ln w="9525" cap="flat">
            <a:solidFill>
              <a:schemeClr val="tx1"/>
            </a:solidFill>
            <a:prstDash val="solid"/>
            <a:miter/>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0097F4"/>
                </a:solidFill>
                <a:effectLst/>
                <a:uLnTx/>
                <a:uFillTx/>
                <a:latin typeface="Open Sans" pitchFamily="2" charset="0"/>
                <a:ea typeface="Open Sans" pitchFamily="2" charset="0"/>
                <a:cs typeface="Open Sans" pitchFamily="2" charset="0"/>
              </a:rPr>
              <a:t>Excel</a:t>
            </a:r>
          </a:p>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Create and edit Excel spreadsheets</a:t>
            </a:r>
          </a:p>
        </p:txBody>
      </p:sp>
      <p:sp>
        <p:nvSpPr>
          <p:cNvPr id="55" name="Rectangle: Rounded Corners 54">
            <a:extLst>
              <a:ext uri="{FF2B5EF4-FFF2-40B4-BE49-F238E27FC236}">
                <a16:creationId xmlns:a16="http://schemas.microsoft.com/office/drawing/2014/main" id="{F0C7C1B4-C670-84B2-3CE6-D678DF5F68AC}"/>
              </a:ext>
            </a:extLst>
          </p:cNvPr>
          <p:cNvSpPr/>
          <p:nvPr/>
        </p:nvSpPr>
        <p:spPr>
          <a:xfrm>
            <a:off x="4358951" y="2043669"/>
            <a:ext cx="1639190" cy="1724689"/>
          </a:xfrm>
          <a:prstGeom prst="roundRect">
            <a:avLst>
              <a:gd name="adj" fmla="val 8669"/>
            </a:avLst>
          </a:prstGeom>
          <a:solidFill>
            <a:schemeClr val="bg1"/>
          </a:solidFill>
          <a:ln w="9525" cap="flat">
            <a:solidFill>
              <a:schemeClr val="tx1"/>
            </a:solidFill>
            <a:prstDash val="solid"/>
            <a:miter/>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0097F4"/>
                </a:solidFill>
                <a:effectLst/>
                <a:uLnTx/>
                <a:uFillTx/>
                <a:latin typeface="Open Sans" pitchFamily="2" charset="0"/>
                <a:ea typeface="Open Sans" pitchFamily="2" charset="0"/>
                <a:cs typeface="Open Sans" pitchFamily="2" charset="0"/>
              </a:rPr>
              <a:t>PowerPoint </a:t>
            </a:r>
          </a:p>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Create and edit PowerPoint presentations.</a:t>
            </a:r>
          </a:p>
        </p:txBody>
      </p:sp>
      <p:sp>
        <p:nvSpPr>
          <p:cNvPr id="56" name="Rectangle: Rounded Corners 55">
            <a:extLst>
              <a:ext uri="{FF2B5EF4-FFF2-40B4-BE49-F238E27FC236}">
                <a16:creationId xmlns:a16="http://schemas.microsoft.com/office/drawing/2014/main" id="{293D6A5B-2923-4B59-FC0D-58BA177AF48B}"/>
              </a:ext>
            </a:extLst>
          </p:cNvPr>
          <p:cNvSpPr/>
          <p:nvPr/>
        </p:nvSpPr>
        <p:spPr>
          <a:xfrm>
            <a:off x="6193860" y="2043669"/>
            <a:ext cx="1639190" cy="1724689"/>
          </a:xfrm>
          <a:prstGeom prst="roundRect">
            <a:avLst>
              <a:gd name="adj" fmla="val 8669"/>
            </a:avLst>
          </a:prstGeom>
          <a:solidFill>
            <a:schemeClr val="bg1"/>
          </a:solidFill>
          <a:ln w="9525" cap="flat">
            <a:solidFill>
              <a:schemeClr val="tx1"/>
            </a:solidFill>
            <a:prstDash val="solid"/>
            <a:miter/>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0097F4"/>
                </a:solidFill>
                <a:effectLst/>
                <a:uLnTx/>
                <a:uFillTx/>
                <a:latin typeface="Open Sans" pitchFamily="2" charset="0"/>
                <a:ea typeface="Open Sans" pitchFamily="2" charset="0"/>
                <a:cs typeface="Open Sans" pitchFamily="2" charset="0"/>
              </a:rPr>
              <a:t>PDF</a:t>
            </a:r>
          </a:p>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Work with PDF documents</a:t>
            </a:r>
          </a:p>
          <a:p>
            <a:pPr marL="0" marR="0" lvl="0" indent="0" algn="ctr" defTabSz="717626" rtl="0" eaLnBrk="1" fontAlgn="auto" latinLnBrk="0" hangingPunct="1">
              <a:lnSpc>
                <a:spcPct val="100000"/>
              </a:lnSpc>
              <a:spcBef>
                <a:spcPts val="300"/>
              </a:spcBef>
              <a:spcAft>
                <a:spcPts val="0"/>
              </a:spcAft>
              <a:buClrTx/>
              <a:buSzTx/>
              <a:buFontTx/>
              <a:buNone/>
              <a:tabLst/>
              <a:defRPr/>
            </a:pPr>
            <a:endPar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endParaRPr>
          </a:p>
          <a:p>
            <a:pPr marL="0" marR="0" lvl="0" indent="0" algn="ctr" defTabSz="717626" rtl="0" eaLnBrk="1" fontAlgn="auto" latinLnBrk="0" hangingPunct="1">
              <a:lnSpc>
                <a:spcPct val="100000"/>
              </a:lnSpc>
              <a:spcBef>
                <a:spcPts val="300"/>
              </a:spcBef>
              <a:spcAft>
                <a:spcPts val="0"/>
              </a:spcAft>
              <a:buClrTx/>
              <a:buSzTx/>
              <a:buFontTx/>
              <a:buNone/>
              <a:tabLst/>
              <a:defRPr/>
            </a:pPr>
            <a:endPar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endParaRPr>
          </a:p>
          <a:p>
            <a:pPr marL="0" marR="0" lvl="0" indent="0" algn="ctr" defTabSz="717626" rtl="0" eaLnBrk="1" fontAlgn="auto" latinLnBrk="0" hangingPunct="1">
              <a:lnSpc>
                <a:spcPct val="100000"/>
              </a:lnSpc>
              <a:spcBef>
                <a:spcPts val="300"/>
              </a:spcBef>
              <a:spcAft>
                <a:spcPts val="0"/>
              </a:spcAft>
              <a:buClrTx/>
              <a:buSzTx/>
              <a:buFontTx/>
              <a:buNone/>
              <a:tabLst/>
              <a:defRPr/>
            </a:pPr>
            <a:endPar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endParaRPr>
          </a:p>
        </p:txBody>
      </p:sp>
      <p:sp>
        <p:nvSpPr>
          <p:cNvPr id="57" name="Rectangle: Rounded Corners 56">
            <a:extLst>
              <a:ext uri="{FF2B5EF4-FFF2-40B4-BE49-F238E27FC236}">
                <a16:creationId xmlns:a16="http://schemas.microsoft.com/office/drawing/2014/main" id="{A70AD1EF-5D99-848C-59E4-A202881EC78B}"/>
              </a:ext>
            </a:extLst>
          </p:cNvPr>
          <p:cNvSpPr/>
          <p:nvPr/>
        </p:nvSpPr>
        <p:spPr>
          <a:xfrm>
            <a:off x="8028769" y="2043669"/>
            <a:ext cx="1639190" cy="1724689"/>
          </a:xfrm>
          <a:prstGeom prst="roundRect">
            <a:avLst>
              <a:gd name="adj" fmla="val 8669"/>
            </a:avLst>
          </a:prstGeom>
          <a:solidFill>
            <a:schemeClr val="bg1"/>
          </a:solidFill>
          <a:ln w="9525" cap="flat">
            <a:solidFill>
              <a:schemeClr val="tx1"/>
            </a:solidFill>
            <a:prstDash val="solid"/>
            <a:miter/>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0097F4"/>
                </a:solidFill>
                <a:effectLst/>
                <a:uLnTx/>
                <a:uFillTx/>
                <a:latin typeface="Open Sans" pitchFamily="2" charset="0"/>
                <a:ea typeface="Open Sans" pitchFamily="2" charset="0"/>
                <a:cs typeface="Open Sans" pitchFamily="2" charset="0"/>
              </a:rPr>
              <a:t>Email</a:t>
            </a:r>
          </a:p>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Compose, reply, forward, and send emails. Save drafts and manage attachments</a:t>
            </a:r>
          </a:p>
        </p:txBody>
      </p:sp>
      <p:sp>
        <p:nvSpPr>
          <p:cNvPr id="59" name="Rectangle: Rounded Corners 58">
            <a:extLst>
              <a:ext uri="{FF2B5EF4-FFF2-40B4-BE49-F238E27FC236}">
                <a16:creationId xmlns:a16="http://schemas.microsoft.com/office/drawing/2014/main" id="{D0F34066-59D2-60B0-8D2E-DBF5A1400528}"/>
              </a:ext>
            </a:extLst>
          </p:cNvPr>
          <p:cNvSpPr/>
          <p:nvPr/>
        </p:nvSpPr>
        <p:spPr>
          <a:xfrm>
            <a:off x="9863677" y="2043669"/>
            <a:ext cx="1639190" cy="1724689"/>
          </a:xfrm>
          <a:prstGeom prst="roundRect">
            <a:avLst>
              <a:gd name="adj" fmla="val 8669"/>
            </a:avLst>
          </a:prstGeom>
          <a:solidFill>
            <a:schemeClr val="bg1"/>
          </a:solidFill>
          <a:ln w="9525" cap="flat">
            <a:solidFill>
              <a:schemeClr val="tx1"/>
            </a:solidFill>
            <a:prstDash val="solid"/>
            <a:miter/>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0097F4"/>
                </a:solidFill>
                <a:effectLst/>
                <a:uLnTx/>
                <a:uFillTx/>
                <a:latin typeface="Open Sans" pitchFamily="2" charset="0"/>
                <a:ea typeface="Open Sans" pitchFamily="2" charset="0"/>
                <a:cs typeface="Open Sans" pitchFamily="2" charset="0"/>
              </a:rPr>
              <a:t>Calendar</a:t>
            </a:r>
            <a:r>
              <a:rPr kumimoji="0" lang="en-US" sz="14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 </a:t>
            </a:r>
          </a:p>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Create events using natural language, add Teams meeting links, and manage your calendar</a:t>
            </a:r>
          </a:p>
        </p:txBody>
      </p:sp>
      <p:sp>
        <p:nvSpPr>
          <p:cNvPr id="2" name="Rectangle: Rounded Corners 1">
            <a:extLst>
              <a:ext uri="{FF2B5EF4-FFF2-40B4-BE49-F238E27FC236}">
                <a16:creationId xmlns:a16="http://schemas.microsoft.com/office/drawing/2014/main" id="{22D438FC-76D8-465F-535B-1D98757F5BD0}"/>
              </a:ext>
            </a:extLst>
          </p:cNvPr>
          <p:cNvSpPr/>
          <p:nvPr/>
        </p:nvSpPr>
        <p:spPr>
          <a:xfrm>
            <a:off x="689134" y="3973774"/>
            <a:ext cx="1639190" cy="1724689"/>
          </a:xfrm>
          <a:prstGeom prst="roundRect">
            <a:avLst>
              <a:gd name="adj" fmla="val 8669"/>
            </a:avLst>
          </a:prstGeom>
          <a:solidFill>
            <a:schemeClr val="bg1"/>
          </a:solidFill>
          <a:ln w="9525" cap="flat">
            <a:solidFill>
              <a:schemeClr val="tx1"/>
            </a:solidFill>
            <a:prstDash val="solid"/>
            <a:miter/>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0097F4"/>
                </a:solidFill>
                <a:effectLst/>
                <a:uLnTx/>
                <a:uFillTx/>
                <a:latin typeface="Open Sans" pitchFamily="2" charset="0"/>
                <a:ea typeface="Open Sans" pitchFamily="2" charset="0"/>
                <a:cs typeface="Open Sans" pitchFamily="2" charset="0"/>
              </a:rPr>
              <a:t>Meetings</a:t>
            </a:r>
          </a:p>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Schedule meetings, prepare meeting, intelligence, and work insights</a:t>
            </a:r>
          </a:p>
        </p:txBody>
      </p:sp>
      <p:sp>
        <p:nvSpPr>
          <p:cNvPr id="3" name="Rectangle: Rounded Corners 2">
            <a:extLst>
              <a:ext uri="{FF2B5EF4-FFF2-40B4-BE49-F238E27FC236}">
                <a16:creationId xmlns:a16="http://schemas.microsoft.com/office/drawing/2014/main" id="{03C97CD2-1483-0A83-B115-B2DF7564FE06}"/>
              </a:ext>
            </a:extLst>
          </p:cNvPr>
          <p:cNvSpPr/>
          <p:nvPr/>
        </p:nvSpPr>
        <p:spPr>
          <a:xfrm>
            <a:off x="2524043" y="3973774"/>
            <a:ext cx="1639190" cy="1724689"/>
          </a:xfrm>
          <a:prstGeom prst="roundRect">
            <a:avLst>
              <a:gd name="adj" fmla="val 8669"/>
            </a:avLst>
          </a:prstGeom>
          <a:solidFill>
            <a:schemeClr val="bg1"/>
          </a:solidFill>
          <a:ln w="9525" cap="flat">
            <a:solidFill>
              <a:schemeClr val="tx1"/>
            </a:solidFill>
            <a:prstDash val="solid"/>
            <a:miter/>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0097F4"/>
                </a:solidFill>
                <a:effectLst/>
                <a:uLnTx/>
                <a:uFillTx/>
                <a:latin typeface="Open Sans" pitchFamily="2" charset="0"/>
                <a:ea typeface="Open Sans" pitchFamily="2" charset="0"/>
                <a:cs typeface="Open Sans" pitchFamily="2" charset="0"/>
              </a:rPr>
              <a:t>Daily briefing</a:t>
            </a:r>
          </a:p>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Prepare your daily briefing.</a:t>
            </a:r>
          </a:p>
        </p:txBody>
      </p:sp>
      <p:sp>
        <p:nvSpPr>
          <p:cNvPr id="4" name="Rectangle: Rounded Corners 3">
            <a:extLst>
              <a:ext uri="{FF2B5EF4-FFF2-40B4-BE49-F238E27FC236}">
                <a16:creationId xmlns:a16="http://schemas.microsoft.com/office/drawing/2014/main" id="{9E499EA5-C95A-9C9E-58EC-68C2CC2EDD3C}"/>
              </a:ext>
            </a:extLst>
          </p:cNvPr>
          <p:cNvSpPr/>
          <p:nvPr/>
        </p:nvSpPr>
        <p:spPr>
          <a:xfrm>
            <a:off x="4358951" y="3973774"/>
            <a:ext cx="1639190" cy="1724689"/>
          </a:xfrm>
          <a:prstGeom prst="roundRect">
            <a:avLst>
              <a:gd name="adj" fmla="val 8669"/>
            </a:avLst>
          </a:prstGeom>
          <a:solidFill>
            <a:schemeClr val="bg1"/>
          </a:solidFill>
          <a:ln w="9525" cap="flat">
            <a:solidFill>
              <a:schemeClr val="tx1"/>
            </a:solidFill>
            <a:prstDash val="solid"/>
            <a:miter/>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0097F4"/>
                </a:solidFill>
                <a:effectLst/>
                <a:uLnTx/>
                <a:uFillTx/>
                <a:latin typeface="Open Sans" pitchFamily="2" charset="0"/>
                <a:ea typeface="Open Sans" pitchFamily="2" charset="0"/>
                <a:cs typeface="Open Sans" pitchFamily="2" charset="0"/>
              </a:rPr>
              <a:t>Enterprise search </a:t>
            </a:r>
          </a:p>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Search across your organization</a:t>
            </a:r>
          </a:p>
        </p:txBody>
      </p:sp>
      <p:sp>
        <p:nvSpPr>
          <p:cNvPr id="5" name="Rectangle: Rounded Corners 4">
            <a:extLst>
              <a:ext uri="{FF2B5EF4-FFF2-40B4-BE49-F238E27FC236}">
                <a16:creationId xmlns:a16="http://schemas.microsoft.com/office/drawing/2014/main" id="{00A1BB3D-617D-EC54-CB95-7FCA8F7581B1}"/>
              </a:ext>
            </a:extLst>
          </p:cNvPr>
          <p:cNvSpPr/>
          <p:nvPr/>
        </p:nvSpPr>
        <p:spPr>
          <a:xfrm>
            <a:off x="6096000" y="3983008"/>
            <a:ext cx="1834909" cy="1724689"/>
          </a:xfrm>
          <a:prstGeom prst="roundRect">
            <a:avLst>
              <a:gd name="adj" fmla="val 8669"/>
            </a:avLst>
          </a:prstGeom>
          <a:solidFill>
            <a:schemeClr val="bg1"/>
          </a:solidFill>
          <a:ln w="9525" cap="flat">
            <a:solidFill>
              <a:schemeClr val="tx1"/>
            </a:solidFill>
            <a:prstDash val="solid"/>
            <a:miter/>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0097F4"/>
                </a:solidFill>
                <a:effectLst/>
                <a:uLnTx/>
                <a:uFillTx/>
                <a:latin typeface="Open Sans" pitchFamily="2" charset="0"/>
                <a:ea typeface="Open Sans" pitchFamily="2" charset="0"/>
                <a:cs typeface="Open Sans" pitchFamily="2" charset="0"/>
              </a:rPr>
              <a:t>Research</a:t>
            </a:r>
          </a:p>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Conduct in-depth research across multiple sources to compile comprehensive answers and analysis on complex topics</a:t>
            </a:r>
          </a:p>
        </p:txBody>
      </p:sp>
      <p:sp>
        <p:nvSpPr>
          <p:cNvPr id="7" name="Rectangle: Rounded Corners 6">
            <a:extLst>
              <a:ext uri="{FF2B5EF4-FFF2-40B4-BE49-F238E27FC236}">
                <a16:creationId xmlns:a16="http://schemas.microsoft.com/office/drawing/2014/main" id="{DC21E236-272B-F377-EAB3-4A8BD07F07D1}"/>
              </a:ext>
            </a:extLst>
          </p:cNvPr>
          <p:cNvSpPr/>
          <p:nvPr/>
        </p:nvSpPr>
        <p:spPr>
          <a:xfrm>
            <a:off x="8028769" y="3973774"/>
            <a:ext cx="1639190" cy="1724689"/>
          </a:xfrm>
          <a:prstGeom prst="roundRect">
            <a:avLst>
              <a:gd name="adj" fmla="val 8669"/>
            </a:avLst>
          </a:prstGeom>
          <a:solidFill>
            <a:schemeClr val="bg1"/>
          </a:solidFill>
          <a:ln w="9525" cap="flat">
            <a:solidFill>
              <a:schemeClr val="tx1"/>
            </a:solidFill>
            <a:prstDash val="solid"/>
            <a:miter/>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0097F4"/>
                </a:solidFill>
                <a:effectLst/>
                <a:uLnTx/>
                <a:uFillTx/>
                <a:latin typeface="Open Sans" pitchFamily="2" charset="0"/>
                <a:ea typeface="Open Sans" pitchFamily="2" charset="0"/>
                <a:cs typeface="Open Sans" pitchFamily="2" charset="0"/>
              </a:rPr>
              <a:t>Adaptive cards</a:t>
            </a:r>
          </a:p>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Generate interactive card-based responses with structured layouts, buttons, and data displays in the conversation</a:t>
            </a:r>
          </a:p>
        </p:txBody>
      </p:sp>
      <p:sp>
        <p:nvSpPr>
          <p:cNvPr id="9" name="Rectangle: Rounded Corners 8">
            <a:extLst>
              <a:ext uri="{FF2B5EF4-FFF2-40B4-BE49-F238E27FC236}">
                <a16:creationId xmlns:a16="http://schemas.microsoft.com/office/drawing/2014/main" id="{D95670F4-D6CA-5FBE-7621-9E96E1A531D5}"/>
              </a:ext>
            </a:extLst>
          </p:cNvPr>
          <p:cNvSpPr/>
          <p:nvPr/>
        </p:nvSpPr>
        <p:spPr>
          <a:xfrm>
            <a:off x="9863677" y="3973774"/>
            <a:ext cx="1639190" cy="1724689"/>
          </a:xfrm>
          <a:prstGeom prst="roundRect">
            <a:avLst>
              <a:gd name="adj" fmla="val 8669"/>
            </a:avLst>
          </a:prstGeom>
          <a:solidFill>
            <a:schemeClr val="bg1"/>
          </a:solidFill>
          <a:ln w="9525" cap="flat">
            <a:solidFill>
              <a:schemeClr val="tx1"/>
            </a:solidFill>
            <a:prstDash val="solid"/>
            <a:miter/>
          </a:ln>
          <a:effectLst/>
        </p:spPr>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400" b="0" i="0" u="none" strike="noStrike" kern="1200" cap="none" spc="0" normalizeH="0" baseline="0" noProof="0">
                <a:ln>
                  <a:noFill/>
                </a:ln>
                <a:solidFill>
                  <a:srgbClr val="0097F4"/>
                </a:solidFill>
                <a:effectLst/>
                <a:uLnTx/>
                <a:uFillTx/>
                <a:latin typeface="Open Sans" pitchFamily="2" charset="0"/>
                <a:ea typeface="Open Sans" pitchFamily="2" charset="0"/>
                <a:cs typeface="Open Sans" pitchFamily="2" charset="0"/>
              </a:rPr>
              <a:t>Custom skills</a:t>
            </a:r>
          </a:p>
          <a:p>
            <a:pPr marL="0" marR="0" lvl="0" indent="0" algn="ctr" defTabSz="717626" rtl="0" eaLnBrk="1" fontAlgn="auto" latinLnBrk="0" hangingPunct="1">
              <a:lnSpc>
                <a:spcPct val="100000"/>
              </a:lnSpc>
              <a:spcBef>
                <a:spcPts val="300"/>
              </a:spcBef>
              <a:spcAft>
                <a:spcPts val="0"/>
              </a:spcAft>
              <a:buClrTx/>
              <a:buSzTx/>
              <a:buFontTx/>
              <a:buNone/>
              <a:tabLst/>
              <a:defRPr/>
            </a:pPr>
            <a:r>
              <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Create a subfolder in OneDrive of custom skills that </a:t>
            </a:r>
            <a:r>
              <a:rPr kumimoji="0" lang="en-US" sz="1200" b="0" i="0" u="none" strike="noStrike" kern="1200" cap="none" spc="0" normalizeH="0" baseline="0" noProof="0" err="1">
                <a:ln>
                  <a:noFill/>
                </a:ln>
                <a:solidFill>
                  <a:srgbClr val="323139"/>
                </a:solidFill>
                <a:effectLst/>
                <a:uLnTx/>
                <a:uFillTx/>
                <a:latin typeface="Open Sans" pitchFamily="2" charset="0"/>
                <a:ea typeface="Open Sans" pitchFamily="2" charset="0"/>
                <a:cs typeface="Open Sans" pitchFamily="2" charset="0"/>
              </a:rPr>
              <a:t>Cowork</a:t>
            </a:r>
            <a:r>
              <a:rPr kumimoji="0" lang="en-US" sz="1200" b="0" i="0" u="none" strike="noStrike" kern="1200" cap="none" spc="0" normalizeH="0" baseline="0" noProof="0">
                <a:ln>
                  <a:noFill/>
                </a:ln>
                <a:solidFill>
                  <a:srgbClr val="323139"/>
                </a:solidFill>
                <a:effectLst/>
                <a:uLnTx/>
                <a:uFillTx/>
                <a:latin typeface="Open Sans" pitchFamily="2" charset="0"/>
                <a:ea typeface="Open Sans" pitchFamily="2" charset="0"/>
                <a:cs typeface="Open Sans" pitchFamily="2" charset="0"/>
              </a:rPr>
              <a:t> can reference at the start of each conversation.</a:t>
            </a:r>
          </a:p>
        </p:txBody>
      </p:sp>
      <p:pic>
        <p:nvPicPr>
          <p:cNvPr id="8" name="Picture 7">
            <a:extLst>
              <a:ext uri="{FF2B5EF4-FFF2-40B4-BE49-F238E27FC236}">
                <a16:creationId xmlns:a16="http://schemas.microsoft.com/office/drawing/2014/main" id="{F242A9D6-CF52-5F3B-502C-26E66245A1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0" name="Group 9">
            <a:extLst>
              <a:ext uri="{FF2B5EF4-FFF2-40B4-BE49-F238E27FC236}">
                <a16:creationId xmlns:a16="http://schemas.microsoft.com/office/drawing/2014/main" id="{42F44BA4-47D1-835C-04D5-0509526836AB}"/>
              </a:ext>
            </a:extLst>
          </p:cNvPr>
          <p:cNvGrpSpPr/>
          <p:nvPr/>
        </p:nvGrpSpPr>
        <p:grpSpPr>
          <a:xfrm>
            <a:off x="9166457" y="187733"/>
            <a:ext cx="2816321" cy="354218"/>
            <a:chOff x="7999373" y="268427"/>
            <a:chExt cx="2967951" cy="373289"/>
          </a:xfrm>
        </p:grpSpPr>
        <p:grpSp>
          <p:nvGrpSpPr>
            <p:cNvPr id="12" name="Group 11">
              <a:extLst>
                <a:ext uri="{FF2B5EF4-FFF2-40B4-BE49-F238E27FC236}">
                  <a16:creationId xmlns:a16="http://schemas.microsoft.com/office/drawing/2014/main" id="{2B35C46C-095F-F3EC-CAFC-EAA68FAA1649}"/>
                </a:ext>
              </a:extLst>
            </p:cNvPr>
            <p:cNvGrpSpPr/>
            <p:nvPr/>
          </p:nvGrpSpPr>
          <p:grpSpPr>
            <a:xfrm>
              <a:off x="7999373" y="268427"/>
              <a:ext cx="2967951" cy="373289"/>
              <a:chOff x="8294129" y="283321"/>
              <a:chExt cx="2737864" cy="344350"/>
            </a:xfrm>
          </p:grpSpPr>
          <p:grpSp>
            <p:nvGrpSpPr>
              <p:cNvPr id="14" name="Group 13">
                <a:extLst>
                  <a:ext uri="{FF2B5EF4-FFF2-40B4-BE49-F238E27FC236}">
                    <a16:creationId xmlns:a16="http://schemas.microsoft.com/office/drawing/2014/main" id="{E44981AA-2CA8-BA43-B8BA-FE4F955E6C88}"/>
                  </a:ext>
                </a:extLst>
              </p:cNvPr>
              <p:cNvGrpSpPr/>
              <p:nvPr/>
            </p:nvGrpSpPr>
            <p:grpSpPr>
              <a:xfrm>
                <a:off x="8294129" y="285357"/>
                <a:ext cx="1993819" cy="342314"/>
                <a:chOff x="8126383" y="283519"/>
                <a:chExt cx="1993819" cy="342314"/>
              </a:xfrm>
            </p:grpSpPr>
            <p:pic>
              <p:nvPicPr>
                <p:cNvPr id="16" name="Picture 15" descr="Icon&#10;&#10;Description automatically generated">
                  <a:extLst>
                    <a:ext uri="{FF2B5EF4-FFF2-40B4-BE49-F238E27FC236}">
                      <a16:creationId xmlns:a16="http://schemas.microsoft.com/office/drawing/2014/main" id="{EB268C4D-B03C-BDFD-62C3-6C09E22C5B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7" name="Straight Connector 16">
                  <a:extLst>
                    <a:ext uri="{FF2B5EF4-FFF2-40B4-BE49-F238E27FC236}">
                      <a16:creationId xmlns:a16="http://schemas.microsoft.com/office/drawing/2014/main" id="{EC57E283-FEF9-953C-9AF1-CB616E0EC003}"/>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8" name="Straight Connector 17">
                  <a:extLst>
                    <a:ext uri="{FF2B5EF4-FFF2-40B4-BE49-F238E27FC236}">
                      <a16:creationId xmlns:a16="http://schemas.microsoft.com/office/drawing/2014/main" id="{D88F97C6-0C8E-E606-C8B4-6C1AB2A54AC4}"/>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5" name="Freeform 2">
                <a:extLst>
                  <a:ext uri="{FF2B5EF4-FFF2-40B4-BE49-F238E27FC236}">
                    <a16:creationId xmlns:a16="http://schemas.microsoft.com/office/drawing/2014/main" id="{6AE78969-2E87-3FCA-E675-73B957393BC3}"/>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3" name="Graphic 12">
              <a:extLst>
                <a:ext uri="{FF2B5EF4-FFF2-40B4-BE49-F238E27FC236}">
                  <a16:creationId xmlns:a16="http://schemas.microsoft.com/office/drawing/2014/main" id="{73B5DB1B-9A0B-4153-286A-03BCB84084D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15011" y="307944"/>
              <a:ext cx="1170603" cy="249632"/>
            </a:xfrm>
            <a:prstGeom prst="rect">
              <a:avLst/>
            </a:prstGeom>
          </p:spPr>
        </p:pic>
      </p:grpSp>
      <p:sp>
        <p:nvSpPr>
          <p:cNvPr id="19" name="Shape 3">
            <a:extLst>
              <a:ext uri="{FF2B5EF4-FFF2-40B4-BE49-F238E27FC236}">
                <a16:creationId xmlns:a16="http://schemas.microsoft.com/office/drawing/2014/main" id="{8C593640-5889-0126-4021-BB708C357D4D}"/>
              </a:ext>
            </a:extLst>
          </p:cNvPr>
          <p:cNvSpPr/>
          <p:nvPr/>
        </p:nvSpPr>
        <p:spPr>
          <a:xfrm>
            <a:off x="560596" y="1367710"/>
            <a:ext cx="7073900" cy="30734"/>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23722448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414F84E-E890-5176-B17B-D5FF5C1E9084}"/>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AAB6F46F-E95A-0CF6-95D9-B25214AD9F3A}"/>
              </a:ext>
            </a:extLst>
          </p:cNvPr>
          <p:cNvSpPr>
            <a:spLocks noGrp="1"/>
          </p:cNvSpPr>
          <p:nvPr>
            <p:ph type="title"/>
          </p:nvPr>
        </p:nvSpPr>
        <p:spPr>
          <a:xfrm>
            <a:off x="710448" y="369728"/>
            <a:ext cx="10551801" cy="986645"/>
          </a:xfrm>
        </p:spPr>
        <p:txBody>
          <a:bodyPr>
            <a:normAutofit/>
          </a:bodyPr>
          <a:lstStyle/>
          <a:p>
            <a:r>
              <a:rPr lang="en-US" sz="2400" b="1">
                <a:solidFill>
                  <a:srgbClr val="182C61"/>
                </a:solidFill>
                <a:latin typeface="Montserrat" pitchFamily="2" charset="77"/>
              </a:rPr>
              <a:t>Orchestrate Multiple </a:t>
            </a:r>
            <a:r>
              <a:rPr lang="en-US" sz="2400" b="1" err="1">
                <a:solidFill>
                  <a:srgbClr val="182C61"/>
                </a:solidFill>
                <a:latin typeface="Montserrat" pitchFamily="2" charset="77"/>
              </a:rPr>
              <a:t>Agents,Working</a:t>
            </a:r>
            <a:r>
              <a:rPr lang="en-US" sz="2400" b="1">
                <a:solidFill>
                  <a:srgbClr val="182C61"/>
                </a:solidFill>
                <a:latin typeface="Montserrat" pitchFamily="2" charset="77"/>
              </a:rPr>
              <a:t> Together</a:t>
            </a:r>
          </a:p>
        </p:txBody>
      </p:sp>
      <p:grpSp>
        <p:nvGrpSpPr>
          <p:cNvPr id="5" name="Group 4">
            <a:extLst>
              <a:ext uri="{FF2B5EF4-FFF2-40B4-BE49-F238E27FC236}">
                <a16:creationId xmlns:a16="http://schemas.microsoft.com/office/drawing/2014/main" id="{1A681095-3223-B9AB-B0E5-23278416D382}"/>
              </a:ext>
            </a:extLst>
          </p:cNvPr>
          <p:cNvGrpSpPr/>
          <p:nvPr/>
        </p:nvGrpSpPr>
        <p:grpSpPr>
          <a:xfrm>
            <a:off x="1204382" y="1609998"/>
            <a:ext cx="9783236" cy="4460061"/>
            <a:chOff x="584200" y="1241080"/>
            <a:chExt cx="11028933" cy="5027959"/>
          </a:xfrm>
        </p:grpSpPr>
        <p:sp>
          <p:nvSpPr>
            <p:cNvPr id="42" name="Rectangle: Rounded Corners 7">
              <a:extLst>
                <a:ext uri="{FF2B5EF4-FFF2-40B4-BE49-F238E27FC236}">
                  <a16:creationId xmlns:a16="http://schemas.microsoft.com/office/drawing/2014/main" id="{DDD97057-0F87-73D5-1071-F7FF08A6F11A}"/>
                </a:ext>
                <a:ext uri="{C183D7F6-B498-43B3-948B-1728B52AA6E4}">
                  <adec:decorative xmlns:adec="http://schemas.microsoft.com/office/drawing/2017/decorative" val="1"/>
                </a:ext>
              </a:extLst>
            </p:cNvPr>
            <p:cNvSpPr/>
            <p:nvPr/>
          </p:nvSpPr>
          <p:spPr bwMode="auto">
            <a:xfrm>
              <a:off x="584200" y="1241080"/>
              <a:ext cx="11028933" cy="5027959"/>
            </a:xfrm>
            <a:prstGeom prst="roundRect">
              <a:avLst>
                <a:gd name="adj" fmla="val 7913"/>
              </a:avLst>
            </a:prstGeom>
            <a:gradFill flip="none" rotWithShape="1">
              <a:gsLst>
                <a:gs pos="20000">
                  <a:srgbClr val="702573">
                    <a:alpha val="10000"/>
                  </a:srgbClr>
                </a:gs>
                <a:gs pos="80000">
                  <a:srgbClr val="2A446F">
                    <a:alpha val="10000"/>
                  </a:srgbClr>
                </a:gs>
              </a:gsLst>
              <a:path path="circle">
                <a:fillToRect l="100000" t="100000"/>
              </a:path>
              <a:tileRect r="-100000" b="-10000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5725" tIns="68580" rIns="85725" bIns="68580" numCol="1" spcCol="0" rtlCol="0" fromWordArt="0" anchor="t" anchorCtr="0" forceAA="0" compatLnSpc="1">
              <a:prstTxWarp prst="textNoShape">
                <a:avLst/>
              </a:prstTxWarp>
              <a:noAutofit/>
            </a:bodyPr>
            <a:lstStyle/>
            <a:p>
              <a:pPr marL="0" marR="0" lvl="0" indent="0" algn="ctr" defTabSz="437143" rtl="0" eaLnBrk="1" fontAlgn="base" latinLnBrk="0" hangingPunct="1">
                <a:lnSpc>
                  <a:spcPct val="100000"/>
                </a:lnSpc>
                <a:spcBef>
                  <a:spcPct val="0"/>
                </a:spcBef>
                <a:spcAft>
                  <a:spcPct val="0"/>
                </a:spcAft>
                <a:buClrTx/>
                <a:buSzTx/>
                <a:buFontTx/>
                <a:buNone/>
                <a:tabLst/>
                <a:defRPr/>
              </a:pPr>
              <a:endParaRPr kumimoji="0" lang="en-US" sz="1875" b="0" i="0" u="none" strike="noStrike" kern="1200" cap="none" spc="0" normalizeH="0" baseline="0" noProof="0">
                <a:ln>
                  <a:noFill/>
                </a:ln>
                <a:solidFill>
                  <a:srgbClr val="F4F3F5"/>
                </a:solidFill>
                <a:effectLst/>
                <a:uLnTx/>
                <a:uFillTx/>
                <a:latin typeface="Open Sans" pitchFamily="2" charset="0"/>
                <a:ea typeface="Open Sans" pitchFamily="2" charset="0"/>
                <a:cs typeface="Open Sans" pitchFamily="2" charset="0"/>
              </a:endParaRPr>
            </a:p>
          </p:txBody>
        </p:sp>
        <p:sp>
          <p:nvSpPr>
            <p:cNvPr id="127" name="Rectangle: Rounded Corners 7">
              <a:extLst>
                <a:ext uri="{FF2B5EF4-FFF2-40B4-BE49-F238E27FC236}">
                  <a16:creationId xmlns:a16="http://schemas.microsoft.com/office/drawing/2014/main" id="{99477D17-66A4-6732-D315-91C1936D2AAD}"/>
                </a:ext>
                <a:ext uri="{C183D7F6-B498-43B3-948B-1728B52AA6E4}">
                  <adec:decorative xmlns:adec="http://schemas.microsoft.com/office/drawing/2017/decorative" val="1"/>
                </a:ext>
              </a:extLst>
            </p:cNvPr>
            <p:cNvSpPr>
              <a:spLocks/>
            </p:cNvSpPr>
            <p:nvPr/>
          </p:nvSpPr>
          <p:spPr bwMode="auto">
            <a:xfrm>
              <a:off x="4381627" y="3857121"/>
              <a:ext cx="3434079" cy="2204743"/>
            </a:xfrm>
            <a:prstGeom prst="roundRect">
              <a:avLst>
                <a:gd name="adj" fmla="val 14279"/>
              </a:avLst>
            </a:prstGeom>
            <a:solidFill>
              <a:srgbClr val="FFFFFF">
                <a:alpha val="75000"/>
              </a:srgbClr>
            </a:solidFill>
            <a:ln w="12700" cap="flat" cmpd="sng" algn="ctr">
              <a:solidFill>
                <a:srgbClr val="FFFFFF"/>
              </a:solidFill>
              <a:prstDash val="solid"/>
            </a:ln>
            <a:effectLst>
              <a:outerShdw blurRad="190500" dist="25400" dir="2700000" algn="tl" rotWithShape="0">
                <a:srgbClr val="463668">
                  <a:alpha val="15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90000"/>
                </a:lnSpc>
                <a:spcBef>
                  <a:spcPts val="600"/>
                </a:spcBef>
                <a:spcAft>
                  <a:spcPct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117" name="Rectangle: Rounded Corners 7">
              <a:extLst>
                <a:ext uri="{FF2B5EF4-FFF2-40B4-BE49-F238E27FC236}">
                  <a16:creationId xmlns:a16="http://schemas.microsoft.com/office/drawing/2014/main" id="{1CC6C62D-F8C2-1480-E37E-3A901FE357EB}"/>
                </a:ext>
                <a:ext uri="{C183D7F6-B498-43B3-948B-1728B52AA6E4}">
                  <adec:decorative xmlns:adec="http://schemas.microsoft.com/office/drawing/2017/decorative" val="1"/>
                </a:ext>
              </a:extLst>
            </p:cNvPr>
            <p:cNvSpPr>
              <a:spLocks/>
            </p:cNvSpPr>
            <p:nvPr/>
          </p:nvSpPr>
          <p:spPr bwMode="auto">
            <a:xfrm>
              <a:off x="795559" y="1480480"/>
              <a:ext cx="3434079" cy="2169466"/>
            </a:xfrm>
            <a:prstGeom prst="roundRect">
              <a:avLst>
                <a:gd name="adj" fmla="val 14511"/>
              </a:avLst>
            </a:prstGeom>
            <a:solidFill>
              <a:srgbClr val="FFFFFF">
                <a:alpha val="75000"/>
              </a:srgbClr>
            </a:solidFill>
            <a:ln w="12700" cap="flat" cmpd="sng" algn="ctr">
              <a:solidFill>
                <a:srgbClr val="FFFFFF"/>
              </a:solidFill>
              <a:prstDash val="solid"/>
            </a:ln>
            <a:effectLst>
              <a:outerShdw blurRad="190500" dist="25400" dir="2700000" algn="tl" rotWithShape="0">
                <a:srgbClr val="463668">
                  <a:alpha val="15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90000"/>
                </a:lnSpc>
                <a:spcBef>
                  <a:spcPts val="600"/>
                </a:spcBef>
                <a:spcAft>
                  <a:spcPct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123" name="Rectangle: Rounded Corners 7">
              <a:extLst>
                <a:ext uri="{FF2B5EF4-FFF2-40B4-BE49-F238E27FC236}">
                  <a16:creationId xmlns:a16="http://schemas.microsoft.com/office/drawing/2014/main" id="{5A4122E4-1728-C514-CD8F-7755E5745983}"/>
                </a:ext>
                <a:ext uri="{C183D7F6-B498-43B3-948B-1728B52AA6E4}">
                  <adec:decorative xmlns:adec="http://schemas.microsoft.com/office/drawing/2017/decorative" val="1"/>
                </a:ext>
              </a:extLst>
            </p:cNvPr>
            <p:cNvSpPr>
              <a:spLocks/>
            </p:cNvSpPr>
            <p:nvPr/>
          </p:nvSpPr>
          <p:spPr bwMode="auto">
            <a:xfrm>
              <a:off x="795559" y="3857121"/>
              <a:ext cx="3434079" cy="2204743"/>
            </a:xfrm>
            <a:prstGeom prst="roundRect">
              <a:avLst>
                <a:gd name="adj" fmla="val 14279"/>
              </a:avLst>
            </a:prstGeom>
            <a:solidFill>
              <a:srgbClr val="FFFFFF">
                <a:alpha val="75000"/>
              </a:srgbClr>
            </a:solidFill>
            <a:ln w="12700" cap="flat" cmpd="sng" algn="ctr">
              <a:solidFill>
                <a:srgbClr val="FFFFFF"/>
              </a:solidFill>
              <a:prstDash val="solid"/>
            </a:ln>
            <a:effectLst>
              <a:outerShdw blurRad="190500" dist="25400" dir="2700000" algn="tl" rotWithShape="0">
                <a:srgbClr val="463668">
                  <a:alpha val="15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90000"/>
                </a:lnSpc>
                <a:spcBef>
                  <a:spcPts val="600"/>
                </a:spcBef>
                <a:spcAft>
                  <a:spcPct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126" name="Rectangle: Rounded Corners 7">
              <a:extLst>
                <a:ext uri="{FF2B5EF4-FFF2-40B4-BE49-F238E27FC236}">
                  <a16:creationId xmlns:a16="http://schemas.microsoft.com/office/drawing/2014/main" id="{55F4598E-F9BA-7339-1DD6-C555DDC1D8F9}"/>
                </a:ext>
                <a:ext uri="{C183D7F6-B498-43B3-948B-1728B52AA6E4}">
                  <adec:decorative xmlns:adec="http://schemas.microsoft.com/office/drawing/2017/decorative" val="1"/>
                </a:ext>
              </a:extLst>
            </p:cNvPr>
            <p:cNvSpPr>
              <a:spLocks/>
            </p:cNvSpPr>
            <p:nvPr/>
          </p:nvSpPr>
          <p:spPr bwMode="auto">
            <a:xfrm>
              <a:off x="4343564" y="1480480"/>
              <a:ext cx="3434079" cy="2169466"/>
            </a:xfrm>
            <a:prstGeom prst="roundRect">
              <a:avLst>
                <a:gd name="adj" fmla="val 14511"/>
              </a:avLst>
            </a:prstGeom>
            <a:solidFill>
              <a:srgbClr val="FFFFFF">
                <a:alpha val="75000"/>
              </a:srgbClr>
            </a:solidFill>
            <a:ln w="12700" cap="flat" cmpd="sng" algn="ctr">
              <a:solidFill>
                <a:srgbClr val="FFFFFF"/>
              </a:solidFill>
              <a:prstDash val="solid"/>
            </a:ln>
            <a:effectLst>
              <a:outerShdw blurRad="190500" dist="25400" dir="2700000" algn="tl" rotWithShape="0">
                <a:srgbClr val="463668">
                  <a:alpha val="15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90000"/>
                </a:lnSpc>
                <a:spcBef>
                  <a:spcPts val="600"/>
                </a:spcBef>
                <a:spcAft>
                  <a:spcPct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128" name="Rectangle: Rounded Corners 7">
              <a:extLst>
                <a:ext uri="{FF2B5EF4-FFF2-40B4-BE49-F238E27FC236}">
                  <a16:creationId xmlns:a16="http://schemas.microsoft.com/office/drawing/2014/main" id="{65F6C042-4492-AB3A-DE98-E9BE2FC552F5}"/>
                </a:ext>
                <a:ext uri="{C183D7F6-B498-43B3-948B-1728B52AA6E4}">
                  <adec:decorative xmlns:adec="http://schemas.microsoft.com/office/drawing/2017/decorative" val="1"/>
                </a:ext>
              </a:extLst>
            </p:cNvPr>
            <p:cNvSpPr>
              <a:spLocks/>
            </p:cNvSpPr>
            <p:nvPr/>
          </p:nvSpPr>
          <p:spPr bwMode="auto">
            <a:xfrm>
              <a:off x="7967695" y="1480480"/>
              <a:ext cx="3434079" cy="2169466"/>
            </a:xfrm>
            <a:prstGeom prst="roundRect">
              <a:avLst>
                <a:gd name="adj" fmla="val 14511"/>
              </a:avLst>
            </a:prstGeom>
            <a:solidFill>
              <a:srgbClr val="FFFFFF">
                <a:alpha val="75000"/>
              </a:srgbClr>
            </a:solidFill>
            <a:ln w="12700" cap="flat" cmpd="sng" algn="ctr">
              <a:solidFill>
                <a:srgbClr val="FFFFFF"/>
              </a:solidFill>
              <a:prstDash val="solid"/>
            </a:ln>
            <a:effectLst>
              <a:outerShdw blurRad="190500" dist="25400" dir="2700000" algn="tl" rotWithShape="0">
                <a:srgbClr val="463668">
                  <a:alpha val="15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90000"/>
                </a:lnSpc>
                <a:spcBef>
                  <a:spcPts val="600"/>
                </a:spcBef>
                <a:spcAft>
                  <a:spcPct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129" name="Rectangle: Rounded Corners 7">
              <a:extLst>
                <a:ext uri="{FF2B5EF4-FFF2-40B4-BE49-F238E27FC236}">
                  <a16:creationId xmlns:a16="http://schemas.microsoft.com/office/drawing/2014/main" id="{A726849A-8260-3CBD-CEF4-C3D0172428D8}"/>
                </a:ext>
                <a:ext uri="{C183D7F6-B498-43B3-948B-1728B52AA6E4}">
                  <adec:decorative xmlns:adec="http://schemas.microsoft.com/office/drawing/2017/decorative" val="1"/>
                </a:ext>
              </a:extLst>
            </p:cNvPr>
            <p:cNvSpPr>
              <a:spLocks/>
            </p:cNvSpPr>
            <p:nvPr/>
          </p:nvSpPr>
          <p:spPr bwMode="auto">
            <a:xfrm>
              <a:off x="7967695" y="3857121"/>
              <a:ext cx="3434079" cy="2204743"/>
            </a:xfrm>
            <a:prstGeom prst="roundRect">
              <a:avLst>
                <a:gd name="adj" fmla="val 14279"/>
              </a:avLst>
            </a:prstGeom>
            <a:solidFill>
              <a:srgbClr val="FFFFFF">
                <a:alpha val="75000"/>
              </a:srgbClr>
            </a:solidFill>
            <a:ln w="12700" cap="flat" cmpd="sng" algn="ctr">
              <a:solidFill>
                <a:srgbClr val="FFFFFF"/>
              </a:solidFill>
              <a:prstDash val="solid"/>
            </a:ln>
            <a:effectLst>
              <a:outerShdw blurRad="190500" dist="25400" dir="2700000" algn="tl" rotWithShape="0">
                <a:srgbClr val="463668">
                  <a:alpha val="15000"/>
                </a:srgb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90000"/>
                </a:lnSpc>
                <a:spcBef>
                  <a:spcPts val="600"/>
                </a:spcBef>
                <a:spcAft>
                  <a:spcPct val="0"/>
                </a:spcAft>
                <a:buClrTx/>
                <a:buSzTx/>
                <a:buFontTx/>
                <a:buNone/>
                <a:tabLst/>
                <a:defRPr/>
              </a:pPr>
              <a:endParaRPr kumimoji="0" lang="en-US" sz="32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2" name="TextBox 13">
              <a:extLst>
                <a:ext uri="{FF2B5EF4-FFF2-40B4-BE49-F238E27FC236}">
                  <a16:creationId xmlns:a16="http://schemas.microsoft.com/office/drawing/2014/main" id="{BBACDB0A-217A-1BB0-48D8-6F2E0B809F53}"/>
                </a:ext>
              </a:extLst>
            </p:cNvPr>
            <p:cNvSpPr txBox="1">
              <a:spLocks/>
            </p:cNvSpPr>
            <p:nvPr/>
          </p:nvSpPr>
          <p:spPr>
            <a:xfrm>
              <a:off x="4360004" y="3994332"/>
              <a:ext cx="3477325" cy="344070"/>
            </a:xfrm>
            <a:prstGeom prst="rect">
              <a:avLst/>
            </a:prstGeom>
          </p:spPr>
          <p:txBody>
            <a:bodyPr vert="horz" wrap="square" lIns="0" tIns="0" rIns="0" bIns="0" rtlCol="0">
              <a:spAutoFit/>
            </a:bodyPr>
            <a:lstStyle>
              <a:defPPr>
                <a:defRPr lang="en-US"/>
              </a:defPPr>
              <a:lvl1pPr marR="0" indent="0" defTabSz="932742" fontAlgn="auto">
                <a:lnSpc>
                  <a:spcPct val="100000"/>
                </a:lnSpc>
                <a:spcBef>
                  <a:spcPts val="600"/>
                </a:spcBef>
                <a:spcAft>
                  <a:spcPts val="600"/>
                </a:spcAft>
                <a:buClrTx/>
                <a:buSzPct val="90000"/>
                <a:buFont typeface="Wingdings" panose="05000000000000000000" pitchFamily="2" charset="2"/>
                <a:buNone/>
                <a:tabLst/>
                <a:defRPr sz="2000" spc="0" baseline="0">
                  <a:latin typeface="+mj-lt"/>
                  <a:cs typeface="Segoe UI" panose="020B0502040204020203" pitchFamily="34" charset="0"/>
                </a:defRPr>
              </a:lvl1pPr>
              <a:lvl2pPr marL="266700" marR="0" lvl="1" indent="-266700" defTabSz="932742" fontAlgn="auto">
                <a:lnSpc>
                  <a:spcPct val="100000"/>
                </a:lnSpc>
                <a:spcBef>
                  <a:spcPts val="600"/>
                </a:spcBef>
                <a:spcAft>
                  <a:spcPts val="600"/>
                </a:spcAft>
                <a:buClrTx/>
                <a:buSzPct val="90000"/>
                <a:buFont typeface="Arial" panose="020B0604020202020204" pitchFamily="34" charset="0"/>
                <a:buChar char="•"/>
                <a:tabLst/>
                <a:defRPr sz="1800" spc="0" baseline="0"/>
              </a:lvl2pPr>
              <a:lvl3pPr marL="657225" marR="0" indent="-200025" defTabSz="932742" fontAlgn="auto">
                <a:lnSpc>
                  <a:spcPct val="100000"/>
                </a:lnSpc>
                <a:spcBef>
                  <a:spcPct val="20000"/>
                </a:spcBef>
                <a:spcAft>
                  <a:spcPts val="0"/>
                </a:spcAft>
                <a:buClrTx/>
                <a:buSzPct val="90000"/>
                <a:buFont typeface="Wingdings" panose="05000000000000000000" pitchFamily="2" charset="2"/>
                <a:buChar char=""/>
                <a:tabLst/>
                <a:defRPr sz="1600" spc="0" baseline="0"/>
              </a:lvl3pPr>
              <a:lvl4pPr marL="842963" marR="0" indent="-1809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4pPr>
              <a:lvl5pPr marL="1023938" marR="0" indent="-1682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kumimoji="0" lang="en-US" sz="1800" b="0" i="0" u="none" strike="noStrike" kern="1200" cap="none" spc="0" normalizeH="0" baseline="0" noProof="0" err="1">
                  <a:ln>
                    <a:noFill/>
                  </a:ln>
                  <a:solidFill>
                    <a:srgbClr val="000000"/>
                  </a:solidFill>
                  <a:effectLst/>
                  <a:uLnTx/>
                  <a:uFillTx/>
                  <a:latin typeface="Open Sans" pitchFamily="2" charset="0"/>
                  <a:ea typeface="Open Sans" pitchFamily="2" charset="0"/>
                  <a:cs typeface="Open Sans" pitchFamily="2" charset="0"/>
                </a:rPr>
                <a:t>Magentic</a:t>
              </a:r>
              <a:endPar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3" name="TextBox 13">
              <a:extLst>
                <a:ext uri="{FF2B5EF4-FFF2-40B4-BE49-F238E27FC236}">
                  <a16:creationId xmlns:a16="http://schemas.microsoft.com/office/drawing/2014/main" id="{DD653344-D3B9-19A9-8549-4E4149B22CFC}"/>
                </a:ext>
              </a:extLst>
            </p:cNvPr>
            <p:cNvSpPr txBox="1">
              <a:spLocks/>
            </p:cNvSpPr>
            <p:nvPr/>
          </p:nvSpPr>
          <p:spPr>
            <a:xfrm>
              <a:off x="773936" y="3994332"/>
              <a:ext cx="3477325" cy="344070"/>
            </a:xfrm>
            <a:prstGeom prst="rect">
              <a:avLst/>
            </a:prstGeom>
          </p:spPr>
          <p:txBody>
            <a:bodyPr vert="horz" wrap="square" lIns="0" tIns="0" rIns="0" bIns="0" rtlCol="0">
              <a:spAutoFit/>
            </a:bodyPr>
            <a:lstStyle>
              <a:defPPr>
                <a:defRPr lang="en-US"/>
              </a:defPPr>
              <a:lvl1pPr marR="0" indent="0" defTabSz="932742" fontAlgn="auto">
                <a:lnSpc>
                  <a:spcPct val="100000"/>
                </a:lnSpc>
                <a:spcBef>
                  <a:spcPts val="600"/>
                </a:spcBef>
                <a:spcAft>
                  <a:spcPts val="600"/>
                </a:spcAft>
                <a:buClrTx/>
                <a:buSzPct val="90000"/>
                <a:buFont typeface="Wingdings" panose="05000000000000000000" pitchFamily="2" charset="2"/>
                <a:buNone/>
                <a:tabLst/>
                <a:defRPr sz="2000" spc="0" baseline="0">
                  <a:latin typeface="+mj-lt"/>
                  <a:cs typeface="Segoe UI" panose="020B0502040204020203" pitchFamily="34" charset="0"/>
                </a:defRPr>
              </a:lvl1pPr>
              <a:lvl2pPr marL="266700" marR="0" lvl="1" indent="-266700" defTabSz="932742" fontAlgn="auto">
                <a:lnSpc>
                  <a:spcPct val="100000"/>
                </a:lnSpc>
                <a:spcBef>
                  <a:spcPts val="600"/>
                </a:spcBef>
                <a:spcAft>
                  <a:spcPts val="600"/>
                </a:spcAft>
                <a:buClrTx/>
                <a:buSzPct val="90000"/>
                <a:buFont typeface="Arial" panose="020B0604020202020204" pitchFamily="34" charset="0"/>
                <a:buChar char="•"/>
                <a:tabLst/>
                <a:defRPr sz="1800" spc="0" baseline="0"/>
              </a:lvl2pPr>
              <a:lvl3pPr marL="657225" marR="0" indent="-200025" defTabSz="932742" fontAlgn="auto">
                <a:lnSpc>
                  <a:spcPct val="100000"/>
                </a:lnSpc>
                <a:spcBef>
                  <a:spcPct val="20000"/>
                </a:spcBef>
                <a:spcAft>
                  <a:spcPts val="0"/>
                </a:spcAft>
                <a:buClrTx/>
                <a:buSzPct val="90000"/>
                <a:buFont typeface="Wingdings" panose="05000000000000000000" pitchFamily="2" charset="2"/>
                <a:buChar char=""/>
                <a:tabLst/>
                <a:defRPr sz="1600" spc="0" baseline="0"/>
              </a:lvl3pPr>
              <a:lvl4pPr marL="842963" marR="0" indent="-1809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4pPr>
              <a:lvl5pPr marL="1023938" marR="0" indent="-1682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Group Chat</a:t>
              </a:r>
            </a:p>
          </p:txBody>
        </p:sp>
        <p:grpSp>
          <p:nvGrpSpPr>
            <p:cNvPr id="4" name="Group 3" descr="Visual representing the case of network where 2 or more agents have a worker or reviewer role">
              <a:extLst>
                <a:ext uri="{FF2B5EF4-FFF2-40B4-BE49-F238E27FC236}">
                  <a16:creationId xmlns:a16="http://schemas.microsoft.com/office/drawing/2014/main" id="{447C61AD-076C-5A0D-6016-CA5423B4871F}"/>
                </a:ext>
              </a:extLst>
            </p:cNvPr>
            <p:cNvGrpSpPr/>
            <p:nvPr/>
          </p:nvGrpSpPr>
          <p:grpSpPr>
            <a:xfrm>
              <a:off x="2007332" y="4532009"/>
              <a:ext cx="1010534" cy="1201923"/>
              <a:chOff x="9362853" y="2151662"/>
              <a:chExt cx="1010534" cy="1201923"/>
            </a:xfrm>
          </p:grpSpPr>
          <p:sp>
            <p:nvSpPr>
              <p:cNvPr id="6" name="Rectangle: Rounded Corners 8">
                <a:extLst>
                  <a:ext uri="{FF2B5EF4-FFF2-40B4-BE49-F238E27FC236}">
                    <a16:creationId xmlns:a16="http://schemas.microsoft.com/office/drawing/2014/main" id="{C6D7424D-E7F1-947F-87E6-ECC10DCE7BA3}"/>
                  </a:ext>
                  <a:ext uri="{C183D7F6-B498-43B3-948B-1728B52AA6E4}">
                    <adec:decorative xmlns:adec="http://schemas.microsoft.com/office/drawing/2017/decorative" val="1"/>
                  </a:ext>
                </a:extLst>
              </p:cNvPr>
              <p:cNvSpPr/>
              <p:nvPr/>
            </p:nvSpPr>
            <p:spPr bwMode="auto">
              <a:xfrm>
                <a:off x="9387177" y="2151662"/>
                <a:ext cx="961887" cy="336552"/>
              </a:xfrm>
              <a:prstGeom prst="roundRect">
                <a:avLst/>
              </a:prstGeom>
              <a:gradFill>
                <a:gsLst>
                  <a:gs pos="6000">
                    <a:srgbClr val="3D64CF"/>
                  </a:gs>
                  <a:gs pos="95000">
                    <a:srgbClr val="0078D4"/>
                  </a:gs>
                </a:gsLst>
                <a:path path="circle">
                  <a:fillToRect l="100000" t="100000"/>
                </a:path>
              </a:gra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worker</a:t>
                </a:r>
              </a:p>
            </p:txBody>
          </p:sp>
          <p:sp>
            <p:nvSpPr>
              <p:cNvPr id="8" name="Rectangle: Rounded Corners 8">
                <a:extLst>
                  <a:ext uri="{FF2B5EF4-FFF2-40B4-BE49-F238E27FC236}">
                    <a16:creationId xmlns:a16="http://schemas.microsoft.com/office/drawing/2014/main" id="{896540E2-961F-3585-46BF-D13CF95F22C1}"/>
                  </a:ext>
                  <a:ext uri="{C183D7F6-B498-43B3-948B-1728B52AA6E4}">
                    <adec:decorative xmlns:adec="http://schemas.microsoft.com/office/drawing/2017/decorative" val="1"/>
                  </a:ext>
                </a:extLst>
              </p:cNvPr>
              <p:cNvSpPr/>
              <p:nvPr/>
            </p:nvSpPr>
            <p:spPr bwMode="auto">
              <a:xfrm>
                <a:off x="9362853" y="3017033"/>
                <a:ext cx="1010534" cy="336552"/>
              </a:xfrm>
              <a:prstGeom prst="roundRect">
                <a:avLst/>
              </a:prstGeom>
              <a:gradFill>
                <a:gsLst>
                  <a:gs pos="6000">
                    <a:srgbClr val="3D64CF"/>
                  </a:gs>
                  <a:gs pos="95000">
                    <a:srgbClr val="0078D4"/>
                  </a:gs>
                </a:gsLst>
                <a:path path="circle">
                  <a:fillToRect l="100000" t="100000"/>
                </a:path>
              </a:gra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rPr>
                  <a:t>reviewer</a:t>
                </a:r>
              </a:p>
            </p:txBody>
          </p:sp>
          <p:sp>
            <p:nvSpPr>
              <p:cNvPr id="9" name="Arco 65">
                <a:extLst>
                  <a:ext uri="{FF2B5EF4-FFF2-40B4-BE49-F238E27FC236}">
                    <a16:creationId xmlns:a16="http://schemas.microsoft.com/office/drawing/2014/main" id="{D9B297D2-77A2-8D37-49E5-B7C2E0F84F22}"/>
                  </a:ext>
                  <a:ext uri="{C183D7F6-B498-43B3-948B-1728B52AA6E4}">
                    <adec:decorative xmlns:adec="http://schemas.microsoft.com/office/drawing/2017/decorative" val="1"/>
                  </a:ext>
                </a:extLst>
              </p:cNvPr>
              <p:cNvSpPr/>
              <p:nvPr/>
            </p:nvSpPr>
            <p:spPr>
              <a:xfrm>
                <a:off x="9698287" y="2581295"/>
                <a:ext cx="339667" cy="342657"/>
              </a:xfrm>
              <a:prstGeom prst="arc">
                <a:avLst>
                  <a:gd name="adj1" fmla="val 17306097"/>
                  <a:gd name="adj2" fmla="val 1569422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114"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grpSp>
        <p:sp>
          <p:nvSpPr>
            <p:cNvPr id="10" name="TextBox 13">
              <a:extLst>
                <a:ext uri="{FF2B5EF4-FFF2-40B4-BE49-F238E27FC236}">
                  <a16:creationId xmlns:a16="http://schemas.microsoft.com/office/drawing/2014/main" id="{5B2ACAA4-C9A4-D541-FE3E-7606AD654254}"/>
                </a:ext>
              </a:extLst>
            </p:cNvPr>
            <p:cNvSpPr txBox="1">
              <a:spLocks/>
            </p:cNvSpPr>
            <p:nvPr/>
          </p:nvSpPr>
          <p:spPr>
            <a:xfrm>
              <a:off x="4321941" y="1598533"/>
              <a:ext cx="3477325" cy="344070"/>
            </a:xfrm>
            <a:prstGeom prst="rect">
              <a:avLst/>
            </a:prstGeom>
          </p:spPr>
          <p:txBody>
            <a:bodyPr vert="horz" wrap="square" lIns="0" tIns="0" rIns="0" bIns="0" rtlCol="0">
              <a:spAutoFit/>
            </a:bodyPr>
            <a:lstStyle>
              <a:defPPr>
                <a:defRPr lang="en-US"/>
              </a:defPPr>
              <a:lvl1pPr marR="0" indent="0" defTabSz="932742" fontAlgn="auto">
                <a:lnSpc>
                  <a:spcPct val="100000"/>
                </a:lnSpc>
                <a:spcBef>
                  <a:spcPts val="600"/>
                </a:spcBef>
                <a:spcAft>
                  <a:spcPts val="600"/>
                </a:spcAft>
                <a:buClrTx/>
                <a:buSzPct val="90000"/>
                <a:buFont typeface="Wingdings" panose="05000000000000000000" pitchFamily="2" charset="2"/>
                <a:buNone/>
                <a:tabLst/>
                <a:defRPr sz="2000" spc="0" baseline="0">
                  <a:latin typeface="+mj-lt"/>
                  <a:cs typeface="Segoe UI" panose="020B0502040204020203" pitchFamily="34" charset="0"/>
                </a:defRPr>
              </a:lvl1pPr>
              <a:lvl2pPr marL="266700" marR="0" lvl="1" indent="-266700" defTabSz="932742" fontAlgn="auto">
                <a:lnSpc>
                  <a:spcPct val="100000"/>
                </a:lnSpc>
                <a:spcBef>
                  <a:spcPts val="600"/>
                </a:spcBef>
                <a:spcAft>
                  <a:spcPts val="600"/>
                </a:spcAft>
                <a:buClrTx/>
                <a:buSzPct val="90000"/>
                <a:buFont typeface="Arial" panose="020B0604020202020204" pitchFamily="34" charset="0"/>
                <a:buChar char="•"/>
                <a:tabLst/>
                <a:defRPr sz="1800" spc="0" baseline="0"/>
              </a:lvl2pPr>
              <a:lvl3pPr marL="657225" marR="0" indent="-200025" defTabSz="932742" fontAlgn="auto">
                <a:lnSpc>
                  <a:spcPct val="100000"/>
                </a:lnSpc>
                <a:spcBef>
                  <a:spcPct val="20000"/>
                </a:spcBef>
                <a:spcAft>
                  <a:spcPts val="0"/>
                </a:spcAft>
                <a:buClrTx/>
                <a:buSzPct val="90000"/>
                <a:buFont typeface="Wingdings" panose="05000000000000000000" pitchFamily="2" charset="2"/>
                <a:buChar char=""/>
                <a:tabLst/>
                <a:defRPr sz="1600" spc="0" baseline="0"/>
              </a:lvl3pPr>
              <a:lvl4pPr marL="842963" marR="0" indent="-1809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4pPr>
              <a:lvl5pPr marL="1023938" marR="0" indent="-1682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Concurrent</a:t>
              </a:r>
            </a:p>
          </p:txBody>
        </p:sp>
        <p:grpSp>
          <p:nvGrpSpPr>
            <p:cNvPr id="139" name="Group 138">
              <a:extLst>
                <a:ext uri="{FF2B5EF4-FFF2-40B4-BE49-F238E27FC236}">
                  <a16:creationId xmlns:a16="http://schemas.microsoft.com/office/drawing/2014/main" id="{126DB12F-DACC-EE31-6C5C-7BD651A43EDF}"/>
                </a:ext>
              </a:extLst>
            </p:cNvPr>
            <p:cNvGrpSpPr/>
            <p:nvPr/>
          </p:nvGrpSpPr>
          <p:grpSpPr>
            <a:xfrm>
              <a:off x="8443700" y="4768947"/>
              <a:ext cx="2482068" cy="888352"/>
              <a:chOff x="8704627" y="4734000"/>
              <a:chExt cx="2256425" cy="807593"/>
            </a:xfrm>
          </p:grpSpPr>
          <p:sp>
            <p:nvSpPr>
              <p:cNvPr id="11" name="Rectangle: Rounded Corners 8">
                <a:extLst>
                  <a:ext uri="{FF2B5EF4-FFF2-40B4-BE49-F238E27FC236}">
                    <a16:creationId xmlns:a16="http://schemas.microsoft.com/office/drawing/2014/main" id="{6606C78F-068B-C3DA-6F77-401A470632CF}"/>
                  </a:ext>
                  <a:ext uri="{C183D7F6-B498-43B3-948B-1728B52AA6E4}">
                    <adec:decorative xmlns:adec="http://schemas.microsoft.com/office/drawing/2017/decorative" val="1"/>
                  </a:ext>
                </a:extLst>
              </p:cNvPr>
              <p:cNvSpPr/>
              <p:nvPr/>
            </p:nvSpPr>
            <p:spPr bwMode="auto">
              <a:xfrm>
                <a:off x="9559829" y="5293551"/>
                <a:ext cx="475809" cy="237751"/>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cxnSp>
            <p:nvCxnSpPr>
              <p:cNvPr id="17" name="Connettore 2 130">
                <a:extLst>
                  <a:ext uri="{FF2B5EF4-FFF2-40B4-BE49-F238E27FC236}">
                    <a16:creationId xmlns:a16="http://schemas.microsoft.com/office/drawing/2014/main" id="{A6E31E39-B349-A495-E26F-B601677A052C}"/>
                  </a:ext>
                  <a:ext uri="{C183D7F6-B498-43B3-948B-1728B52AA6E4}">
                    <adec:decorative xmlns:adec="http://schemas.microsoft.com/office/drawing/2017/decorative" val="1"/>
                  </a:ext>
                </a:extLst>
              </p:cNvPr>
              <p:cNvCxnSpPr>
                <a:cxnSpLocks/>
                <a:stCxn id="45" idx="2"/>
                <a:endCxn id="47" idx="0"/>
              </p:cNvCxnSpPr>
              <p:nvPr/>
            </p:nvCxnSpPr>
            <p:spPr>
              <a:xfrm>
                <a:off x="8942531" y="4971750"/>
                <a:ext cx="2915" cy="320338"/>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sp>
            <p:nvSpPr>
              <p:cNvPr id="45" name="Rectangle: Rounded Corners 8">
                <a:extLst>
                  <a:ext uri="{FF2B5EF4-FFF2-40B4-BE49-F238E27FC236}">
                    <a16:creationId xmlns:a16="http://schemas.microsoft.com/office/drawing/2014/main" id="{6FA2DB5A-0E13-224F-865C-F797D64B7BD4}"/>
                  </a:ext>
                  <a:ext uri="{C183D7F6-B498-43B3-948B-1728B52AA6E4}">
                    <adec:decorative xmlns:adec="http://schemas.microsoft.com/office/drawing/2017/decorative" val="1"/>
                  </a:ext>
                </a:extLst>
              </p:cNvPr>
              <p:cNvSpPr/>
              <p:nvPr/>
            </p:nvSpPr>
            <p:spPr bwMode="auto">
              <a:xfrm>
                <a:off x="8704627" y="4734000"/>
                <a:ext cx="475809" cy="237751"/>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46" name="Rectangle: Rounded Corners 8">
                <a:extLst>
                  <a:ext uri="{FF2B5EF4-FFF2-40B4-BE49-F238E27FC236}">
                    <a16:creationId xmlns:a16="http://schemas.microsoft.com/office/drawing/2014/main" id="{9C80ADD6-318C-C6DC-0BFD-B58FA95A377C}"/>
                  </a:ext>
                  <a:ext uri="{C183D7F6-B498-43B3-948B-1728B52AA6E4}">
                    <adec:decorative xmlns:adec="http://schemas.microsoft.com/office/drawing/2017/decorative" val="1"/>
                  </a:ext>
                </a:extLst>
              </p:cNvPr>
              <p:cNvSpPr/>
              <p:nvPr/>
            </p:nvSpPr>
            <p:spPr bwMode="auto">
              <a:xfrm>
                <a:off x="9559830" y="4736934"/>
                <a:ext cx="475809" cy="237751"/>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47" name="Rectangle: Rounded Corners 8">
                <a:extLst>
                  <a:ext uri="{FF2B5EF4-FFF2-40B4-BE49-F238E27FC236}">
                    <a16:creationId xmlns:a16="http://schemas.microsoft.com/office/drawing/2014/main" id="{3ED93A2D-9B75-FED9-AEA9-614EF4468891}"/>
                  </a:ext>
                  <a:ext uri="{C183D7F6-B498-43B3-948B-1728B52AA6E4}">
                    <adec:decorative xmlns:adec="http://schemas.microsoft.com/office/drawing/2017/decorative" val="1"/>
                  </a:ext>
                </a:extLst>
              </p:cNvPr>
              <p:cNvSpPr/>
              <p:nvPr/>
            </p:nvSpPr>
            <p:spPr bwMode="auto">
              <a:xfrm>
                <a:off x="8707542" y="5292088"/>
                <a:ext cx="475809" cy="237751"/>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49" name="Rectangle: Rounded Corners 8">
                <a:extLst>
                  <a:ext uri="{FF2B5EF4-FFF2-40B4-BE49-F238E27FC236}">
                    <a16:creationId xmlns:a16="http://schemas.microsoft.com/office/drawing/2014/main" id="{19C4A9C1-4B6E-44D4-7901-87D6E9FE8D7A}"/>
                  </a:ext>
                  <a:ext uri="{C183D7F6-B498-43B3-948B-1728B52AA6E4}">
                    <adec:decorative xmlns:adec="http://schemas.microsoft.com/office/drawing/2017/decorative" val="1"/>
                  </a:ext>
                </a:extLst>
              </p:cNvPr>
              <p:cNvSpPr/>
              <p:nvPr/>
            </p:nvSpPr>
            <p:spPr bwMode="auto">
              <a:xfrm>
                <a:off x="10485243" y="4734000"/>
                <a:ext cx="475809" cy="237751"/>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50" name="Rectangle: Rounded Corners 8">
                <a:extLst>
                  <a:ext uri="{FF2B5EF4-FFF2-40B4-BE49-F238E27FC236}">
                    <a16:creationId xmlns:a16="http://schemas.microsoft.com/office/drawing/2014/main" id="{0A63CBC4-A36F-F758-6E14-EEF317D1673A}"/>
                  </a:ext>
                  <a:ext uri="{C183D7F6-B498-43B3-948B-1728B52AA6E4}">
                    <adec:decorative xmlns:adec="http://schemas.microsoft.com/office/drawing/2017/decorative" val="1"/>
                  </a:ext>
                </a:extLst>
              </p:cNvPr>
              <p:cNvSpPr/>
              <p:nvPr/>
            </p:nvSpPr>
            <p:spPr bwMode="auto">
              <a:xfrm>
                <a:off x="10479731" y="5303842"/>
                <a:ext cx="475809" cy="237751"/>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cxnSp>
            <p:nvCxnSpPr>
              <p:cNvPr id="51" name="Connettore 2 127">
                <a:extLst>
                  <a:ext uri="{FF2B5EF4-FFF2-40B4-BE49-F238E27FC236}">
                    <a16:creationId xmlns:a16="http://schemas.microsoft.com/office/drawing/2014/main" id="{177AFF6A-942F-4B33-57E3-BAB476F997C7}"/>
                  </a:ext>
                  <a:ext uri="{C183D7F6-B498-43B3-948B-1728B52AA6E4}">
                    <adec:decorative xmlns:adec="http://schemas.microsoft.com/office/drawing/2017/decorative" val="1"/>
                  </a:ext>
                </a:extLst>
              </p:cNvPr>
              <p:cNvCxnSpPr>
                <a:cxnSpLocks/>
                <a:stCxn id="45" idx="3"/>
                <a:endCxn id="46" idx="1"/>
              </p:cNvCxnSpPr>
              <p:nvPr/>
            </p:nvCxnSpPr>
            <p:spPr>
              <a:xfrm>
                <a:off x="9180436" y="4852876"/>
                <a:ext cx="379394" cy="2934"/>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cxnSp>
            <p:nvCxnSpPr>
              <p:cNvPr id="52" name="Connettore 2 133">
                <a:extLst>
                  <a:ext uri="{FF2B5EF4-FFF2-40B4-BE49-F238E27FC236}">
                    <a16:creationId xmlns:a16="http://schemas.microsoft.com/office/drawing/2014/main" id="{450E76D3-C755-BBE0-C66E-BA119B96E544}"/>
                  </a:ext>
                  <a:ext uri="{C183D7F6-B498-43B3-948B-1728B52AA6E4}">
                    <adec:decorative xmlns:adec="http://schemas.microsoft.com/office/drawing/2017/decorative" val="1"/>
                  </a:ext>
                </a:extLst>
              </p:cNvPr>
              <p:cNvCxnSpPr>
                <a:cxnSpLocks/>
                <a:stCxn id="47" idx="3"/>
                <a:endCxn id="11" idx="1"/>
              </p:cNvCxnSpPr>
              <p:nvPr/>
            </p:nvCxnSpPr>
            <p:spPr>
              <a:xfrm>
                <a:off x="9183351" y="5410964"/>
                <a:ext cx="376478" cy="1463"/>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cxnSp>
            <p:nvCxnSpPr>
              <p:cNvPr id="54" name="Connettore 2 143">
                <a:extLst>
                  <a:ext uri="{FF2B5EF4-FFF2-40B4-BE49-F238E27FC236}">
                    <a16:creationId xmlns:a16="http://schemas.microsoft.com/office/drawing/2014/main" id="{A3C286C7-C787-F40B-B1DD-F7A064515DB3}"/>
                  </a:ext>
                  <a:ext uri="{C183D7F6-B498-43B3-948B-1728B52AA6E4}">
                    <adec:decorative xmlns:adec="http://schemas.microsoft.com/office/drawing/2017/decorative" val="1"/>
                  </a:ext>
                </a:extLst>
              </p:cNvPr>
              <p:cNvCxnSpPr>
                <a:cxnSpLocks/>
                <a:stCxn id="11" idx="0"/>
                <a:endCxn id="46" idx="2"/>
              </p:cNvCxnSpPr>
              <p:nvPr/>
            </p:nvCxnSpPr>
            <p:spPr>
              <a:xfrm flipV="1">
                <a:off x="9797734" y="4974685"/>
                <a:ext cx="1" cy="318866"/>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cxnSp>
            <p:nvCxnSpPr>
              <p:cNvPr id="55" name="Connettore 2 145">
                <a:extLst>
                  <a:ext uri="{FF2B5EF4-FFF2-40B4-BE49-F238E27FC236}">
                    <a16:creationId xmlns:a16="http://schemas.microsoft.com/office/drawing/2014/main" id="{7D352537-2A13-0AD2-D7E0-C78CD4817593}"/>
                  </a:ext>
                  <a:ext uri="{C183D7F6-B498-43B3-948B-1728B52AA6E4}">
                    <adec:decorative xmlns:adec="http://schemas.microsoft.com/office/drawing/2017/decorative" val="1"/>
                  </a:ext>
                </a:extLst>
              </p:cNvPr>
              <p:cNvCxnSpPr>
                <a:cxnSpLocks/>
                <a:stCxn id="46" idx="3"/>
                <a:endCxn id="49" idx="1"/>
              </p:cNvCxnSpPr>
              <p:nvPr/>
            </p:nvCxnSpPr>
            <p:spPr>
              <a:xfrm flipV="1">
                <a:off x="10035639" y="4852876"/>
                <a:ext cx="449604" cy="2934"/>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cxnSp>
            <p:nvCxnSpPr>
              <p:cNvPr id="56" name="Connettore 2 149">
                <a:extLst>
                  <a:ext uri="{FF2B5EF4-FFF2-40B4-BE49-F238E27FC236}">
                    <a16:creationId xmlns:a16="http://schemas.microsoft.com/office/drawing/2014/main" id="{8CACEF57-C200-4DA4-8C24-50575D152E1D}"/>
                  </a:ext>
                  <a:ext uri="{C183D7F6-B498-43B3-948B-1728B52AA6E4}">
                    <adec:decorative xmlns:adec="http://schemas.microsoft.com/office/drawing/2017/decorative" val="1"/>
                  </a:ext>
                </a:extLst>
              </p:cNvPr>
              <p:cNvCxnSpPr>
                <a:cxnSpLocks/>
                <a:stCxn id="49" idx="2"/>
                <a:endCxn id="50" idx="0"/>
              </p:cNvCxnSpPr>
              <p:nvPr/>
            </p:nvCxnSpPr>
            <p:spPr>
              <a:xfrm flipH="1">
                <a:off x="10717636" y="4971751"/>
                <a:ext cx="5512" cy="332091"/>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grpSp>
        <p:sp>
          <p:nvSpPr>
            <p:cNvPr id="57" name="TextBox 13">
              <a:extLst>
                <a:ext uri="{FF2B5EF4-FFF2-40B4-BE49-F238E27FC236}">
                  <a16:creationId xmlns:a16="http://schemas.microsoft.com/office/drawing/2014/main" id="{6FC1B80A-448E-199F-CD0A-EE7A573C8114}"/>
                </a:ext>
              </a:extLst>
            </p:cNvPr>
            <p:cNvSpPr txBox="1">
              <a:spLocks/>
            </p:cNvSpPr>
            <p:nvPr/>
          </p:nvSpPr>
          <p:spPr>
            <a:xfrm>
              <a:off x="7946072" y="3994332"/>
              <a:ext cx="3477325" cy="344070"/>
            </a:xfrm>
            <a:prstGeom prst="rect">
              <a:avLst/>
            </a:prstGeom>
          </p:spPr>
          <p:txBody>
            <a:bodyPr vert="horz" wrap="square" lIns="0" tIns="0" rIns="0" bIns="0" rtlCol="0">
              <a:spAutoFit/>
            </a:bodyPr>
            <a:lstStyle>
              <a:defPPr>
                <a:defRPr lang="en-US"/>
              </a:defPPr>
              <a:lvl1pPr marR="0" indent="0" defTabSz="932742" fontAlgn="auto">
                <a:lnSpc>
                  <a:spcPct val="100000"/>
                </a:lnSpc>
                <a:spcBef>
                  <a:spcPts val="600"/>
                </a:spcBef>
                <a:spcAft>
                  <a:spcPts val="600"/>
                </a:spcAft>
                <a:buClrTx/>
                <a:buSzPct val="90000"/>
                <a:buFont typeface="Wingdings" panose="05000000000000000000" pitchFamily="2" charset="2"/>
                <a:buNone/>
                <a:tabLst/>
                <a:defRPr sz="2000" spc="0" baseline="0">
                  <a:latin typeface="+mj-lt"/>
                  <a:cs typeface="Segoe UI" panose="020B0502040204020203" pitchFamily="34" charset="0"/>
                </a:defRPr>
              </a:lvl1pPr>
              <a:lvl2pPr marL="266700" marR="0" lvl="1" indent="-266700" defTabSz="932742" fontAlgn="auto">
                <a:lnSpc>
                  <a:spcPct val="100000"/>
                </a:lnSpc>
                <a:spcBef>
                  <a:spcPts val="600"/>
                </a:spcBef>
                <a:spcAft>
                  <a:spcPts val="600"/>
                </a:spcAft>
                <a:buClrTx/>
                <a:buSzPct val="90000"/>
                <a:buFont typeface="Arial" panose="020B0604020202020204" pitchFamily="34" charset="0"/>
                <a:buChar char="•"/>
                <a:tabLst/>
                <a:defRPr sz="1800" spc="0" baseline="0"/>
              </a:lvl2pPr>
              <a:lvl3pPr marL="657225" marR="0" indent="-200025" defTabSz="932742" fontAlgn="auto">
                <a:lnSpc>
                  <a:spcPct val="100000"/>
                </a:lnSpc>
                <a:spcBef>
                  <a:spcPct val="20000"/>
                </a:spcBef>
                <a:spcAft>
                  <a:spcPts val="0"/>
                </a:spcAft>
                <a:buClrTx/>
                <a:buSzPct val="90000"/>
                <a:buFont typeface="Wingdings" panose="05000000000000000000" pitchFamily="2" charset="2"/>
                <a:buChar char=""/>
                <a:tabLst/>
                <a:defRPr sz="1600" spc="0" baseline="0"/>
              </a:lvl3pPr>
              <a:lvl4pPr marL="842963" marR="0" indent="-1809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4pPr>
              <a:lvl5pPr marL="1023938" marR="0" indent="-1682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Workflow Process</a:t>
              </a:r>
            </a:p>
          </p:txBody>
        </p:sp>
        <p:grpSp>
          <p:nvGrpSpPr>
            <p:cNvPr id="58" name="Group 57" descr="Visual representing how each agent communicates with a single supervisor agent">
              <a:extLst>
                <a:ext uri="{FF2B5EF4-FFF2-40B4-BE49-F238E27FC236}">
                  <a16:creationId xmlns:a16="http://schemas.microsoft.com/office/drawing/2014/main" id="{377CA7CA-7849-ED96-D537-E75E5A3B7C36}"/>
                </a:ext>
              </a:extLst>
            </p:cNvPr>
            <p:cNvGrpSpPr/>
            <p:nvPr/>
          </p:nvGrpSpPr>
          <p:grpSpPr>
            <a:xfrm>
              <a:off x="4950258" y="2289000"/>
              <a:ext cx="2220691" cy="873176"/>
              <a:chOff x="1216580" y="4733925"/>
              <a:chExt cx="2220691" cy="873176"/>
            </a:xfrm>
          </p:grpSpPr>
          <p:sp>
            <p:nvSpPr>
              <p:cNvPr id="65" name="Rectangle: Rounded Corners 8">
                <a:extLst>
                  <a:ext uri="{FF2B5EF4-FFF2-40B4-BE49-F238E27FC236}">
                    <a16:creationId xmlns:a16="http://schemas.microsoft.com/office/drawing/2014/main" id="{C1C99DE5-F2FC-64BD-4C53-68D3205846FE}"/>
                  </a:ext>
                  <a:ext uri="{C183D7F6-B498-43B3-948B-1728B52AA6E4}">
                    <adec:decorative xmlns:adec="http://schemas.microsoft.com/office/drawing/2017/decorative" val="1"/>
                  </a:ext>
                </a:extLst>
              </p:cNvPr>
              <p:cNvSpPr/>
              <p:nvPr/>
            </p:nvSpPr>
            <p:spPr bwMode="auto">
              <a:xfrm>
                <a:off x="2044485" y="4733925"/>
                <a:ext cx="564880" cy="282258"/>
              </a:xfrm>
              <a:prstGeom prst="roundRect">
                <a:avLst/>
              </a:pr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66" name="Rectangle: Rounded Corners 8">
                <a:extLst>
                  <a:ext uri="{FF2B5EF4-FFF2-40B4-BE49-F238E27FC236}">
                    <a16:creationId xmlns:a16="http://schemas.microsoft.com/office/drawing/2014/main" id="{ED4F796C-5F4E-1C89-AAB3-661D9AD786C6}"/>
                  </a:ext>
                  <a:ext uri="{C183D7F6-B498-43B3-948B-1728B52AA6E4}">
                    <adec:decorative xmlns:adec="http://schemas.microsoft.com/office/drawing/2017/decorative" val="1"/>
                  </a:ext>
                </a:extLst>
              </p:cNvPr>
              <p:cNvSpPr>
                <a:spLocks/>
              </p:cNvSpPr>
              <p:nvPr/>
            </p:nvSpPr>
            <p:spPr bwMode="auto">
              <a:xfrm>
                <a:off x="1216580" y="5324843"/>
                <a:ext cx="564880" cy="282258"/>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67" name="Rectangle: Rounded Corners 8">
                <a:extLst>
                  <a:ext uri="{FF2B5EF4-FFF2-40B4-BE49-F238E27FC236}">
                    <a16:creationId xmlns:a16="http://schemas.microsoft.com/office/drawing/2014/main" id="{537317B8-6976-A739-9A80-F5BB44786538}"/>
                  </a:ext>
                  <a:ext uri="{C183D7F6-B498-43B3-948B-1728B52AA6E4}">
                    <adec:decorative xmlns:adec="http://schemas.microsoft.com/office/drawing/2017/decorative" val="1"/>
                  </a:ext>
                </a:extLst>
              </p:cNvPr>
              <p:cNvSpPr>
                <a:spLocks/>
              </p:cNvSpPr>
              <p:nvPr/>
            </p:nvSpPr>
            <p:spPr bwMode="auto">
              <a:xfrm>
                <a:off x="2044485" y="5324843"/>
                <a:ext cx="564880" cy="282258"/>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68" name="Rectangle: Rounded Corners 8">
                <a:extLst>
                  <a:ext uri="{FF2B5EF4-FFF2-40B4-BE49-F238E27FC236}">
                    <a16:creationId xmlns:a16="http://schemas.microsoft.com/office/drawing/2014/main" id="{EE12B305-BAF1-D327-FF84-20E2429A8D21}"/>
                  </a:ext>
                  <a:ext uri="{C183D7F6-B498-43B3-948B-1728B52AA6E4}">
                    <adec:decorative xmlns:adec="http://schemas.microsoft.com/office/drawing/2017/decorative" val="1"/>
                  </a:ext>
                </a:extLst>
              </p:cNvPr>
              <p:cNvSpPr>
                <a:spLocks/>
              </p:cNvSpPr>
              <p:nvPr/>
            </p:nvSpPr>
            <p:spPr bwMode="auto">
              <a:xfrm>
                <a:off x="2872391" y="5324843"/>
                <a:ext cx="564880" cy="282258"/>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cxnSp>
            <p:nvCxnSpPr>
              <p:cNvPr id="69" name="Connettore 2 74">
                <a:extLst>
                  <a:ext uri="{FF2B5EF4-FFF2-40B4-BE49-F238E27FC236}">
                    <a16:creationId xmlns:a16="http://schemas.microsoft.com/office/drawing/2014/main" id="{24067462-79EF-C879-1C15-9335C9148101}"/>
                  </a:ext>
                  <a:ext uri="{C183D7F6-B498-43B3-948B-1728B52AA6E4}">
                    <adec:decorative xmlns:adec="http://schemas.microsoft.com/office/drawing/2017/decorative" val="1"/>
                  </a:ext>
                </a:extLst>
              </p:cNvPr>
              <p:cNvCxnSpPr>
                <a:cxnSpLocks/>
                <a:endCxn id="66" idx="0"/>
              </p:cNvCxnSpPr>
              <p:nvPr/>
            </p:nvCxnSpPr>
            <p:spPr>
              <a:xfrm flipH="1">
                <a:off x="1499020" y="4995559"/>
                <a:ext cx="561016" cy="329284"/>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cxnSp>
            <p:nvCxnSpPr>
              <p:cNvPr id="70" name="Connettore 2 75">
                <a:extLst>
                  <a:ext uri="{FF2B5EF4-FFF2-40B4-BE49-F238E27FC236}">
                    <a16:creationId xmlns:a16="http://schemas.microsoft.com/office/drawing/2014/main" id="{D6C61453-433A-1FAB-2853-FDD490472C4B}"/>
                  </a:ext>
                  <a:ext uri="{C183D7F6-B498-43B3-948B-1728B52AA6E4}">
                    <adec:decorative xmlns:adec="http://schemas.microsoft.com/office/drawing/2017/decorative" val="1"/>
                  </a:ext>
                </a:extLst>
              </p:cNvPr>
              <p:cNvCxnSpPr>
                <a:cxnSpLocks/>
              </p:cNvCxnSpPr>
              <p:nvPr/>
            </p:nvCxnSpPr>
            <p:spPr>
              <a:xfrm>
                <a:off x="2326925" y="5016183"/>
                <a:ext cx="0" cy="308660"/>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cxnSp>
            <p:nvCxnSpPr>
              <p:cNvPr id="71" name="Connettore 2 78">
                <a:extLst>
                  <a:ext uri="{FF2B5EF4-FFF2-40B4-BE49-F238E27FC236}">
                    <a16:creationId xmlns:a16="http://schemas.microsoft.com/office/drawing/2014/main" id="{55D2F352-DBD4-BACC-059D-9CD6CB689AE8}"/>
                  </a:ext>
                  <a:ext uri="{C183D7F6-B498-43B3-948B-1728B52AA6E4}">
                    <adec:decorative xmlns:adec="http://schemas.microsoft.com/office/drawing/2017/decorative" val="1"/>
                  </a:ext>
                </a:extLst>
              </p:cNvPr>
              <p:cNvCxnSpPr>
                <a:cxnSpLocks/>
              </p:cNvCxnSpPr>
              <p:nvPr/>
            </p:nvCxnSpPr>
            <p:spPr>
              <a:xfrm>
                <a:off x="2609365" y="4995559"/>
                <a:ext cx="534753" cy="323919"/>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grpSp>
        <p:sp>
          <p:nvSpPr>
            <p:cNvPr id="72" name="TextBox 13">
              <a:extLst>
                <a:ext uri="{FF2B5EF4-FFF2-40B4-BE49-F238E27FC236}">
                  <a16:creationId xmlns:a16="http://schemas.microsoft.com/office/drawing/2014/main" id="{B31553A2-7104-FD77-36D4-3D134C7E336F}"/>
                </a:ext>
              </a:extLst>
            </p:cNvPr>
            <p:cNvSpPr txBox="1">
              <a:spLocks/>
            </p:cNvSpPr>
            <p:nvPr/>
          </p:nvSpPr>
          <p:spPr>
            <a:xfrm>
              <a:off x="7946072" y="1598533"/>
              <a:ext cx="3477325" cy="344070"/>
            </a:xfrm>
            <a:prstGeom prst="rect">
              <a:avLst/>
            </a:prstGeom>
          </p:spPr>
          <p:txBody>
            <a:bodyPr vert="horz" wrap="square" lIns="0" tIns="0" rIns="0" bIns="0" rtlCol="0">
              <a:spAutoFit/>
            </a:bodyPr>
            <a:lstStyle>
              <a:defPPr>
                <a:defRPr lang="en-US"/>
              </a:defPPr>
              <a:lvl1pPr marR="0" indent="0" defTabSz="932742" fontAlgn="auto">
                <a:lnSpc>
                  <a:spcPct val="100000"/>
                </a:lnSpc>
                <a:spcBef>
                  <a:spcPts val="600"/>
                </a:spcBef>
                <a:spcAft>
                  <a:spcPts val="600"/>
                </a:spcAft>
                <a:buClrTx/>
                <a:buSzPct val="90000"/>
                <a:buFont typeface="Wingdings" panose="05000000000000000000" pitchFamily="2" charset="2"/>
                <a:buNone/>
                <a:tabLst/>
                <a:defRPr sz="2000" spc="0" baseline="0">
                  <a:latin typeface="+mj-lt"/>
                  <a:cs typeface="Segoe UI" panose="020B0502040204020203" pitchFamily="34" charset="0"/>
                </a:defRPr>
              </a:lvl1pPr>
              <a:lvl2pPr marL="266700" marR="0" lvl="1" indent="-266700" defTabSz="932742" fontAlgn="auto">
                <a:lnSpc>
                  <a:spcPct val="100000"/>
                </a:lnSpc>
                <a:spcBef>
                  <a:spcPts val="600"/>
                </a:spcBef>
                <a:spcAft>
                  <a:spcPts val="600"/>
                </a:spcAft>
                <a:buClrTx/>
                <a:buSzPct val="90000"/>
                <a:buFont typeface="Arial" panose="020B0604020202020204" pitchFamily="34" charset="0"/>
                <a:buChar char="•"/>
                <a:tabLst/>
                <a:defRPr sz="1800" spc="0" baseline="0"/>
              </a:lvl2pPr>
              <a:lvl3pPr marL="657225" marR="0" indent="-200025" defTabSz="932742" fontAlgn="auto">
                <a:lnSpc>
                  <a:spcPct val="100000"/>
                </a:lnSpc>
                <a:spcBef>
                  <a:spcPct val="20000"/>
                </a:spcBef>
                <a:spcAft>
                  <a:spcPts val="0"/>
                </a:spcAft>
                <a:buClrTx/>
                <a:buSzPct val="90000"/>
                <a:buFont typeface="Wingdings" panose="05000000000000000000" pitchFamily="2" charset="2"/>
                <a:buChar char=""/>
                <a:tabLst/>
                <a:defRPr sz="1600" spc="0" baseline="0"/>
              </a:lvl3pPr>
              <a:lvl4pPr marL="842963" marR="0" indent="-1809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4pPr>
              <a:lvl5pPr marL="1023938" marR="0" indent="-1682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Handoff</a:t>
              </a:r>
            </a:p>
          </p:txBody>
        </p:sp>
        <p:sp>
          <p:nvSpPr>
            <p:cNvPr id="73" name="TextBox 13">
              <a:extLst>
                <a:ext uri="{FF2B5EF4-FFF2-40B4-BE49-F238E27FC236}">
                  <a16:creationId xmlns:a16="http://schemas.microsoft.com/office/drawing/2014/main" id="{18BEB231-EDF4-2156-4C59-AA359305239B}"/>
                </a:ext>
              </a:extLst>
            </p:cNvPr>
            <p:cNvSpPr txBox="1">
              <a:spLocks/>
            </p:cNvSpPr>
            <p:nvPr/>
          </p:nvSpPr>
          <p:spPr>
            <a:xfrm>
              <a:off x="773936" y="1598533"/>
              <a:ext cx="3477325" cy="344070"/>
            </a:xfrm>
            <a:prstGeom prst="rect">
              <a:avLst/>
            </a:prstGeom>
          </p:spPr>
          <p:txBody>
            <a:bodyPr vert="horz" wrap="square" lIns="0" tIns="0" rIns="0" bIns="0" rtlCol="0">
              <a:spAutoFit/>
            </a:bodyPr>
            <a:lstStyle>
              <a:defPPr>
                <a:defRPr lang="en-US"/>
              </a:defPPr>
              <a:lvl1pPr marR="0" indent="0" defTabSz="932742" fontAlgn="auto">
                <a:lnSpc>
                  <a:spcPct val="100000"/>
                </a:lnSpc>
                <a:spcBef>
                  <a:spcPts val="600"/>
                </a:spcBef>
                <a:spcAft>
                  <a:spcPts val="600"/>
                </a:spcAft>
                <a:buClrTx/>
                <a:buSzPct val="90000"/>
                <a:buFont typeface="Wingdings" panose="05000000000000000000" pitchFamily="2" charset="2"/>
                <a:buNone/>
                <a:tabLst/>
                <a:defRPr sz="2000" spc="0" baseline="0">
                  <a:latin typeface="+mj-lt"/>
                  <a:cs typeface="Segoe UI" panose="020B0502040204020203" pitchFamily="34" charset="0"/>
                </a:defRPr>
              </a:lvl1pPr>
              <a:lvl2pPr marL="266700" marR="0" lvl="1" indent="-266700" defTabSz="932742" fontAlgn="auto">
                <a:lnSpc>
                  <a:spcPct val="100000"/>
                </a:lnSpc>
                <a:spcBef>
                  <a:spcPts val="600"/>
                </a:spcBef>
                <a:spcAft>
                  <a:spcPts val="600"/>
                </a:spcAft>
                <a:buClrTx/>
                <a:buSzPct val="90000"/>
                <a:buFont typeface="Arial" panose="020B0604020202020204" pitchFamily="34" charset="0"/>
                <a:buChar char="•"/>
                <a:tabLst/>
                <a:defRPr sz="1800" spc="0" baseline="0"/>
              </a:lvl2pPr>
              <a:lvl3pPr marL="657225" marR="0" indent="-200025" defTabSz="932742" fontAlgn="auto">
                <a:lnSpc>
                  <a:spcPct val="100000"/>
                </a:lnSpc>
                <a:spcBef>
                  <a:spcPct val="20000"/>
                </a:spcBef>
                <a:spcAft>
                  <a:spcPts val="0"/>
                </a:spcAft>
                <a:buClrTx/>
                <a:buSzPct val="90000"/>
                <a:buFont typeface="Wingdings" panose="05000000000000000000" pitchFamily="2" charset="2"/>
                <a:buChar char=""/>
                <a:tabLst/>
                <a:defRPr sz="1600" spc="0" baseline="0"/>
              </a:lvl3pPr>
              <a:lvl4pPr marL="842963" marR="0" indent="-1809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4pPr>
              <a:lvl5pPr marL="1023938" marR="0" indent="-168275" defTabSz="932742" fontAlgn="auto">
                <a:lnSpc>
                  <a:spcPct val="100000"/>
                </a:lnSpc>
                <a:spcBef>
                  <a:spcPct val="20000"/>
                </a:spcBef>
                <a:spcAft>
                  <a:spcPts val="0"/>
                </a:spcAft>
                <a:buClrTx/>
                <a:buSzPct val="90000"/>
                <a:buFont typeface="Wingdings" panose="05000000000000000000" pitchFamily="2" charset="2"/>
                <a:buChar char=""/>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742" rtl="0" eaLnBrk="1" fontAlgn="auto" latinLnBrk="0" hangingPunct="1">
                <a:lnSpc>
                  <a:spcPct val="100000"/>
                </a:lnSpc>
                <a:spcBef>
                  <a:spcPts val="600"/>
                </a:spcBef>
                <a:spcAft>
                  <a:spcPts val="6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Sequential</a:t>
              </a:r>
            </a:p>
          </p:txBody>
        </p:sp>
        <p:grpSp>
          <p:nvGrpSpPr>
            <p:cNvPr id="74" name="Group 73">
              <a:extLst>
                <a:ext uri="{FF2B5EF4-FFF2-40B4-BE49-F238E27FC236}">
                  <a16:creationId xmlns:a16="http://schemas.microsoft.com/office/drawing/2014/main" id="{214156DF-CD07-7551-7034-6D5EA4862D50}"/>
                </a:ext>
              </a:extLst>
            </p:cNvPr>
            <p:cNvGrpSpPr/>
            <p:nvPr/>
          </p:nvGrpSpPr>
          <p:grpSpPr>
            <a:xfrm>
              <a:off x="2230159" y="2119797"/>
              <a:ext cx="564880" cy="1238886"/>
              <a:chOff x="5717577" y="4680787"/>
              <a:chExt cx="564880" cy="1238886"/>
            </a:xfrm>
          </p:grpSpPr>
          <p:sp>
            <p:nvSpPr>
              <p:cNvPr id="75" name="Rectangle: Rounded Corners 8">
                <a:extLst>
                  <a:ext uri="{FF2B5EF4-FFF2-40B4-BE49-F238E27FC236}">
                    <a16:creationId xmlns:a16="http://schemas.microsoft.com/office/drawing/2014/main" id="{9F162531-53C7-2816-20F8-FA9B338989BE}"/>
                  </a:ext>
                  <a:ext uri="{C183D7F6-B498-43B3-948B-1728B52AA6E4}">
                    <adec:decorative xmlns:adec="http://schemas.microsoft.com/office/drawing/2017/decorative" val="1"/>
                  </a:ext>
                </a:extLst>
              </p:cNvPr>
              <p:cNvSpPr>
                <a:spLocks/>
              </p:cNvSpPr>
              <p:nvPr/>
            </p:nvSpPr>
            <p:spPr bwMode="auto">
              <a:xfrm>
                <a:off x="5717577" y="5158945"/>
                <a:ext cx="564880" cy="282258"/>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grpSp>
            <p:nvGrpSpPr>
              <p:cNvPr id="76" name="Group 75">
                <a:extLst>
                  <a:ext uri="{FF2B5EF4-FFF2-40B4-BE49-F238E27FC236}">
                    <a16:creationId xmlns:a16="http://schemas.microsoft.com/office/drawing/2014/main" id="{368401BF-A34A-E81B-750D-13D24F1DFAF5}"/>
                  </a:ext>
                </a:extLst>
              </p:cNvPr>
              <p:cNvGrpSpPr/>
              <p:nvPr/>
            </p:nvGrpSpPr>
            <p:grpSpPr>
              <a:xfrm>
                <a:off x="5717577" y="4680787"/>
                <a:ext cx="564880" cy="1238886"/>
                <a:chOff x="5717577" y="4680787"/>
                <a:chExt cx="564880" cy="1238886"/>
              </a:xfrm>
            </p:grpSpPr>
            <p:sp>
              <p:nvSpPr>
                <p:cNvPr id="78" name="Rectangle: Rounded Corners 8">
                  <a:extLst>
                    <a:ext uri="{FF2B5EF4-FFF2-40B4-BE49-F238E27FC236}">
                      <a16:creationId xmlns:a16="http://schemas.microsoft.com/office/drawing/2014/main" id="{F0A9BC66-B3AA-8E44-1120-C0D8BBAF5147}"/>
                    </a:ext>
                    <a:ext uri="{C183D7F6-B498-43B3-948B-1728B52AA6E4}">
                      <adec:decorative xmlns:adec="http://schemas.microsoft.com/office/drawing/2017/decorative" val="1"/>
                    </a:ext>
                  </a:extLst>
                </p:cNvPr>
                <p:cNvSpPr/>
                <p:nvPr/>
              </p:nvSpPr>
              <p:spPr bwMode="auto">
                <a:xfrm>
                  <a:off x="5717577" y="4680787"/>
                  <a:ext cx="564880" cy="282258"/>
                </a:xfrm>
                <a:prstGeom prst="roundRect">
                  <a:avLst/>
                </a:pr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91" name="Rectangle: Rounded Corners 8">
                  <a:extLst>
                    <a:ext uri="{FF2B5EF4-FFF2-40B4-BE49-F238E27FC236}">
                      <a16:creationId xmlns:a16="http://schemas.microsoft.com/office/drawing/2014/main" id="{FA28B4B2-CD48-B4EB-7E09-564123D9D2BD}"/>
                    </a:ext>
                    <a:ext uri="{C183D7F6-B498-43B3-948B-1728B52AA6E4}">
                      <adec:decorative xmlns:adec="http://schemas.microsoft.com/office/drawing/2017/decorative" val="1"/>
                    </a:ext>
                  </a:extLst>
                </p:cNvPr>
                <p:cNvSpPr>
                  <a:spLocks/>
                </p:cNvSpPr>
                <p:nvPr/>
              </p:nvSpPr>
              <p:spPr bwMode="auto">
                <a:xfrm>
                  <a:off x="5717577" y="5637415"/>
                  <a:ext cx="564880" cy="282258"/>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cxnSp>
              <p:nvCxnSpPr>
                <p:cNvPr id="92" name="Connettore 2 75">
                  <a:extLst>
                    <a:ext uri="{FF2B5EF4-FFF2-40B4-BE49-F238E27FC236}">
                      <a16:creationId xmlns:a16="http://schemas.microsoft.com/office/drawing/2014/main" id="{2AD36EC1-EFEC-5C8B-F186-F484212E0C30}"/>
                    </a:ext>
                    <a:ext uri="{C183D7F6-B498-43B3-948B-1728B52AA6E4}">
                      <adec:decorative xmlns:adec="http://schemas.microsoft.com/office/drawing/2017/decorative" val="1"/>
                    </a:ext>
                  </a:extLst>
                </p:cNvPr>
                <p:cNvCxnSpPr>
                  <a:cxnSpLocks/>
                  <a:stCxn id="91" idx="0"/>
                  <a:endCxn id="75" idx="2"/>
                </p:cNvCxnSpPr>
                <p:nvPr/>
              </p:nvCxnSpPr>
              <p:spPr>
                <a:xfrm flipV="1">
                  <a:off x="6000017" y="5441203"/>
                  <a:ext cx="0" cy="196212"/>
                </a:xfrm>
                <a:prstGeom prst="straightConnector1">
                  <a:avLst/>
                </a:prstGeom>
                <a:ln w="12700" cap="rnd">
                  <a:solidFill>
                    <a:schemeClr val="tx1"/>
                  </a:solidFill>
                  <a:headEnd type="arrow" w="lg" len="sm"/>
                  <a:tailEnd type="none" w="lg" len="sm"/>
                </a:ln>
                <a:effectLst/>
              </p:spPr>
              <p:style>
                <a:lnRef idx="1">
                  <a:schemeClr val="accent1"/>
                </a:lnRef>
                <a:fillRef idx="0">
                  <a:schemeClr val="accent1"/>
                </a:fillRef>
                <a:effectRef idx="0">
                  <a:schemeClr val="accent1"/>
                </a:effectRef>
                <a:fontRef idx="minor">
                  <a:schemeClr val="tx1"/>
                </a:fontRef>
              </p:style>
            </p:cxnSp>
            <p:cxnSp>
              <p:nvCxnSpPr>
                <p:cNvPr id="93" name="Connettore 2 74">
                  <a:extLst>
                    <a:ext uri="{FF2B5EF4-FFF2-40B4-BE49-F238E27FC236}">
                      <a16:creationId xmlns:a16="http://schemas.microsoft.com/office/drawing/2014/main" id="{C02185D1-B842-175B-8DC5-A77ACAE387BB}"/>
                    </a:ext>
                    <a:ext uri="{C183D7F6-B498-43B3-948B-1728B52AA6E4}">
                      <adec:decorative xmlns:adec="http://schemas.microsoft.com/office/drawing/2017/decorative" val="1"/>
                    </a:ext>
                  </a:extLst>
                </p:cNvPr>
                <p:cNvCxnSpPr>
                  <a:cxnSpLocks/>
                  <a:stCxn id="75" idx="0"/>
                  <a:endCxn id="78" idx="2"/>
                </p:cNvCxnSpPr>
                <p:nvPr/>
              </p:nvCxnSpPr>
              <p:spPr>
                <a:xfrm flipV="1">
                  <a:off x="6000017" y="4963045"/>
                  <a:ext cx="0" cy="195900"/>
                </a:xfrm>
                <a:prstGeom prst="straightConnector1">
                  <a:avLst/>
                </a:prstGeom>
                <a:ln w="12700" cap="rnd">
                  <a:solidFill>
                    <a:schemeClr val="tx1"/>
                  </a:solidFill>
                  <a:headEnd type="arrow" w="lg" len="sm"/>
                  <a:tailEnd type="none" w="lg" len="sm"/>
                </a:ln>
                <a:effectLst/>
              </p:spPr>
              <p:style>
                <a:lnRef idx="1">
                  <a:schemeClr val="accent1"/>
                </a:lnRef>
                <a:fillRef idx="0">
                  <a:schemeClr val="accent1"/>
                </a:fillRef>
                <a:effectRef idx="0">
                  <a:schemeClr val="accent1"/>
                </a:effectRef>
                <a:fontRef idx="minor">
                  <a:schemeClr val="tx1"/>
                </a:fontRef>
              </p:style>
            </p:cxnSp>
          </p:grpSp>
        </p:grpSp>
        <p:grpSp>
          <p:nvGrpSpPr>
            <p:cNvPr id="94" name="Group 93" descr="Visual representing how each agent communicates with a single supervisor agent">
              <a:extLst>
                <a:ext uri="{FF2B5EF4-FFF2-40B4-BE49-F238E27FC236}">
                  <a16:creationId xmlns:a16="http://schemas.microsoft.com/office/drawing/2014/main" id="{03036137-6DD7-0094-BC7A-0FBD81474808}"/>
                </a:ext>
              </a:extLst>
            </p:cNvPr>
            <p:cNvGrpSpPr/>
            <p:nvPr/>
          </p:nvGrpSpPr>
          <p:grpSpPr>
            <a:xfrm>
              <a:off x="8574389" y="2142506"/>
              <a:ext cx="2220691" cy="873176"/>
              <a:chOff x="1216580" y="4733925"/>
              <a:chExt cx="2220691" cy="873176"/>
            </a:xfrm>
          </p:grpSpPr>
          <p:sp>
            <p:nvSpPr>
              <p:cNvPr id="95" name="Rectangle: Rounded Corners 8">
                <a:extLst>
                  <a:ext uri="{FF2B5EF4-FFF2-40B4-BE49-F238E27FC236}">
                    <a16:creationId xmlns:a16="http://schemas.microsoft.com/office/drawing/2014/main" id="{986831AD-C289-8F80-FF6D-FAF911F37492}"/>
                  </a:ext>
                  <a:ext uri="{C183D7F6-B498-43B3-948B-1728B52AA6E4}">
                    <adec:decorative xmlns:adec="http://schemas.microsoft.com/office/drawing/2017/decorative" val="1"/>
                  </a:ext>
                </a:extLst>
              </p:cNvPr>
              <p:cNvSpPr/>
              <p:nvPr/>
            </p:nvSpPr>
            <p:spPr bwMode="auto">
              <a:xfrm>
                <a:off x="2044485" y="4733925"/>
                <a:ext cx="564880" cy="282258"/>
              </a:xfrm>
              <a:prstGeom prst="roundRect">
                <a:avLst/>
              </a:pr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96" name="Rectangle: Rounded Corners 8">
                <a:extLst>
                  <a:ext uri="{FF2B5EF4-FFF2-40B4-BE49-F238E27FC236}">
                    <a16:creationId xmlns:a16="http://schemas.microsoft.com/office/drawing/2014/main" id="{EF796E64-4E45-4E49-5F41-BBB9A606BF2C}"/>
                  </a:ext>
                  <a:ext uri="{C183D7F6-B498-43B3-948B-1728B52AA6E4}">
                    <adec:decorative xmlns:adec="http://schemas.microsoft.com/office/drawing/2017/decorative" val="1"/>
                  </a:ext>
                </a:extLst>
              </p:cNvPr>
              <p:cNvSpPr>
                <a:spLocks/>
              </p:cNvSpPr>
              <p:nvPr/>
            </p:nvSpPr>
            <p:spPr bwMode="auto">
              <a:xfrm>
                <a:off x="1216580" y="5324843"/>
                <a:ext cx="564880" cy="282258"/>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97" name="Rectangle: Rounded Corners 8">
                <a:extLst>
                  <a:ext uri="{FF2B5EF4-FFF2-40B4-BE49-F238E27FC236}">
                    <a16:creationId xmlns:a16="http://schemas.microsoft.com/office/drawing/2014/main" id="{A1624EBC-DAFF-B805-12A4-E4C457F577DC}"/>
                  </a:ext>
                  <a:ext uri="{C183D7F6-B498-43B3-948B-1728B52AA6E4}">
                    <adec:decorative xmlns:adec="http://schemas.microsoft.com/office/drawing/2017/decorative" val="1"/>
                  </a:ext>
                </a:extLst>
              </p:cNvPr>
              <p:cNvSpPr>
                <a:spLocks/>
              </p:cNvSpPr>
              <p:nvPr/>
            </p:nvSpPr>
            <p:spPr bwMode="auto">
              <a:xfrm>
                <a:off x="2044485" y="5324843"/>
                <a:ext cx="564880" cy="282258"/>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98" name="Rectangle: Rounded Corners 8">
                <a:extLst>
                  <a:ext uri="{FF2B5EF4-FFF2-40B4-BE49-F238E27FC236}">
                    <a16:creationId xmlns:a16="http://schemas.microsoft.com/office/drawing/2014/main" id="{CCA41499-8B0F-8145-9D12-CA024217D315}"/>
                  </a:ext>
                  <a:ext uri="{C183D7F6-B498-43B3-948B-1728B52AA6E4}">
                    <adec:decorative xmlns:adec="http://schemas.microsoft.com/office/drawing/2017/decorative" val="1"/>
                  </a:ext>
                </a:extLst>
              </p:cNvPr>
              <p:cNvSpPr>
                <a:spLocks/>
              </p:cNvSpPr>
              <p:nvPr/>
            </p:nvSpPr>
            <p:spPr bwMode="auto">
              <a:xfrm>
                <a:off x="2872391" y="5324843"/>
                <a:ext cx="564880" cy="282258"/>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cxnSp>
            <p:nvCxnSpPr>
              <p:cNvPr id="99" name="Connettore 2 74">
                <a:extLst>
                  <a:ext uri="{FF2B5EF4-FFF2-40B4-BE49-F238E27FC236}">
                    <a16:creationId xmlns:a16="http://schemas.microsoft.com/office/drawing/2014/main" id="{6934B2A2-805B-D7E1-7C2C-63BA37088960}"/>
                  </a:ext>
                  <a:ext uri="{C183D7F6-B498-43B3-948B-1728B52AA6E4}">
                    <adec:decorative xmlns:adec="http://schemas.microsoft.com/office/drawing/2017/decorative" val="1"/>
                  </a:ext>
                </a:extLst>
              </p:cNvPr>
              <p:cNvCxnSpPr>
                <a:cxnSpLocks/>
                <a:endCxn id="96" idx="0"/>
              </p:cNvCxnSpPr>
              <p:nvPr/>
            </p:nvCxnSpPr>
            <p:spPr>
              <a:xfrm flipH="1">
                <a:off x="1499020" y="4997571"/>
                <a:ext cx="574286" cy="327272"/>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cxnSp>
            <p:nvCxnSpPr>
              <p:cNvPr id="100" name="Connettore 2 75">
                <a:extLst>
                  <a:ext uri="{FF2B5EF4-FFF2-40B4-BE49-F238E27FC236}">
                    <a16:creationId xmlns:a16="http://schemas.microsoft.com/office/drawing/2014/main" id="{C1A7E071-4877-CDA2-A235-0D47007F2339}"/>
                  </a:ext>
                  <a:ext uri="{C183D7F6-B498-43B3-948B-1728B52AA6E4}">
                    <adec:decorative xmlns:adec="http://schemas.microsoft.com/office/drawing/2017/decorative" val="1"/>
                  </a:ext>
                </a:extLst>
              </p:cNvPr>
              <p:cNvCxnSpPr>
                <a:cxnSpLocks/>
              </p:cNvCxnSpPr>
              <p:nvPr/>
            </p:nvCxnSpPr>
            <p:spPr>
              <a:xfrm>
                <a:off x="2326925" y="5016183"/>
                <a:ext cx="0" cy="308660"/>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cxnSp>
            <p:nvCxnSpPr>
              <p:cNvPr id="101" name="Connettore 2 78">
                <a:extLst>
                  <a:ext uri="{FF2B5EF4-FFF2-40B4-BE49-F238E27FC236}">
                    <a16:creationId xmlns:a16="http://schemas.microsoft.com/office/drawing/2014/main" id="{C2FA64A7-01D1-A104-4E07-ACDFF748C3C3}"/>
                  </a:ext>
                  <a:ext uri="{C183D7F6-B498-43B3-948B-1728B52AA6E4}">
                    <adec:decorative xmlns:adec="http://schemas.microsoft.com/office/drawing/2017/decorative" val="1"/>
                  </a:ext>
                </a:extLst>
              </p:cNvPr>
              <p:cNvCxnSpPr>
                <a:cxnSpLocks/>
                <a:endCxn id="98" idx="0"/>
              </p:cNvCxnSpPr>
              <p:nvPr/>
            </p:nvCxnSpPr>
            <p:spPr>
              <a:xfrm>
                <a:off x="2604032" y="4993474"/>
                <a:ext cx="550799" cy="331369"/>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cxnSp>
            <p:nvCxnSpPr>
              <p:cNvPr id="102" name="Connettore 2 74">
                <a:extLst>
                  <a:ext uri="{FF2B5EF4-FFF2-40B4-BE49-F238E27FC236}">
                    <a16:creationId xmlns:a16="http://schemas.microsoft.com/office/drawing/2014/main" id="{48A40F93-C895-B9A9-125C-6DC788EE8817}"/>
                  </a:ext>
                  <a:ext uri="{C183D7F6-B498-43B3-948B-1728B52AA6E4}">
                    <adec:decorative xmlns:adec="http://schemas.microsoft.com/office/drawing/2017/decorative" val="1"/>
                  </a:ext>
                </a:extLst>
              </p:cNvPr>
              <p:cNvCxnSpPr>
                <a:cxnSpLocks/>
                <a:stCxn id="96" idx="3"/>
                <a:endCxn id="97" idx="1"/>
              </p:cNvCxnSpPr>
              <p:nvPr/>
            </p:nvCxnSpPr>
            <p:spPr>
              <a:xfrm>
                <a:off x="1781460" y="5465972"/>
                <a:ext cx="263025" cy="0"/>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cxnSp>
            <p:nvCxnSpPr>
              <p:cNvPr id="103" name="Connettore 2 75">
                <a:extLst>
                  <a:ext uri="{FF2B5EF4-FFF2-40B4-BE49-F238E27FC236}">
                    <a16:creationId xmlns:a16="http://schemas.microsoft.com/office/drawing/2014/main" id="{B051BB77-841E-7C98-038E-9F5C63A4674D}"/>
                  </a:ext>
                  <a:ext uri="{C183D7F6-B498-43B3-948B-1728B52AA6E4}">
                    <adec:decorative xmlns:adec="http://schemas.microsoft.com/office/drawing/2017/decorative" val="1"/>
                  </a:ext>
                </a:extLst>
              </p:cNvPr>
              <p:cNvCxnSpPr>
                <a:cxnSpLocks/>
                <a:stCxn id="97" idx="3"/>
                <a:endCxn id="98" idx="1"/>
              </p:cNvCxnSpPr>
              <p:nvPr/>
            </p:nvCxnSpPr>
            <p:spPr>
              <a:xfrm>
                <a:off x="2609365" y="5465972"/>
                <a:ext cx="263026" cy="0"/>
              </a:xfrm>
              <a:prstGeom prst="straightConnector1">
                <a:avLst/>
              </a:prstGeom>
              <a:ln w="12700" cap="rnd">
                <a:solidFill>
                  <a:schemeClr val="tx1"/>
                </a:solidFill>
                <a:headEnd type="none" w="lg" len="sm"/>
                <a:tailEnd type="arrow" w="lg" len="sm"/>
              </a:ln>
              <a:effectLst/>
            </p:spPr>
            <p:style>
              <a:lnRef idx="1">
                <a:schemeClr val="accent1"/>
              </a:lnRef>
              <a:fillRef idx="0">
                <a:schemeClr val="accent1"/>
              </a:fillRef>
              <a:effectRef idx="0">
                <a:schemeClr val="accent1"/>
              </a:effectRef>
              <a:fontRef idx="minor">
                <a:schemeClr val="tx1"/>
              </a:fontRef>
            </p:style>
          </p:cxnSp>
        </p:grpSp>
        <p:sp>
          <p:nvSpPr>
            <p:cNvPr id="105" name="Rectangle: Rounded Corners 104">
              <a:extLst>
                <a:ext uri="{FF2B5EF4-FFF2-40B4-BE49-F238E27FC236}">
                  <a16:creationId xmlns:a16="http://schemas.microsoft.com/office/drawing/2014/main" id="{8E035FD3-F80F-C289-482C-A47D92DEE0A1}"/>
                </a:ext>
              </a:extLst>
            </p:cNvPr>
            <p:cNvSpPr/>
            <p:nvPr/>
          </p:nvSpPr>
          <p:spPr>
            <a:xfrm>
              <a:off x="961696" y="4384427"/>
              <a:ext cx="3101806" cy="1497088"/>
            </a:xfrm>
            <a:prstGeom prst="roundRect">
              <a:avLst/>
            </a:prstGeom>
            <a:noFill/>
            <a:ln w="12700" cap="rnd">
              <a:solidFill>
                <a:schemeClr val="tx1">
                  <a:alpha val="2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91440" bIns="0" numCol="1" spcCol="0" rtlCol="0" fromWordArt="0" anchor="ctr" anchorCtr="0" forceAA="0" compatLnSpc="1">
              <a:prstTxWarp prst="textNoShape">
                <a:avLst/>
              </a:prstTxWarp>
              <a:noAutofit/>
            </a:bodyPr>
            <a:lstStyle/>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grpSp>
          <p:nvGrpSpPr>
            <p:cNvPr id="106" name="Group 105" descr="Visual representing how each agent communicates with a single supervisor agent">
              <a:extLst>
                <a:ext uri="{FF2B5EF4-FFF2-40B4-BE49-F238E27FC236}">
                  <a16:creationId xmlns:a16="http://schemas.microsoft.com/office/drawing/2014/main" id="{6E75B7C1-8FF0-4BB0-BAFB-8C9DFC12A56C}"/>
                </a:ext>
              </a:extLst>
            </p:cNvPr>
            <p:cNvGrpSpPr/>
            <p:nvPr/>
          </p:nvGrpSpPr>
          <p:grpSpPr>
            <a:xfrm>
              <a:off x="4988321" y="4729257"/>
              <a:ext cx="2220691" cy="873176"/>
              <a:chOff x="1216580" y="4733925"/>
              <a:chExt cx="2220691" cy="873176"/>
            </a:xfrm>
          </p:grpSpPr>
          <p:sp>
            <p:nvSpPr>
              <p:cNvPr id="107" name="Rectangle: Rounded Corners 8">
                <a:extLst>
                  <a:ext uri="{FF2B5EF4-FFF2-40B4-BE49-F238E27FC236}">
                    <a16:creationId xmlns:a16="http://schemas.microsoft.com/office/drawing/2014/main" id="{D6B1D5FB-154E-49A6-5B1F-24ED3731D95F}"/>
                  </a:ext>
                  <a:ext uri="{C183D7F6-B498-43B3-948B-1728B52AA6E4}">
                    <adec:decorative xmlns:adec="http://schemas.microsoft.com/office/drawing/2017/decorative" val="1"/>
                  </a:ext>
                </a:extLst>
              </p:cNvPr>
              <p:cNvSpPr/>
              <p:nvPr/>
            </p:nvSpPr>
            <p:spPr bwMode="auto">
              <a:xfrm>
                <a:off x="2044485" y="4733925"/>
                <a:ext cx="564880" cy="282258"/>
              </a:xfrm>
              <a:prstGeom prst="roundRect">
                <a:avLst/>
              </a:prstGeom>
              <a:gradFill flip="none" rotWithShape="1">
                <a:gsLst>
                  <a:gs pos="87000">
                    <a:srgbClr val="854ECA"/>
                  </a:gs>
                  <a:gs pos="10000">
                    <a:srgbClr val="C03BC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5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108" name="Rectangle: Rounded Corners 8">
                <a:extLst>
                  <a:ext uri="{FF2B5EF4-FFF2-40B4-BE49-F238E27FC236}">
                    <a16:creationId xmlns:a16="http://schemas.microsoft.com/office/drawing/2014/main" id="{ECBED465-D9F6-408B-A078-9FD932A4CD54}"/>
                  </a:ext>
                  <a:ext uri="{C183D7F6-B498-43B3-948B-1728B52AA6E4}">
                    <adec:decorative xmlns:adec="http://schemas.microsoft.com/office/drawing/2017/decorative" val="1"/>
                  </a:ext>
                </a:extLst>
              </p:cNvPr>
              <p:cNvSpPr>
                <a:spLocks/>
              </p:cNvSpPr>
              <p:nvPr/>
            </p:nvSpPr>
            <p:spPr bwMode="auto">
              <a:xfrm>
                <a:off x="1216580" y="5324843"/>
                <a:ext cx="564880" cy="282258"/>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109" name="Rectangle: Rounded Corners 8">
                <a:extLst>
                  <a:ext uri="{FF2B5EF4-FFF2-40B4-BE49-F238E27FC236}">
                    <a16:creationId xmlns:a16="http://schemas.microsoft.com/office/drawing/2014/main" id="{EA429858-8E54-D985-1B26-8BDBD5F0742A}"/>
                  </a:ext>
                  <a:ext uri="{C183D7F6-B498-43B3-948B-1728B52AA6E4}">
                    <adec:decorative xmlns:adec="http://schemas.microsoft.com/office/drawing/2017/decorative" val="1"/>
                  </a:ext>
                </a:extLst>
              </p:cNvPr>
              <p:cNvSpPr>
                <a:spLocks/>
              </p:cNvSpPr>
              <p:nvPr/>
            </p:nvSpPr>
            <p:spPr bwMode="auto">
              <a:xfrm>
                <a:off x="2044485" y="5324843"/>
                <a:ext cx="564880" cy="282258"/>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sp>
            <p:nvSpPr>
              <p:cNvPr id="110" name="Rectangle: Rounded Corners 8">
                <a:extLst>
                  <a:ext uri="{FF2B5EF4-FFF2-40B4-BE49-F238E27FC236}">
                    <a16:creationId xmlns:a16="http://schemas.microsoft.com/office/drawing/2014/main" id="{BDAFCC71-52B9-DF0A-10C0-3EA4AA09A3E4}"/>
                  </a:ext>
                  <a:ext uri="{C183D7F6-B498-43B3-948B-1728B52AA6E4}">
                    <adec:decorative xmlns:adec="http://schemas.microsoft.com/office/drawing/2017/decorative" val="1"/>
                  </a:ext>
                </a:extLst>
              </p:cNvPr>
              <p:cNvSpPr>
                <a:spLocks/>
              </p:cNvSpPr>
              <p:nvPr/>
            </p:nvSpPr>
            <p:spPr bwMode="auto">
              <a:xfrm>
                <a:off x="2872391" y="5324843"/>
                <a:ext cx="564880" cy="282258"/>
              </a:xfrm>
              <a:prstGeom prst="roundRect">
                <a:avLst/>
              </a:prstGeom>
              <a:gradFill flip="none" rotWithShape="1">
                <a:gsLst>
                  <a:gs pos="6000">
                    <a:srgbClr val="3D64CF"/>
                  </a:gs>
                  <a:gs pos="95000">
                    <a:srgbClr val="0078D4"/>
                  </a:gs>
                </a:gsLst>
                <a:path path="circle">
                  <a:fillToRect l="100000" t="100000"/>
                </a:path>
                <a:tileRect r="-100000" b="-100000"/>
              </a:gradFill>
              <a:ln w="1270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10000"/>
                  </a:lnSpc>
                  <a:spcBef>
                    <a:spcPct val="0"/>
                  </a:spcBef>
                  <a:spcAft>
                    <a:spcPct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Open Sans" pitchFamily="2" charset="0"/>
                  <a:ea typeface="Open Sans" pitchFamily="2" charset="0"/>
                  <a:cs typeface="Open Sans" pitchFamily="2" charset="0"/>
                </a:endParaRPr>
              </a:p>
            </p:txBody>
          </p:sp>
          <p:cxnSp>
            <p:nvCxnSpPr>
              <p:cNvPr id="111" name="Connettore 2 74">
                <a:extLst>
                  <a:ext uri="{FF2B5EF4-FFF2-40B4-BE49-F238E27FC236}">
                    <a16:creationId xmlns:a16="http://schemas.microsoft.com/office/drawing/2014/main" id="{ACC9DE34-F0C8-E9D0-98D9-4487D874B31F}"/>
                  </a:ext>
                  <a:ext uri="{C183D7F6-B498-43B3-948B-1728B52AA6E4}">
                    <adec:decorative xmlns:adec="http://schemas.microsoft.com/office/drawing/2017/decorative" val="1"/>
                  </a:ext>
                </a:extLst>
              </p:cNvPr>
              <p:cNvCxnSpPr>
                <a:cxnSpLocks/>
                <a:stCxn id="108" idx="0"/>
              </p:cNvCxnSpPr>
              <p:nvPr/>
            </p:nvCxnSpPr>
            <p:spPr>
              <a:xfrm flipV="1">
                <a:off x="1499020" y="4995559"/>
                <a:ext cx="555205" cy="329284"/>
              </a:xfrm>
              <a:prstGeom prst="straightConnector1">
                <a:avLst/>
              </a:prstGeom>
              <a:ln w="12700" cap="rnd">
                <a:solidFill>
                  <a:schemeClr val="tx1"/>
                </a:solidFill>
                <a:headEnd type="arrow" w="lg" len="sm"/>
                <a:tailEnd type="arrow" w="lg" len="sm"/>
              </a:ln>
              <a:effectLst/>
            </p:spPr>
            <p:style>
              <a:lnRef idx="1">
                <a:schemeClr val="accent1"/>
              </a:lnRef>
              <a:fillRef idx="0">
                <a:schemeClr val="accent1"/>
              </a:fillRef>
              <a:effectRef idx="0">
                <a:schemeClr val="accent1"/>
              </a:effectRef>
              <a:fontRef idx="minor">
                <a:schemeClr val="tx1"/>
              </a:fontRef>
            </p:style>
          </p:cxnSp>
          <p:cxnSp>
            <p:nvCxnSpPr>
              <p:cNvPr id="112" name="Connettore 2 75">
                <a:extLst>
                  <a:ext uri="{FF2B5EF4-FFF2-40B4-BE49-F238E27FC236}">
                    <a16:creationId xmlns:a16="http://schemas.microsoft.com/office/drawing/2014/main" id="{C2545641-CDF4-F1C0-DA21-A0ABDBA90AF1}"/>
                  </a:ext>
                  <a:ext uri="{C183D7F6-B498-43B3-948B-1728B52AA6E4}">
                    <adec:decorative xmlns:adec="http://schemas.microsoft.com/office/drawing/2017/decorative" val="1"/>
                  </a:ext>
                </a:extLst>
              </p:cNvPr>
              <p:cNvCxnSpPr>
                <a:cxnSpLocks/>
                <a:stCxn id="109" idx="0"/>
                <a:endCxn id="107" idx="2"/>
              </p:cNvCxnSpPr>
              <p:nvPr/>
            </p:nvCxnSpPr>
            <p:spPr>
              <a:xfrm flipV="1">
                <a:off x="2326925" y="5016183"/>
                <a:ext cx="0" cy="308660"/>
              </a:xfrm>
              <a:prstGeom prst="straightConnector1">
                <a:avLst/>
              </a:prstGeom>
              <a:ln w="12700" cap="rnd">
                <a:solidFill>
                  <a:schemeClr val="tx1"/>
                </a:solidFill>
                <a:headEnd type="arrow" w="lg" len="sm"/>
                <a:tailEnd type="arrow" w="lg" len="sm"/>
              </a:ln>
              <a:effectLst/>
            </p:spPr>
            <p:style>
              <a:lnRef idx="1">
                <a:schemeClr val="accent1"/>
              </a:lnRef>
              <a:fillRef idx="0">
                <a:schemeClr val="accent1"/>
              </a:fillRef>
              <a:effectRef idx="0">
                <a:schemeClr val="accent1"/>
              </a:effectRef>
              <a:fontRef idx="minor">
                <a:schemeClr val="tx1"/>
              </a:fontRef>
            </p:style>
          </p:cxnSp>
          <p:cxnSp>
            <p:nvCxnSpPr>
              <p:cNvPr id="113" name="Connettore 2 78">
                <a:extLst>
                  <a:ext uri="{FF2B5EF4-FFF2-40B4-BE49-F238E27FC236}">
                    <a16:creationId xmlns:a16="http://schemas.microsoft.com/office/drawing/2014/main" id="{59176038-37E6-6621-73A6-999A611863E3}"/>
                  </a:ext>
                  <a:ext uri="{C183D7F6-B498-43B3-948B-1728B52AA6E4}">
                    <adec:decorative xmlns:adec="http://schemas.microsoft.com/office/drawing/2017/decorative" val="1"/>
                  </a:ext>
                </a:extLst>
              </p:cNvPr>
              <p:cNvCxnSpPr>
                <a:cxnSpLocks/>
                <a:stCxn id="110" idx="0"/>
              </p:cNvCxnSpPr>
              <p:nvPr/>
            </p:nvCxnSpPr>
            <p:spPr>
              <a:xfrm flipH="1" flipV="1">
                <a:off x="2603500" y="4995559"/>
                <a:ext cx="551331" cy="329284"/>
              </a:xfrm>
              <a:prstGeom prst="straightConnector1">
                <a:avLst/>
              </a:prstGeom>
              <a:ln w="12700" cap="rnd">
                <a:solidFill>
                  <a:schemeClr val="tx1"/>
                </a:solidFill>
                <a:headEnd type="arrow" w="lg" len="sm"/>
                <a:tailEnd type="arrow" w="lg" len="sm"/>
              </a:ln>
              <a:effectLst/>
            </p:spPr>
            <p:style>
              <a:lnRef idx="1">
                <a:schemeClr val="accent1"/>
              </a:lnRef>
              <a:fillRef idx="0">
                <a:schemeClr val="accent1"/>
              </a:fillRef>
              <a:effectRef idx="0">
                <a:schemeClr val="accent1"/>
              </a:effectRef>
              <a:fontRef idx="minor">
                <a:schemeClr val="tx1"/>
              </a:fontRef>
            </p:style>
          </p:cxnSp>
        </p:grpSp>
        <p:sp>
          <p:nvSpPr>
            <p:cNvPr id="137" name="Rectangle: Rounded Corners 136">
              <a:extLst>
                <a:ext uri="{FF2B5EF4-FFF2-40B4-BE49-F238E27FC236}">
                  <a16:creationId xmlns:a16="http://schemas.microsoft.com/office/drawing/2014/main" id="{6842F770-D7A2-A284-D30F-A54F714C5E49}"/>
                </a:ext>
              </a:extLst>
            </p:cNvPr>
            <p:cNvSpPr/>
            <p:nvPr/>
          </p:nvSpPr>
          <p:spPr>
            <a:xfrm>
              <a:off x="4547763" y="4384427"/>
              <a:ext cx="3101806" cy="1497088"/>
            </a:xfrm>
            <a:prstGeom prst="roundRect">
              <a:avLst/>
            </a:prstGeom>
            <a:noFill/>
            <a:ln w="12700" cap="rnd">
              <a:solidFill>
                <a:schemeClr val="tx1">
                  <a:alpha val="2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91440" bIns="0" numCol="1" spcCol="0" rtlCol="0" fromWordArt="0" anchor="ctr" anchorCtr="0" forceAA="0" compatLnSpc="1">
              <a:prstTxWarp prst="textNoShape">
                <a:avLst/>
              </a:prstTxWarp>
              <a:noAutofit/>
            </a:bodyPr>
            <a:lstStyle/>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138" name="Rectangle: Rounded Corners 137">
              <a:extLst>
                <a:ext uri="{FF2B5EF4-FFF2-40B4-BE49-F238E27FC236}">
                  <a16:creationId xmlns:a16="http://schemas.microsoft.com/office/drawing/2014/main" id="{E427D42B-61BB-D2C0-0392-C4014C73065A}"/>
                </a:ext>
              </a:extLst>
            </p:cNvPr>
            <p:cNvSpPr/>
            <p:nvPr/>
          </p:nvSpPr>
          <p:spPr>
            <a:xfrm>
              <a:off x="8133831" y="1965219"/>
              <a:ext cx="3101806" cy="1497088"/>
            </a:xfrm>
            <a:prstGeom prst="roundRect">
              <a:avLst/>
            </a:prstGeom>
            <a:noFill/>
            <a:ln w="12700" cap="rnd">
              <a:solidFill>
                <a:schemeClr val="tx1">
                  <a:alpha val="2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91440" bIns="0" numCol="1" spcCol="0" rtlCol="0" fromWordArt="0" anchor="ctr" anchorCtr="0" forceAA="0" compatLnSpc="1">
              <a:prstTxWarp prst="textNoShape">
                <a:avLst/>
              </a:prstTxWarp>
              <a:noAutofit/>
            </a:bodyPr>
            <a:lstStyle/>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grpSp>
      <p:pic>
        <p:nvPicPr>
          <p:cNvPr id="7" name="Picture 6">
            <a:extLst>
              <a:ext uri="{FF2B5EF4-FFF2-40B4-BE49-F238E27FC236}">
                <a16:creationId xmlns:a16="http://schemas.microsoft.com/office/drawing/2014/main" id="{9FEE92FF-DE20-F131-A17B-55ABA6C59F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2" name="Group 11">
            <a:extLst>
              <a:ext uri="{FF2B5EF4-FFF2-40B4-BE49-F238E27FC236}">
                <a16:creationId xmlns:a16="http://schemas.microsoft.com/office/drawing/2014/main" id="{E06DD243-62D4-833C-9C6D-8B3FEE738CB7}"/>
              </a:ext>
            </a:extLst>
          </p:cNvPr>
          <p:cNvGrpSpPr/>
          <p:nvPr/>
        </p:nvGrpSpPr>
        <p:grpSpPr>
          <a:xfrm>
            <a:off x="9166457" y="187733"/>
            <a:ext cx="2816321" cy="354218"/>
            <a:chOff x="7999373" y="268427"/>
            <a:chExt cx="2967951" cy="373289"/>
          </a:xfrm>
        </p:grpSpPr>
        <p:grpSp>
          <p:nvGrpSpPr>
            <p:cNvPr id="13" name="Group 12">
              <a:extLst>
                <a:ext uri="{FF2B5EF4-FFF2-40B4-BE49-F238E27FC236}">
                  <a16:creationId xmlns:a16="http://schemas.microsoft.com/office/drawing/2014/main" id="{6B4117B2-0BC6-5484-258F-80F3FC0E8601}"/>
                </a:ext>
              </a:extLst>
            </p:cNvPr>
            <p:cNvGrpSpPr/>
            <p:nvPr/>
          </p:nvGrpSpPr>
          <p:grpSpPr>
            <a:xfrm>
              <a:off x="7999373" y="268427"/>
              <a:ext cx="2967951" cy="373289"/>
              <a:chOff x="8294129" y="283321"/>
              <a:chExt cx="2737864" cy="344350"/>
            </a:xfrm>
          </p:grpSpPr>
          <p:grpSp>
            <p:nvGrpSpPr>
              <p:cNvPr id="16" name="Group 15">
                <a:extLst>
                  <a:ext uri="{FF2B5EF4-FFF2-40B4-BE49-F238E27FC236}">
                    <a16:creationId xmlns:a16="http://schemas.microsoft.com/office/drawing/2014/main" id="{4EBB520F-5D32-1063-AE6D-0C7484EA155F}"/>
                  </a:ext>
                </a:extLst>
              </p:cNvPr>
              <p:cNvGrpSpPr/>
              <p:nvPr/>
            </p:nvGrpSpPr>
            <p:grpSpPr>
              <a:xfrm>
                <a:off x="8294129" y="285357"/>
                <a:ext cx="1993819" cy="342314"/>
                <a:chOff x="8126383" y="283519"/>
                <a:chExt cx="1993819" cy="342314"/>
              </a:xfrm>
            </p:grpSpPr>
            <p:pic>
              <p:nvPicPr>
                <p:cNvPr id="19" name="Picture 18" descr="Icon&#10;&#10;Description automatically generated">
                  <a:extLst>
                    <a:ext uri="{FF2B5EF4-FFF2-40B4-BE49-F238E27FC236}">
                      <a16:creationId xmlns:a16="http://schemas.microsoft.com/office/drawing/2014/main" id="{32583937-D25A-645E-A128-1252D1A9D4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20" name="Straight Connector 19">
                  <a:extLst>
                    <a:ext uri="{FF2B5EF4-FFF2-40B4-BE49-F238E27FC236}">
                      <a16:creationId xmlns:a16="http://schemas.microsoft.com/office/drawing/2014/main" id="{6B3195DF-3237-F637-8C2B-1CF23260E321}"/>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21" name="Straight Connector 20">
                  <a:extLst>
                    <a:ext uri="{FF2B5EF4-FFF2-40B4-BE49-F238E27FC236}">
                      <a16:creationId xmlns:a16="http://schemas.microsoft.com/office/drawing/2014/main" id="{F9F52BBF-2C86-DC85-917C-7282708EB15E}"/>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8" name="Freeform 2">
                <a:extLst>
                  <a:ext uri="{FF2B5EF4-FFF2-40B4-BE49-F238E27FC236}">
                    <a16:creationId xmlns:a16="http://schemas.microsoft.com/office/drawing/2014/main" id="{FCF9EDC9-3A14-74B0-1B7E-1177C0C17C63}"/>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4" name="Graphic 13">
              <a:extLst>
                <a:ext uri="{FF2B5EF4-FFF2-40B4-BE49-F238E27FC236}">
                  <a16:creationId xmlns:a16="http://schemas.microsoft.com/office/drawing/2014/main" id="{F80311E7-A3B3-3676-45E9-E7DB66C5D90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15011" y="307944"/>
              <a:ext cx="1170603" cy="249632"/>
            </a:xfrm>
            <a:prstGeom prst="rect">
              <a:avLst/>
            </a:prstGeom>
          </p:spPr>
        </p:pic>
      </p:grpSp>
      <p:sp>
        <p:nvSpPr>
          <p:cNvPr id="22" name="Shape 3">
            <a:extLst>
              <a:ext uri="{FF2B5EF4-FFF2-40B4-BE49-F238E27FC236}">
                <a16:creationId xmlns:a16="http://schemas.microsoft.com/office/drawing/2014/main" id="{464D18A1-3D78-CEA1-8A8C-CC086F54ADF0}"/>
              </a:ext>
            </a:extLst>
          </p:cNvPr>
          <p:cNvSpPr/>
          <p:nvPr/>
        </p:nvSpPr>
        <p:spPr>
          <a:xfrm>
            <a:off x="795648" y="1120968"/>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31064348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
                                        <p:tgtEl>
                                          <p:spTgt spid="15"/>
                                        </p:tgtEl>
                                      </p:cBhvr>
                                    </p:animEffect>
                                  </p:childTnLst>
                                </p:cTn>
                              </p:par>
                              <p:par>
                                <p:cTn id="8" presetID="42" presetClass="path" presetSubtype="0" decel="100000" fill="hold" grpId="1" nodeType="withEffect">
                                  <p:stCondLst>
                                    <p:cond delay="0"/>
                                  </p:stCondLst>
                                  <p:childTnLst>
                                    <p:animMotion origin="layout" path="M -1.04167E-6 0.03889 L -1.04167E-6 -2.22222E-6 " pathEditMode="relative" rAng="0" ptsTypes="AA">
                                      <p:cBhvr>
                                        <p:cTn id="9" dur="500" fill="hold"/>
                                        <p:tgtEl>
                                          <p:spTgt spid="15"/>
                                        </p:tgtEl>
                                        <p:attrNameLst>
                                          <p:attrName>ppt_x</p:attrName>
                                          <p:attrName>ppt_y</p:attrName>
                                        </p:attrNameLst>
                                      </p:cBhvr>
                                      <p:rCtr x="0" y="-1944"/>
                                    </p:animMotion>
                                  </p:childTnLst>
                                </p:cTn>
                              </p:par>
                              <p:par>
                                <p:cTn id="10" presetID="10" presetClass="entr" presetSubtype="0" fill="hold" nodeType="withEffect">
                                  <p:stCondLst>
                                    <p:cond delay="1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
                                        <p:tgtEl>
                                          <p:spTgt spid="5"/>
                                        </p:tgtEl>
                                      </p:cBhvr>
                                    </p:animEffect>
                                  </p:childTnLst>
                                </p:cTn>
                              </p:par>
                              <p:par>
                                <p:cTn id="13" presetID="42" presetClass="path" presetSubtype="0" decel="100000" fill="hold" nodeType="withEffect">
                                  <p:stCondLst>
                                    <p:cond delay="100"/>
                                  </p:stCondLst>
                                  <p:childTnLst>
                                    <p:animMotion origin="layout" path="M -1.04167E-6 0.03889 L -1.04167E-6 -2.22222E-6 " pathEditMode="relative" rAng="0" ptsTypes="AA">
                                      <p:cBhvr>
                                        <p:cTn id="14" dur="500" fill="hold"/>
                                        <p:tgtEl>
                                          <p:spTgt spid="5"/>
                                        </p:tgtEl>
                                        <p:attrNameLst>
                                          <p:attrName>ppt_x</p:attrName>
                                          <p:attrName>ppt_y</p:attrName>
                                        </p:attrNameLst>
                                      </p:cBhvr>
                                      <p:rCtr x="0"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10D07-C8E5-3DA4-F3C3-75C35C65F31F}"/>
            </a:ext>
          </a:extLst>
        </p:cNvPr>
        <p:cNvGrpSpPr/>
        <p:nvPr/>
      </p:nvGrpSpPr>
      <p:grpSpPr>
        <a:xfrm>
          <a:off x="0" y="0"/>
          <a:ext cx="0" cy="0"/>
          <a:chOff x="0" y="0"/>
          <a:chExt cx="0" cy="0"/>
        </a:xfrm>
      </p:grpSpPr>
      <p:pic>
        <p:nvPicPr>
          <p:cNvPr id="122" name="Picture 121">
            <a:extLst>
              <a:ext uri="{FF2B5EF4-FFF2-40B4-BE49-F238E27FC236}">
                <a16:creationId xmlns:a16="http://schemas.microsoft.com/office/drawing/2014/main" id="{4586B780-9B32-B785-21A1-0A3B47F7204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7130" y="3738555"/>
            <a:ext cx="249807" cy="243549"/>
          </a:xfrm>
          <a:prstGeom prst="rect">
            <a:avLst/>
          </a:prstGeom>
        </p:spPr>
      </p:pic>
      <p:pic>
        <p:nvPicPr>
          <p:cNvPr id="123" name="Picture 122">
            <a:extLst>
              <a:ext uri="{FF2B5EF4-FFF2-40B4-BE49-F238E27FC236}">
                <a16:creationId xmlns:a16="http://schemas.microsoft.com/office/drawing/2014/main" id="{CA8E4087-84B5-CECF-D53D-53AC20BEBC4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972082" y="4119073"/>
            <a:ext cx="278290" cy="271318"/>
          </a:xfrm>
          <a:prstGeom prst="rect">
            <a:avLst/>
          </a:prstGeom>
        </p:spPr>
      </p:pic>
      <p:pic>
        <p:nvPicPr>
          <p:cNvPr id="124" name="Picture 2" descr="Claude Logo 免費下載 SVG, PNG, 矢量圖標 · LobeHub">
            <a:extLst>
              <a:ext uri="{FF2B5EF4-FFF2-40B4-BE49-F238E27FC236}">
                <a16:creationId xmlns:a16="http://schemas.microsoft.com/office/drawing/2014/main" id="{5BFF1DB6-DF08-B781-F1BC-E9D7AEC8AB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13557" y="4137116"/>
            <a:ext cx="241276" cy="235232"/>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124">
            <a:extLst>
              <a:ext uri="{FF2B5EF4-FFF2-40B4-BE49-F238E27FC236}">
                <a16:creationId xmlns:a16="http://schemas.microsoft.com/office/drawing/2014/main" id="{1DA9C89A-800E-F1D6-091B-55C3894AC51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840419" y="4155507"/>
            <a:ext cx="210574" cy="198450"/>
          </a:xfrm>
          <a:prstGeom prst="rect">
            <a:avLst/>
          </a:prstGeom>
        </p:spPr>
      </p:pic>
      <p:pic>
        <p:nvPicPr>
          <p:cNvPr id="126" name="Picture 125" descr="Grok color icon in PNG, SVG">
            <a:extLst>
              <a:ext uri="{FF2B5EF4-FFF2-40B4-BE49-F238E27FC236}">
                <a16:creationId xmlns:a16="http://schemas.microsoft.com/office/drawing/2014/main" id="{3AEB1058-B3AB-432E-CABE-A80143DC2333}"/>
              </a:ext>
            </a:extLst>
          </p:cNvPr>
          <p:cNvPicPr>
            <a:picLocks noChangeAspect="1" noChangeArrowheads="1"/>
          </p:cNvPicPr>
          <p:nvPr/>
        </p:nvPicPr>
        <p:blipFill>
          <a:blip r:embed="rId7">
            <a:duotone>
              <a:prstClr val="black"/>
              <a:schemeClr val="tx1">
                <a:tint val="45000"/>
                <a:satMod val="400000"/>
              </a:schemeClr>
            </a:duotone>
            <a:extLst>
              <a:ext uri="{BEBA8EAE-BF5A-486C-A8C5-ECC9F3942E4B}">
                <a14:imgProps xmlns:a14="http://schemas.microsoft.com/office/drawing/2010/main">
                  <a14:imgLayer r:embed="rId8">
                    <a14:imgEffect>
                      <a14:artisticPaintStrokes/>
                    </a14:imgEffect>
                  </a14:imgLayer>
                </a14:imgProps>
              </a:ext>
              <a:ext uri="{28A0092B-C50C-407E-A947-70E740481C1C}">
                <a14:useLocalDpi xmlns:a14="http://schemas.microsoft.com/office/drawing/2010/main" val="0"/>
              </a:ext>
            </a:extLst>
          </a:blip>
          <a:srcRect/>
          <a:stretch>
            <a:fillRect/>
          </a:stretch>
        </p:blipFill>
        <p:spPr bwMode="auto">
          <a:xfrm>
            <a:off x="7189603" y="4457164"/>
            <a:ext cx="215666" cy="198450"/>
          </a:xfrm>
          <a:prstGeom prst="rect">
            <a:avLst/>
          </a:prstGeom>
          <a:noFill/>
          <a:extLst>
            <a:ext uri="{909E8E84-426E-40DD-AFC4-6F175D3DCCD1}">
              <a14:hiddenFill xmlns:a14="http://schemas.microsoft.com/office/drawing/2010/main">
                <a:solidFill>
                  <a:srgbClr val="FFFFFF"/>
                </a:solidFill>
              </a14:hiddenFill>
            </a:ext>
          </a:extLst>
        </p:spPr>
      </p:pic>
      <p:pic>
        <p:nvPicPr>
          <p:cNvPr id="127" name="Graphic 126">
            <a:extLst>
              <a:ext uri="{FF2B5EF4-FFF2-40B4-BE49-F238E27FC236}">
                <a16:creationId xmlns:a16="http://schemas.microsoft.com/office/drawing/2014/main" id="{6CB5737A-0FE2-1CDF-CE96-763DC744BC5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593335" y="4440627"/>
            <a:ext cx="320089" cy="231525"/>
          </a:xfrm>
          <a:prstGeom prst="rect">
            <a:avLst/>
          </a:prstGeom>
        </p:spPr>
      </p:pic>
      <p:sp>
        <p:nvSpPr>
          <p:cNvPr id="133" name="Rectangle: Rounded Corners 16">
            <a:extLst>
              <a:ext uri="{FF2B5EF4-FFF2-40B4-BE49-F238E27FC236}">
                <a16:creationId xmlns:a16="http://schemas.microsoft.com/office/drawing/2014/main" id="{ADD35DE0-D192-ACA1-F5D1-0B6261C06F4F}"/>
              </a:ext>
              <a:ext uri="{C183D7F6-B498-43B3-948B-1728B52AA6E4}">
                <adec:decorative xmlns:adec="http://schemas.microsoft.com/office/drawing/2017/decorative" val="1"/>
              </a:ext>
            </a:extLst>
          </p:cNvPr>
          <p:cNvSpPr/>
          <p:nvPr/>
        </p:nvSpPr>
        <p:spPr bwMode="auto">
          <a:xfrm>
            <a:off x="7536692" y="5512599"/>
            <a:ext cx="1080000" cy="365574"/>
          </a:xfrm>
          <a:prstGeom prst="roundRect">
            <a:avLst>
              <a:gd name="adj" fmla="val 49400"/>
            </a:avLst>
          </a:prstGeom>
          <a:solidFill>
            <a:schemeClr val="bg1"/>
          </a:solidFill>
          <a:ln w="19050" cap="rnd">
            <a:gradFill flip="none" rotWithShape="1">
              <a:gsLst>
                <a:gs pos="0">
                  <a:srgbClr val="F97382"/>
                </a:gs>
                <a:gs pos="32000">
                  <a:srgbClr val="A58AD4"/>
                </a:gs>
                <a:gs pos="100000">
                  <a:srgbClr val="41AFA1"/>
                </a:gs>
                <a:gs pos="68000">
                  <a:srgbClr val="46A0DE"/>
                </a:gs>
              </a:gsLst>
              <a:lin ang="10800000" scaled="1"/>
              <a:tileRect/>
            </a:gra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0" tIns="0" rIns="0" bIns="0" rtlCol="0" anchor="ctr" anchorCtr="1">
            <a:noAutofit/>
          </a:bodyPr>
          <a:lstStyle/>
          <a:p>
            <a:pPr marL="0" marR="0" lvl="0" indent="0" algn="ctr" defTabSz="142722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rPr>
              <a:t>Observability</a:t>
            </a:r>
          </a:p>
        </p:txBody>
      </p:sp>
      <p:sp>
        <p:nvSpPr>
          <p:cNvPr id="134" name="Rectangle: Rounded Corners 16">
            <a:extLst>
              <a:ext uri="{FF2B5EF4-FFF2-40B4-BE49-F238E27FC236}">
                <a16:creationId xmlns:a16="http://schemas.microsoft.com/office/drawing/2014/main" id="{8F757893-B30C-951E-4784-888D79574802}"/>
              </a:ext>
              <a:ext uri="{C183D7F6-B498-43B3-948B-1728B52AA6E4}">
                <adec:decorative xmlns:adec="http://schemas.microsoft.com/office/drawing/2017/decorative" val="1"/>
              </a:ext>
            </a:extLst>
          </p:cNvPr>
          <p:cNvSpPr/>
          <p:nvPr/>
        </p:nvSpPr>
        <p:spPr bwMode="auto">
          <a:xfrm>
            <a:off x="8786113" y="5511716"/>
            <a:ext cx="1080000" cy="367340"/>
          </a:xfrm>
          <a:prstGeom prst="roundRect">
            <a:avLst>
              <a:gd name="adj" fmla="val 49163"/>
            </a:avLst>
          </a:prstGeom>
          <a:solidFill>
            <a:schemeClr val="bg1"/>
          </a:solidFill>
          <a:ln w="19050" cap="rnd">
            <a:gradFill flip="none" rotWithShape="1">
              <a:gsLst>
                <a:gs pos="0">
                  <a:srgbClr val="F97382"/>
                </a:gs>
                <a:gs pos="32000">
                  <a:srgbClr val="A58AD4"/>
                </a:gs>
                <a:gs pos="100000">
                  <a:srgbClr val="41AFA1"/>
                </a:gs>
                <a:gs pos="68000">
                  <a:srgbClr val="46A0DE"/>
                </a:gs>
              </a:gsLst>
              <a:lin ang="10800000" scaled="1"/>
              <a:tileRect/>
            </a:gra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0" tIns="0" rIns="0" bIns="0" rtlCol="0" anchor="ctr" anchorCtr="1">
            <a:noAutofit/>
          </a:bodyPr>
          <a:lstStyle/>
          <a:p>
            <a:pPr marL="0" marR="0" lvl="0" indent="0" algn="ctr" defTabSz="142722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rPr>
              <a:t>Security</a:t>
            </a:r>
          </a:p>
        </p:txBody>
      </p:sp>
      <p:sp>
        <p:nvSpPr>
          <p:cNvPr id="135" name="Rectangle: Rounded Corners 16">
            <a:extLst>
              <a:ext uri="{FF2B5EF4-FFF2-40B4-BE49-F238E27FC236}">
                <a16:creationId xmlns:a16="http://schemas.microsoft.com/office/drawing/2014/main" id="{A3251D3C-485B-2799-0169-719ED1CD914E}"/>
              </a:ext>
              <a:ext uri="{C183D7F6-B498-43B3-948B-1728B52AA6E4}">
                <adec:decorative xmlns:adec="http://schemas.microsoft.com/office/drawing/2017/decorative" val="1"/>
              </a:ext>
            </a:extLst>
          </p:cNvPr>
          <p:cNvSpPr/>
          <p:nvPr/>
        </p:nvSpPr>
        <p:spPr bwMode="auto">
          <a:xfrm>
            <a:off x="10035534" y="5511716"/>
            <a:ext cx="1332000" cy="367340"/>
          </a:xfrm>
          <a:prstGeom prst="roundRect">
            <a:avLst>
              <a:gd name="adj" fmla="val 49163"/>
            </a:avLst>
          </a:prstGeom>
          <a:solidFill>
            <a:schemeClr val="bg1"/>
          </a:solidFill>
          <a:ln w="19050" cap="rnd">
            <a:gradFill flip="none" rotWithShape="1">
              <a:gsLst>
                <a:gs pos="0">
                  <a:srgbClr val="F97382"/>
                </a:gs>
                <a:gs pos="32000">
                  <a:srgbClr val="A58AD4"/>
                </a:gs>
                <a:gs pos="100000">
                  <a:srgbClr val="41AFA1"/>
                </a:gs>
                <a:gs pos="68000">
                  <a:srgbClr val="46A0DE"/>
                </a:gs>
              </a:gsLst>
              <a:lin ang="10800000" scaled="1"/>
              <a:tileRect/>
            </a:gra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0" tIns="0" rIns="0" bIns="0" rtlCol="0" anchor="ctr" anchorCtr="1">
            <a:noAutofit/>
          </a:bodyPr>
          <a:lstStyle/>
          <a:p>
            <a:pPr marL="0" marR="0" lvl="0" indent="0" algn="ctr" defTabSz="142722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rPr>
              <a:t>Fleet-wide Operations</a:t>
            </a:r>
          </a:p>
        </p:txBody>
      </p:sp>
      <p:pic>
        <p:nvPicPr>
          <p:cNvPr id="141" name="Picture 140">
            <a:extLst>
              <a:ext uri="{FF2B5EF4-FFF2-40B4-BE49-F238E27FC236}">
                <a16:creationId xmlns:a16="http://schemas.microsoft.com/office/drawing/2014/main" id="{30E36FFB-3482-96B6-FEC7-B8A473D33A4A}"/>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54647" y="6236971"/>
            <a:ext cx="317703" cy="369332"/>
          </a:xfrm>
          <a:prstGeom prst="rect">
            <a:avLst/>
          </a:prstGeom>
        </p:spPr>
      </p:pic>
      <p:sp>
        <p:nvSpPr>
          <p:cNvPr id="142" name="TextBox 141">
            <a:extLst>
              <a:ext uri="{FF2B5EF4-FFF2-40B4-BE49-F238E27FC236}">
                <a16:creationId xmlns:a16="http://schemas.microsoft.com/office/drawing/2014/main" id="{2C9D5335-F0C4-4649-AD68-1528C08477E2}"/>
              </a:ext>
              <a:ext uri="{C183D7F6-B498-43B3-948B-1728B52AA6E4}">
                <adec:decorative xmlns:adec="http://schemas.microsoft.com/office/drawing/2017/decorative" val="1"/>
              </a:ext>
            </a:extLst>
          </p:cNvPr>
          <p:cNvSpPr txBox="1"/>
          <p:nvPr/>
        </p:nvSpPr>
        <p:spPr>
          <a:xfrm>
            <a:off x="8072350" y="6221582"/>
            <a:ext cx="75052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Microsoft</a:t>
            </a:r>
            <a:b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Entra</a:t>
            </a:r>
            <a:endParaRPr kumimoji="0" lang="en-CA"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pic>
        <p:nvPicPr>
          <p:cNvPr id="143" name="Picture 142">
            <a:extLst>
              <a:ext uri="{FF2B5EF4-FFF2-40B4-BE49-F238E27FC236}">
                <a16:creationId xmlns:a16="http://schemas.microsoft.com/office/drawing/2014/main" id="{31D85F7A-2B94-4200-D3E1-E0EF9CDBC034}"/>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769373" y="6264769"/>
            <a:ext cx="331485" cy="313736"/>
          </a:xfrm>
          <a:prstGeom prst="rect">
            <a:avLst/>
          </a:prstGeom>
        </p:spPr>
      </p:pic>
      <p:sp>
        <p:nvSpPr>
          <p:cNvPr id="144" name="TextBox 143">
            <a:extLst>
              <a:ext uri="{FF2B5EF4-FFF2-40B4-BE49-F238E27FC236}">
                <a16:creationId xmlns:a16="http://schemas.microsoft.com/office/drawing/2014/main" id="{178044EB-5E36-779D-61F2-CBA06F0240EE}"/>
              </a:ext>
              <a:ext uri="{C183D7F6-B498-43B3-948B-1728B52AA6E4}">
                <adec:decorative xmlns:adec="http://schemas.microsoft.com/office/drawing/2017/decorative" val="1"/>
              </a:ext>
            </a:extLst>
          </p:cNvPr>
          <p:cNvSpPr txBox="1"/>
          <p:nvPr/>
        </p:nvSpPr>
        <p:spPr>
          <a:xfrm>
            <a:off x="10100858" y="6221582"/>
            <a:ext cx="75052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Microsoft</a:t>
            </a:r>
            <a:b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Purview</a:t>
            </a:r>
            <a:endParaRPr kumimoji="0" lang="en-CA"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cxnSp>
        <p:nvCxnSpPr>
          <p:cNvPr id="151" name="Straight Connector 150">
            <a:extLst>
              <a:ext uri="{FF2B5EF4-FFF2-40B4-BE49-F238E27FC236}">
                <a16:creationId xmlns:a16="http://schemas.microsoft.com/office/drawing/2014/main" id="{D7DBED4D-7CAF-F3C5-470F-18663DD00721}"/>
              </a:ext>
              <a:ext uri="{C183D7F6-B498-43B3-948B-1728B52AA6E4}">
                <adec:decorative xmlns:adec="http://schemas.microsoft.com/office/drawing/2017/decorative" val="1"/>
              </a:ext>
            </a:extLst>
          </p:cNvPr>
          <p:cNvCxnSpPr>
            <a:cxnSpLocks/>
            <a:endCxn id="152" idx="0"/>
          </p:cNvCxnSpPr>
          <p:nvPr/>
        </p:nvCxnSpPr>
        <p:spPr>
          <a:xfrm>
            <a:off x="8978722" y="1627359"/>
            <a:ext cx="0" cy="577956"/>
          </a:xfrm>
          <a:prstGeom prst="line">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3" name="TextBox 152">
            <a:extLst>
              <a:ext uri="{FF2B5EF4-FFF2-40B4-BE49-F238E27FC236}">
                <a16:creationId xmlns:a16="http://schemas.microsoft.com/office/drawing/2014/main" id="{6D50E703-A5E8-8101-92AA-BFBFC7136FD1}"/>
              </a:ext>
            </a:extLst>
          </p:cNvPr>
          <p:cNvSpPr txBox="1"/>
          <p:nvPr/>
        </p:nvSpPr>
        <p:spPr>
          <a:xfrm>
            <a:off x="9343769" y="2318401"/>
            <a:ext cx="1516995" cy="33855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Microsoft 365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Agents SDK</a:t>
            </a:r>
            <a:endParaRPr kumimoji="0" lang="en-US" sz="12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cxnSp>
        <p:nvCxnSpPr>
          <p:cNvPr id="156" name="Straight Connector 155">
            <a:extLst>
              <a:ext uri="{FF2B5EF4-FFF2-40B4-BE49-F238E27FC236}">
                <a16:creationId xmlns:a16="http://schemas.microsoft.com/office/drawing/2014/main" id="{137736D5-896D-EE9D-D7E5-A501918AFC0C}"/>
              </a:ext>
              <a:ext uri="{C183D7F6-B498-43B3-948B-1728B52AA6E4}">
                <adec:decorative xmlns:adec="http://schemas.microsoft.com/office/drawing/2017/decorative" val="1"/>
              </a:ext>
            </a:extLst>
          </p:cNvPr>
          <p:cNvCxnSpPr>
            <a:cxnSpLocks/>
            <a:stCxn id="152" idx="2"/>
          </p:cNvCxnSpPr>
          <p:nvPr/>
        </p:nvCxnSpPr>
        <p:spPr>
          <a:xfrm>
            <a:off x="8978722" y="2770042"/>
            <a:ext cx="0" cy="415219"/>
          </a:xfrm>
          <a:prstGeom prst="line">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58" name="Elbow Connector 1141">
            <a:extLst>
              <a:ext uri="{FF2B5EF4-FFF2-40B4-BE49-F238E27FC236}">
                <a16:creationId xmlns:a16="http://schemas.microsoft.com/office/drawing/2014/main" id="{FA8A3663-88D6-1D7F-B10C-F50EC8903400}"/>
              </a:ext>
              <a:ext uri="{C183D7F6-B498-43B3-948B-1728B52AA6E4}">
                <adec:decorative xmlns:adec="http://schemas.microsoft.com/office/drawing/2017/decorative" val="1"/>
              </a:ext>
            </a:extLst>
          </p:cNvPr>
          <p:cNvCxnSpPr>
            <a:cxnSpLocks/>
            <a:stCxn id="98" idx="3"/>
            <a:endCxn id="159" idx="1"/>
          </p:cNvCxnSpPr>
          <p:nvPr/>
        </p:nvCxnSpPr>
        <p:spPr>
          <a:xfrm>
            <a:off x="8425584" y="3241035"/>
            <a:ext cx="449911" cy="538214"/>
          </a:xfrm>
          <a:prstGeom prst="bentConnector3">
            <a:avLst>
              <a:gd name="adj1" fmla="val 50000"/>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BF6565B9-68AD-89CA-C8B3-3A4DDF21455C}"/>
              </a:ext>
              <a:ext uri="{C183D7F6-B498-43B3-948B-1728B52AA6E4}">
                <adec:decorative xmlns:adec="http://schemas.microsoft.com/office/drawing/2017/decorative" val="1"/>
              </a:ext>
            </a:extLst>
          </p:cNvPr>
          <p:cNvCxnSpPr>
            <a:cxnSpLocks/>
            <a:stCxn id="159" idx="2"/>
          </p:cNvCxnSpPr>
          <p:nvPr/>
        </p:nvCxnSpPr>
        <p:spPr>
          <a:xfrm>
            <a:off x="10246112" y="4373235"/>
            <a:ext cx="0" cy="989677"/>
          </a:xfrm>
          <a:prstGeom prst="line">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65E26E34-FDF1-17B5-26FC-23EB64CFB21C}"/>
              </a:ext>
              <a:ext uri="{C183D7F6-B498-43B3-948B-1728B52AA6E4}">
                <adec:decorative xmlns:adec="http://schemas.microsoft.com/office/drawing/2017/decorative" val="1"/>
              </a:ext>
            </a:extLst>
          </p:cNvPr>
          <p:cNvCxnSpPr>
            <a:cxnSpLocks/>
          </p:cNvCxnSpPr>
          <p:nvPr/>
        </p:nvCxnSpPr>
        <p:spPr>
          <a:xfrm flipH="1">
            <a:off x="7397995" y="6030740"/>
            <a:ext cx="1" cy="156538"/>
          </a:xfrm>
          <a:prstGeom prst="line">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7F482D4-FD8E-3CDB-19D8-0393646FD02F}"/>
              </a:ext>
            </a:extLst>
          </p:cNvPr>
          <p:cNvSpPr txBox="1"/>
          <p:nvPr/>
        </p:nvSpPr>
        <p:spPr>
          <a:xfrm>
            <a:off x="580681" y="1775686"/>
            <a:ext cx="1226298"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BYO resources</a:t>
            </a:r>
          </a:p>
        </p:txBody>
      </p:sp>
      <p:pic>
        <p:nvPicPr>
          <p:cNvPr id="20" name="Picture 12" descr="Azure Cosmos DB – グローバル分散データベース サービス | Microsoft Azure">
            <a:extLst>
              <a:ext uri="{FF2B5EF4-FFF2-40B4-BE49-F238E27FC236}">
                <a16:creationId xmlns:a16="http://schemas.microsoft.com/office/drawing/2014/main" id="{C86ECB97-956C-DE3B-9D2D-2E9D2668AE1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4822" y="2131237"/>
            <a:ext cx="841918" cy="44200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17C1A322-0766-C010-82E2-F403F5ED8972}"/>
              </a:ext>
            </a:extLst>
          </p:cNvPr>
          <p:cNvSpPr txBox="1"/>
          <p:nvPr/>
        </p:nvSpPr>
        <p:spPr>
          <a:xfrm>
            <a:off x="1192441" y="2215273"/>
            <a:ext cx="905697"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Cosmos DB</a:t>
            </a:r>
            <a:b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Thread storage</a:t>
            </a:r>
          </a:p>
        </p:txBody>
      </p:sp>
      <p:pic>
        <p:nvPicPr>
          <p:cNvPr id="22" name="Picture 14" descr="Azure Key Vault | New Relic">
            <a:extLst>
              <a:ext uri="{FF2B5EF4-FFF2-40B4-BE49-F238E27FC236}">
                <a16:creationId xmlns:a16="http://schemas.microsoft.com/office/drawing/2014/main" id="{E3D6B6C5-5DF0-8B7B-35BC-AE7C4FF7D95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2065" y="2663807"/>
            <a:ext cx="747433" cy="392401"/>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225A25D1-ABD9-D0F6-14A2-FFB2675C99DA}"/>
              </a:ext>
            </a:extLst>
          </p:cNvPr>
          <p:cNvSpPr txBox="1"/>
          <p:nvPr/>
        </p:nvSpPr>
        <p:spPr>
          <a:xfrm>
            <a:off x="1182435" y="2694160"/>
            <a:ext cx="742191"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Key vault</a:t>
            </a:r>
            <a:br>
              <a:rPr kumimoji="0" lang="en-US" sz="10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Connections</a:t>
            </a:r>
          </a:p>
        </p:txBody>
      </p:sp>
      <p:pic>
        <p:nvPicPr>
          <p:cNvPr id="24" name="Picture 16" descr="&quot;azure blob storage color&quot; Icon - Download for free – Iconduck">
            <a:extLst>
              <a:ext uri="{FF2B5EF4-FFF2-40B4-BE49-F238E27FC236}">
                <a16:creationId xmlns:a16="http://schemas.microsoft.com/office/drawing/2014/main" id="{6860B4F9-0BCC-A8E1-0F22-B8C97B4253E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4874" y="3146772"/>
            <a:ext cx="421815" cy="359202"/>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383C3E22-7A6F-A280-DE29-474F13CC7A67}"/>
              </a:ext>
            </a:extLst>
          </p:cNvPr>
          <p:cNvSpPr txBox="1"/>
          <p:nvPr/>
        </p:nvSpPr>
        <p:spPr>
          <a:xfrm>
            <a:off x="1192441" y="3173047"/>
            <a:ext cx="891270"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Azure Storage</a:t>
            </a:r>
            <a:br>
              <a:rPr kumimoji="0" lang="en-US" sz="10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File storage</a:t>
            </a:r>
          </a:p>
        </p:txBody>
      </p:sp>
      <p:pic>
        <p:nvPicPr>
          <p:cNvPr id="26" name="Picture 8" descr="Pricing - Azure AI Search | Microsoft Azure">
            <a:extLst>
              <a:ext uri="{FF2B5EF4-FFF2-40B4-BE49-F238E27FC236}">
                <a16:creationId xmlns:a16="http://schemas.microsoft.com/office/drawing/2014/main" id="{5FAF2622-AA3C-7A1A-BDFF-FC82E22085F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9245" y="3596538"/>
            <a:ext cx="853072" cy="447862"/>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8341167C-4E38-61A4-6198-7BDB3C87368D}"/>
              </a:ext>
            </a:extLst>
          </p:cNvPr>
          <p:cNvSpPr txBox="1"/>
          <p:nvPr/>
        </p:nvSpPr>
        <p:spPr>
          <a:xfrm>
            <a:off x="1182435" y="3651934"/>
            <a:ext cx="997068"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Azure AI Search</a:t>
            </a:r>
            <a:br>
              <a:rPr kumimoji="0" lang="en-US" sz="10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File search index</a:t>
            </a:r>
          </a:p>
        </p:txBody>
      </p:sp>
      <p:pic>
        <p:nvPicPr>
          <p:cNvPr id="28" name="Picture 27">
            <a:extLst>
              <a:ext uri="{FF2B5EF4-FFF2-40B4-BE49-F238E27FC236}">
                <a16:creationId xmlns:a16="http://schemas.microsoft.com/office/drawing/2014/main" id="{7021BF8B-6FB3-4966-02AB-CE1F34D161A4}"/>
              </a:ext>
              <a:ext uri="{C183D7F6-B498-43B3-948B-1728B52AA6E4}">
                <adec:decorative xmlns:adec="http://schemas.microsoft.com/office/drawing/2017/decorative" val="1"/>
              </a:ext>
            </a:extLst>
          </p:cNvPr>
          <p:cNvPicPr>
            <a:picLocks noChangeAspect="1"/>
          </p:cNvPicPr>
          <p:nvPr/>
        </p:nvPicPr>
        <p:blipFill>
          <a:blip r:embed="rId16"/>
          <a:stretch>
            <a:fillRect/>
          </a:stretch>
        </p:blipFill>
        <p:spPr>
          <a:xfrm>
            <a:off x="600337" y="4134964"/>
            <a:ext cx="430888" cy="430888"/>
          </a:xfrm>
          <a:prstGeom prst="rect">
            <a:avLst/>
          </a:prstGeom>
        </p:spPr>
      </p:pic>
      <p:sp>
        <p:nvSpPr>
          <p:cNvPr id="29" name="TextBox 28">
            <a:extLst>
              <a:ext uri="{FF2B5EF4-FFF2-40B4-BE49-F238E27FC236}">
                <a16:creationId xmlns:a16="http://schemas.microsoft.com/office/drawing/2014/main" id="{D4AEB02C-63B6-644C-487E-B29B7E7482CB}"/>
              </a:ext>
            </a:extLst>
          </p:cNvPr>
          <p:cNvSpPr txBox="1"/>
          <p:nvPr/>
        </p:nvSpPr>
        <p:spPr>
          <a:xfrm>
            <a:off x="1182435" y="4130821"/>
            <a:ext cx="1368965"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Azure Managed Redis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Agent Memory</a:t>
            </a:r>
          </a:p>
        </p:txBody>
      </p:sp>
      <p:pic>
        <p:nvPicPr>
          <p:cNvPr id="30" name="Picture 29" descr="Virtual Network Pricing | Microsoft Azure">
            <a:extLst>
              <a:ext uri="{FF2B5EF4-FFF2-40B4-BE49-F238E27FC236}">
                <a16:creationId xmlns:a16="http://schemas.microsoft.com/office/drawing/2014/main" id="{985694F8-EAC8-0877-AB08-1EA3684DA8AB}"/>
              </a:ext>
            </a:extLst>
          </p:cNvPr>
          <p:cNvPicPr>
            <a:picLocks noChangeAspect="1"/>
          </p:cNvPicPr>
          <p:nvPr/>
        </p:nvPicPr>
        <p:blipFill>
          <a:blip r:embed="rId17"/>
          <a:stretch>
            <a:fillRect/>
          </a:stretch>
        </p:blipFill>
        <p:spPr>
          <a:xfrm>
            <a:off x="597460" y="4656414"/>
            <a:ext cx="410371" cy="215445"/>
          </a:xfrm>
          <a:prstGeom prst="rect">
            <a:avLst/>
          </a:prstGeom>
        </p:spPr>
      </p:pic>
      <p:sp>
        <p:nvSpPr>
          <p:cNvPr id="31" name="TextBox 30">
            <a:extLst>
              <a:ext uri="{FF2B5EF4-FFF2-40B4-BE49-F238E27FC236}">
                <a16:creationId xmlns:a16="http://schemas.microsoft.com/office/drawing/2014/main" id="{B58E1E57-78AA-876A-EBF1-8F21233C5A19}"/>
              </a:ext>
            </a:extLst>
          </p:cNvPr>
          <p:cNvSpPr txBox="1"/>
          <p:nvPr/>
        </p:nvSpPr>
        <p:spPr>
          <a:xfrm>
            <a:off x="1182435" y="4609706"/>
            <a:ext cx="1154162"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Virtual Network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Network isolation</a:t>
            </a:r>
            <a:endPar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32" name="Rounded Rectangle 1045">
            <a:extLst>
              <a:ext uri="{FF2B5EF4-FFF2-40B4-BE49-F238E27FC236}">
                <a16:creationId xmlns:a16="http://schemas.microsoft.com/office/drawing/2014/main" id="{12320FB2-EF07-A4DE-1316-4076B0ED7DA7}"/>
              </a:ext>
              <a:ext uri="{C183D7F6-B498-43B3-948B-1728B52AA6E4}">
                <adec:decorative xmlns:adec="http://schemas.microsoft.com/office/drawing/2017/decorative" val="1"/>
              </a:ext>
            </a:extLst>
          </p:cNvPr>
          <p:cNvSpPr/>
          <p:nvPr/>
        </p:nvSpPr>
        <p:spPr bwMode="auto">
          <a:xfrm>
            <a:off x="600337" y="5015547"/>
            <a:ext cx="2291552" cy="520778"/>
          </a:xfrm>
          <a:prstGeom prst="roundRect">
            <a:avLst>
              <a:gd name="adj" fmla="val 34678"/>
            </a:avLst>
          </a:prstGeom>
          <a:noFill/>
          <a:ln w="12700" cap="rnd">
            <a:solidFill>
              <a:schemeClr val="tx1">
                <a:alpha val="50000"/>
              </a:schemeClr>
            </a:soli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228600" tIns="0" rIns="0" bIns="274320" rtlCol="0" anchor="ctr" anchorCtr="0">
            <a:noAutofit/>
          </a:bodyPr>
          <a:lstStyle/>
          <a:p>
            <a:pPr marL="0" marR="0" lvl="0" indent="0" algn="l" defTabSz="1427220" rtl="0" eaLnBrk="1" fontAlgn="auto" latinLnBrk="0" hangingPunct="1">
              <a:lnSpc>
                <a:spcPct val="100000"/>
              </a:lnSpc>
              <a:spcBef>
                <a:spcPts val="1800"/>
              </a:spcBef>
              <a:spcAft>
                <a:spcPts val="0"/>
              </a:spcAft>
              <a:buClrTx/>
              <a:buSzTx/>
              <a:buFontTx/>
              <a:buNone/>
              <a:tabLst/>
              <a:defRPr/>
            </a:pPr>
            <a:endParaRPr kumimoji="0" lang="en-US" sz="4800" b="1"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pic>
        <p:nvPicPr>
          <p:cNvPr id="49" name="Picture 48">
            <a:extLst>
              <a:ext uri="{FF2B5EF4-FFF2-40B4-BE49-F238E27FC236}">
                <a16:creationId xmlns:a16="http://schemas.microsoft.com/office/drawing/2014/main" id="{D1296D60-4240-A086-C92E-8334DFB87EC9}"/>
              </a:ext>
              <a:ext uri="{C183D7F6-B498-43B3-948B-1728B52AA6E4}">
                <adec:decorative xmlns:adec="http://schemas.microsoft.com/office/drawing/2017/decorative" val="1"/>
              </a:ext>
            </a:extLst>
          </p:cNvPr>
          <p:cNvPicPr>
            <a:picLocks noChangeAspect="1"/>
          </p:cNvPicPr>
          <p:nvPr/>
        </p:nvPicPr>
        <p:blipFill>
          <a:blip r:embed="rId18"/>
          <a:stretch>
            <a:fillRect/>
          </a:stretch>
        </p:blipFill>
        <p:spPr>
          <a:xfrm>
            <a:off x="809419" y="5096327"/>
            <a:ext cx="380079" cy="380079"/>
          </a:xfrm>
          <a:prstGeom prst="rect">
            <a:avLst/>
          </a:prstGeom>
        </p:spPr>
      </p:pic>
      <p:sp>
        <p:nvSpPr>
          <p:cNvPr id="50" name="TextBox 49">
            <a:extLst>
              <a:ext uri="{FF2B5EF4-FFF2-40B4-BE49-F238E27FC236}">
                <a16:creationId xmlns:a16="http://schemas.microsoft.com/office/drawing/2014/main" id="{33E9C18F-8175-4017-19BA-9E710EDE35B9}"/>
              </a:ext>
            </a:extLst>
          </p:cNvPr>
          <p:cNvSpPr txBox="1"/>
          <p:nvPr/>
        </p:nvSpPr>
        <p:spPr>
          <a:xfrm>
            <a:off x="1291134" y="5202567"/>
            <a:ext cx="1516995"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AI Gateway in APIM</a:t>
            </a:r>
            <a:endParaRPr kumimoji="0" lang="en-US" sz="12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cxnSp>
        <p:nvCxnSpPr>
          <p:cNvPr id="51" name="Straight Connector 50">
            <a:extLst>
              <a:ext uri="{FF2B5EF4-FFF2-40B4-BE49-F238E27FC236}">
                <a16:creationId xmlns:a16="http://schemas.microsoft.com/office/drawing/2014/main" id="{6C3BD4E2-7E0E-67F6-65E4-0C7CF5EDEC17}"/>
              </a:ext>
              <a:ext uri="{C183D7F6-B498-43B3-948B-1728B52AA6E4}">
                <adec:decorative xmlns:adec="http://schemas.microsoft.com/office/drawing/2017/decorative" val="1"/>
              </a:ext>
            </a:extLst>
          </p:cNvPr>
          <p:cNvCxnSpPr>
            <a:cxnSpLocks/>
            <a:stCxn id="32" idx="2"/>
          </p:cNvCxnSpPr>
          <p:nvPr/>
        </p:nvCxnSpPr>
        <p:spPr>
          <a:xfrm>
            <a:off x="1746113" y="5536325"/>
            <a:ext cx="0" cy="307777"/>
          </a:xfrm>
          <a:prstGeom prst="line">
            <a:avLst/>
          </a:prstGeom>
          <a:noFill/>
          <a:ln w="12700" cap="rnd">
            <a:solidFill>
              <a:schemeClr val="tx1">
                <a:alpha val="50000"/>
              </a:schemeClr>
            </a:solidFill>
            <a:headEnd type="none" w="lg" len="sm"/>
            <a:tailEnd type="none" w="lg" len="sm"/>
          </a:ln>
          <a:effectLst/>
        </p:spPr>
        <p:style>
          <a:lnRef idx="1">
            <a:schemeClr val="accent1"/>
          </a:lnRef>
          <a:fillRef idx="0">
            <a:schemeClr val="accent1"/>
          </a:fillRef>
          <a:effectRef idx="0">
            <a:schemeClr val="accent1"/>
          </a:effectRef>
          <a:fontRef idx="minor">
            <a:schemeClr val="tx1"/>
          </a:fontRef>
        </p:style>
      </p:cxnSp>
      <p:sp>
        <p:nvSpPr>
          <p:cNvPr id="52" name="Right Brace 51">
            <a:extLst>
              <a:ext uri="{FF2B5EF4-FFF2-40B4-BE49-F238E27FC236}">
                <a16:creationId xmlns:a16="http://schemas.microsoft.com/office/drawing/2014/main" id="{6DC31062-600F-34D3-CD21-CF72971E9A47}"/>
              </a:ext>
              <a:ext uri="{C183D7F6-B498-43B3-948B-1728B52AA6E4}">
                <adec:decorative xmlns:adec="http://schemas.microsoft.com/office/drawing/2017/decorative" val="1"/>
              </a:ext>
            </a:extLst>
          </p:cNvPr>
          <p:cNvSpPr/>
          <p:nvPr/>
        </p:nvSpPr>
        <p:spPr>
          <a:xfrm rot="16200000">
            <a:off x="1653968" y="4785298"/>
            <a:ext cx="180334" cy="2311402"/>
          </a:xfrm>
          <a:prstGeom prst="rightBrace">
            <a:avLst/>
          </a:prstGeom>
          <a:noFill/>
          <a:ln w="12700" cap="rnd">
            <a:solidFill>
              <a:schemeClr val="tx1">
                <a:alpha val="50000"/>
              </a:schemeClr>
            </a:soli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228600" tIns="0" rIns="0" bIns="274320" rtlCol="0" anchor="ctr" anchorCtr="0">
            <a:noAutofit/>
          </a:bodyPr>
          <a:lstStyle/>
          <a:p>
            <a:pPr marL="0" marR="0" lvl="0" indent="0" algn="l" defTabSz="1427220" rtl="0" eaLnBrk="1" fontAlgn="auto" latinLnBrk="0" hangingPunct="1">
              <a:lnSpc>
                <a:spcPct val="100000"/>
              </a:lnSpc>
              <a:spcBef>
                <a:spcPts val="1800"/>
              </a:spcBef>
              <a:spcAft>
                <a:spcPts val="0"/>
              </a:spcAft>
              <a:buClrTx/>
              <a:buSzTx/>
              <a:buFontTx/>
              <a:buNone/>
              <a:tabLst/>
              <a:defRPr/>
            </a:pPr>
            <a:endParaRPr kumimoji="0" lang="en-US" sz="4800" b="1"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pic>
        <p:nvPicPr>
          <p:cNvPr id="53" name="Picture 52" descr="logo of Adobe">
            <a:extLst>
              <a:ext uri="{FF2B5EF4-FFF2-40B4-BE49-F238E27FC236}">
                <a16:creationId xmlns:a16="http://schemas.microsoft.com/office/drawing/2014/main" id="{8A533334-A3B3-85BD-8713-DBF8777AFFDD}"/>
              </a:ext>
              <a:ext uri="{C183D7F6-B498-43B3-948B-1728B52AA6E4}">
                <adec:decorative xmlns:adec="http://schemas.microsoft.com/office/drawing/2017/decorative" val="0"/>
              </a:ext>
            </a:extLst>
          </p:cNvPr>
          <p:cNvPicPr>
            <a:picLocks noChangeAspect="1"/>
          </p:cNvPicPr>
          <p:nvPr/>
        </p:nvPicPr>
        <p:blipFill>
          <a:blip r:embed="rId19">
            <a:duotone>
              <a:prstClr val="black"/>
              <a:schemeClr val="tx1">
                <a:tint val="45000"/>
                <a:satMod val="400000"/>
              </a:schemeClr>
            </a:duotone>
            <a:extLst>
              <a:ext uri="{BEBA8EAE-BF5A-486C-A8C5-ECC9F3942E4B}">
                <a14:imgProps xmlns:a14="http://schemas.microsoft.com/office/drawing/2010/main">
                  <a14:imgLayer r:embed="rId20">
                    <a14:imgEffect>
                      <a14:brightnessContrast bright="100000"/>
                    </a14:imgEffect>
                  </a14:imgLayer>
                </a14:imgProps>
              </a:ext>
            </a:extLst>
          </a:blip>
          <a:stretch>
            <a:fillRect/>
          </a:stretch>
        </p:blipFill>
        <p:spPr>
          <a:xfrm>
            <a:off x="688020" y="6078433"/>
            <a:ext cx="435822" cy="113526"/>
          </a:xfrm>
          <a:prstGeom prst="rect">
            <a:avLst/>
          </a:prstGeom>
          <a:solidFill>
            <a:schemeClr val="tx1"/>
          </a:solidFill>
        </p:spPr>
      </p:pic>
      <p:pic>
        <p:nvPicPr>
          <p:cNvPr id="54" name="Picture 53" descr="logo of Atlassian">
            <a:extLst>
              <a:ext uri="{FF2B5EF4-FFF2-40B4-BE49-F238E27FC236}">
                <a16:creationId xmlns:a16="http://schemas.microsoft.com/office/drawing/2014/main" id="{5641A6B2-A303-7FB0-CF8F-8F3CC32301AC}"/>
              </a:ext>
            </a:extLst>
          </p:cNvPr>
          <p:cNvPicPr>
            <a:picLocks noChangeAspect="1"/>
          </p:cNvPicPr>
          <p:nvPr/>
        </p:nvPicPr>
        <p:blipFill>
          <a:blip r:embed="rId21">
            <a:extLst>
              <a:ext uri="{BEBA8EAE-BF5A-486C-A8C5-ECC9F3942E4B}">
                <a14:imgProps xmlns:a14="http://schemas.microsoft.com/office/drawing/2010/main">
                  <a14:imgLayer r:embed="rId22">
                    <a14:imgEffect>
                      <a14:brightnessContrast bright="100000"/>
                    </a14:imgEffect>
                  </a14:imgLayer>
                </a14:imgProps>
              </a:ext>
            </a:extLst>
          </a:blip>
          <a:stretch>
            <a:fillRect/>
          </a:stretch>
        </p:blipFill>
        <p:spPr>
          <a:xfrm>
            <a:off x="1305484" y="6101355"/>
            <a:ext cx="579066" cy="71252"/>
          </a:xfrm>
          <a:prstGeom prst="rect">
            <a:avLst/>
          </a:prstGeom>
          <a:solidFill>
            <a:schemeClr val="tx1"/>
          </a:solidFill>
        </p:spPr>
      </p:pic>
      <p:pic>
        <p:nvPicPr>
          <p:cNvPr id="55" name="Picture 20" descr="SAP Enterprise Threat Detection - Microsoft Sentinel - Integration icon">
            <a:extLst>
              <a:ext uri="{FF2B5EF4-FFF2-40B4-BE49-F238E27FC236}">
                <a16:creationId xmlns:a16="http://schemas.microsoft.com/office/drawing/2014/main" id="{62612D56-686F-F86F-27FD-7575DDA3A46A}"/>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091142" y="5990232"/>
            <a:ext cx="243736" cy="243734"/>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descr="Salesforce - Wikipedia">
            <a:extLst>
              <a:ext uri="{FF2B5EF4-FFF2-40B4-BE49-F238E27FC236}">
                <a16:creationId xmlns:a16="http://schemas.microsoft.com/office/drawing/2014/main" id="{6CD44CB2-F151-43C4-1ACE-CADA3B89BE9D}"/>
              </a:ext>
            </a:extLst>
          </p:cNvPr>
          <p:cNvPicPr>
            <a:picLocks noChangeAspect="1"/>
          </p:cNvPicPr>
          <p:nvPr/>
        </p:nvPicPr>
        <p:blipFill>
          <a:blip r:embed="rId24"/>
          <a:stretch>
            <a:fillRect/>
          </a:stretch>
        </p:blipFill>
        <p:spPr>
          <a:xfrm>
            <a:off x="2498600" y="6027861"/>
            <a:ext cx="289990" cy="202992"/>
          </a:xfrm>
          <a:prstGeom prst="rect">
            <a:avLst/>
          </a:prstGeom>
        </p:spPr>
      </p:pic>
      <p:pic>
        <p:nvPicPr>
          <p:cNvPr id="57" name="Picture 4" descr="Model Context Protocol · GitHub">
            <a:extLst>
              <a:ext uri="{FF2B5EF4-FFF2-40B4-BE49-F238E27FC236}">
                <a16:creationId xmlns:a16="http://schemas.microsoft.com/office/drawing/2014/main" id="{E177B88E-CCB0-ECD2-1F04-1EC3E119785C}"/>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980365" y="6455756"/>
            <a:ext cx="200732" cy="200732"/>
          </a:xfrm>
          <a:prstGeom prst="ellipse">
            <a:avLst/>
          </a:prstGeom>
          <a:noFill/>
          <a:extLst>
            <a:ext uri="{909E8E84-426E-40DD-AFC4-6F175D3DCCD1}">
              <a14:hiddenFill xmlns:a14="http://schemas.microsoft.com/office/drawing/2010/main">
                <a:solidFill>
                  <a:srgbClr val="FFFFFF"/>
                </a:solidFill>
              </a14:hiddenFill>
            </a:ext>
          </a:extLst>
        </p:spPr>
      </p:pic>
      <p:sp>
        <p:nvSpPr>
          <p:cNvPr id="58" name="TextBox 57">
            <a:extLst>
              <a:ext uri="{FF2B5EF4-FFF2-40B4-BE49-F238E27FC236}">
                <a16:creationId xmlns:a16="http://schemas.microsoft.com/office/drawing/2014/main" id="{F595264C-120B-917A-E98D-AD2824C6A568}"/>
              </a:ext>
            </a:extLst>
          </p:cNvPr>
          <p:cNvSpPr txBox="1"/>
          <p:nvPr/>
        </p:nvSpPr>
        <p:spPr>
          <a:xfrm>
            <a:off x="824169" y="6206873"/>
            <a:ext cx="1843888"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Open Sans" pitchFamily="2" charset="0"/>
                <a:ea typeface="Open Sans" pitchFamily="2" charset="0"/>
                <a:cs typeface="Open Sans" pitchFamily="2" charset="0"/>
              </a:rPr>
              <a:t>Pre-built connectors</a:t>
            </a:r>
          </a:p>
        </p:txBody>
      </p:sp>
      <p:sp>
        <p:nvSpPr>
          <p:cNvPr id="59" name="TextBox 58">
            <a:extLst>
              <a:ext uri="{FF2B5EF4-FFF2-40B4-BE49-F238E27FC236}">
                <a16:creationId xmlns:a16="http://schemas.microsoft.com/office/drawing/2014/main" id="{AAFF79AD-91B8-0859-10FA-E2ECFEB222C7}"/>
              </a:ext>
            </a:extLst>
          </p:cNvPr>
          <p:cNvSpPr txBox="1"/>
          <p:nvPr/>
        </p:nvSpPr>
        <p:spPr>
          <a:xfrm>
            <a:off x="1044789" y="6433012"/>
            <a:ext cx="1402648"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0000"/>
                </a:solidFill>
                <a:effectLst/>
                <a:uLnTx/>
                <a:uFillTx/>
                <a:latin typeface="Open Sans" pitchFamily="2" charset="0"/>
                <a:ea typeface="Open Sans" pitchFamily="2" charset="0"/>
                <a:cs typeface="Open Sans" pitchFamily="2" charset="0"/>
              </a:rPr>
              <a:t>+ any MCP servers</a:t>
            </a:r>
          </a:p>
        </p:txBody>
      </p:sp>
      <p:sp>
        <p:nvSpPr>
          <p:cNvPr id="60" name="Right Brace 59">
            <a:extLst>
              <a:ext uri="{FF2B5EF4-FFF2-40B4-BE49-F238E27FC236}">
                <a16:creationId xmlns:a16="http://schemas.microsoft.com/office/drawing/2014/main" id="{04DE8B05-0727-855E-5F20-515C77B35CD1}"/>
              </a:ext>
              <a:ext uri="{C183D7F6-B498-43B3-948B-1728B52AA6E4}">
                <adec:decorative xmlns:adec="http://schemas.microsoft.com/office/drawing/2017/decorative" val="1"/>
              </a:ext>
            </a:extLst>
          </p:cNvPr>
          <p:cNvSpPr/>
          <p:nvPr/>
        </p:nvSpPr>
        <p:spPr>
          <a:xfrm>
            <a:off x="2618933" y="2026366"/>
            <a:ext cx="150795" cy="2896880"/>
          </a:xfrm>
          <a:prstGeom prst="rightBrace">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cxnSp>
        <p:nvCxnSpPr>
          <p:cNvPr id="61" name="Соединитель: уступ 1077">
            <a:extLst>
              <a:ext uri="{FF2B5EF4-FFF2-40B4-BE49-F238E27FC236}">
                <a16:creationId xmlns:a16="http://schemas.microsoft.com/office/drawing/2014/main" id="{3D7C1FDE-FDD4-0E80-8D48-D654464AF1E1}"/>
              </a:ext>
              <a:ext uri="{C183D7F6-B498-43B3-948B-1728B52AA6E4}">
                <adec:decorative xmlns:adec="http://schemas.microsoft.com/office/drawing/2017/decorative" val="1"/>
              </a:ext>
            </a:extLst>
          </p:cNvPr>
          <p:cNvCxnSpPr>
            <a:cxnSpLocks/>
            <a:stCxn id="60" idx="1"/>
          </p:cNvCxnSpPr>
          <p:nvPr/>
        </p:nvCxnSpPr>
        <p:spPr>
          <a:xfrm rot="10800000" flipH="1">
            <a:off x="2769727" y="2205316"/>
            <a:ext cx="352885" cy="1269491"/>
          </a:xfrm>
          <a:prstGeom prst="bentConnector5">
            <a:avLst>
              <a:gd name="adj1" fmla="val 37429"/>
              <a:gd name="adj2" fmla="val 100090"/>
              <a:gd name="adj3" fmla="val 118644"/>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62" name="Picture 6" descr="Microsoft Bot Framework Emulator 4.14.1 • AppDeployNews">
            <a:extLst>
              <a:ext uri="{FF2B5EF4-FFF2-40B4-BE49-F238E27FC236}">
                <a16:creationId xmlns:a16="http://schemas.microsoft.com/office/drawing/2014/main" id="{3DAB682F-0463-B024-9CB4-C332C4FACE11}"/>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533393" y="1210920"/>
            <a:ext cx="321952" cy="32530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62">
            <a:extLst>
              <a:ext uri="{FF2B5EF4-FFF2-40B4-BE49-F238E27FC236}">
                <a16:creationId xmlns:a16="http://schemas.microsoft.com/office/drawing/2014/main" id="{F85E5074-D46D-F3C8-9A76-7C61BACB4915}"/>
              </a:ext>
              <a:ext uri="{C183D7F6-B498-43B3-948B-1728B52AA6E4}">
                <adec:decorative xmlns:adec="http://schemas.microsoft.com/office/drawing/2017/decorative" val="1"/>
              </a:ext>
            </a:extLst>
          </p:cNvPr>
          <p:cNvPicPr>
            <a:picLocks noChangeAspect="1"/>
          </p:cNvPicPr>
          <p:nvPr/>
        </p:nvPicPr>
        <p:blipFill>
          <a:blip r:embed="rId27"/>
          <a:stretch>
            <a:fillRect/>
          </a:stretch>
        </p:blipFill>
        <p:spPr>
          <a:xfrm>
            <a:off x="6008673" y="1167681"/>
            <a:ext cx="397558" cy="401692"/>
          </a:xfrm>
          <a:prstGeom prst="rect">
            <a:avLst/>
          </a:prstGeom>
        </p:spPr>
      </p:pic>
      <p:pic>
        <p:nvPicPr>
          <p:cNvPr id="64" name="Picture 4" descr="Slack Logo: valor, história, PNG">
            <a:extLst>
              <a:ext uri="{FF2B5EF4-FFF2-40B4-BE49-F238E27FC236}">
                <a16:creationId xmlns:a16="http://schemas.microsoft.com/office/drawing/2014/main" id="{35B575FC-D4E7-ACD4-3147-F77D9F1DF2F9}"/>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469894" y="1220596"/>
            <a:ext cx="555334" cy="315624"/>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Twilio Logo, symbol, meaning, history, PNG, brand">
            <a:extLst>
              <a:ext uri="{FF2B5EF4-FFF2-40B4-BE49-F238E27FC236}">
                <a16:creationId xmlns:a16="http://schemas.microsoft.com/office/drawing/2014/main" id="{19D34EF1-0E9A-1A5F-887F-DB1B318F9A87}"/>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6938984" y="1194848"/>
            <a:ext cx="615531" cy="349839"/>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Microsoft Teams Logo, symbol, meaning, history, PNG, brand">
            <a:extLst>
              <a:ext uri="{FF2B5EF4-FFF2-40B4-BE49-F238E27FC236}">
                <a16:creationId xmlns:a16="http://schemas.microsoft.com/office/drawing/2014/main" id="{16543FC5-5107-60C6-81AC-7E5C89516392}"/>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505208" y="1231026"/>
            <a:ext cx="536982" cy="305195"/>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 descr="Boost Productivity with Microsoft Copilot - CallTower">
            <a:extLst>
              <a:ext uri="{FF2B5EF4-FFF2-40B4-BE49-F238E27FC236}">
                <a16:creationId xmlns:a16="http://schemas.microsoft.com/office/drawing/2014/main" id="{A3B6C648-7B64-4848-360A-F8C9CB1A8902}"/>
              </a:ext>
            </a:extLst>
          </p:cNvPr>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8148320" y="1219260"/>
            <a:ext cx="313697" cy="316961"/>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4" descr="Facebook Messenger Logo, symbol, meaning, history, PNG, brand">
            <a:extLst>
              <a:ext uri="{FF2B5EF4-FFF2-40B4-BE49-F238E27FC236}">
                <a16:creationId xmlns:a16="http://schemas.microsoft.com/office/drawing/2014/main" id="{6AEC7B2B-1486-CAD3-E351-9A9C2D4B6290}"/>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8529117" y="1231026"/>
            <a:ext cx="536982" cy="305195"/>
          </a:xfrm>
          <a:prstGeom prst="rect">
            <a:avLst/>
          </a:prstGeom>
          <a:noFill/>
          <a:extLst>
            <a:ext uri="{909E8E84-426E-40DD-AFC4-6F175D3DCCD1}">
              <a14:hiddenFill xmlns:a14="http://schemas.microsoft.com/office/drawing/2010/main">
                <a:solidFill>
                  <a:srgbClr val="FFFFFF"/>
                </a:solidFill>
              </a14:hiddenFill>
            </a:ext>
          </a:extLst>
        </p:spPr>
      </p:pic>
      <p:sp>
        <p:nvSpPr>
          <p:cNvPr id="90" name="Right Brace 89">
            <a:extLst>
              <a:ext uri="{FF2B5EF4-FFF2-40B4-BE49-F238E27FC236}">
                <a16:creationId xmlns:a16="http://schemas.microsoft.com/office/drawing/2014/main" id="{ECC85232-F574-1511-5C01-4A10843C8A5C}"/>
              </a:ext>
              <a:ext uri="{C183D7F6-B498-43B3-948B-1728B52AA6E4}">
                <adec:decorative xmlns:adec="http://schemas.microsoft.com/office/drawing/2017/decorative" val="1"/>
              </a:ext>
            </a:extLst>
          </p:cNvPr>
          <p:cNvSpPr/>
          <p:nvPr/>
        </p:nvSpPr>
        <p:spPr>
          <a:xfrm rot="5400000">
            <a:off x="7152410" y="-221568"/>
            <a:ext cx="153258" cy="3703193"/>
          </a:xfrm>
          <a:prstGeom prst="rightBrace">
            <a:avLst>
              <a:gd name="adj1" fmla="val 0"/>
              <a:gd name="adj2" fmla="val 51563"/>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wrap="square" lIns="228600" tIns="0" rIns="0" bIns="274320" rtlCol="0" anchor="ctr" anchorCtr="0">
            <a:noAutofit/>
          </a:bodyPr>
          <a:lstStyle/>
          <a:p>
            <a:pPr marL="0" marR="0" lvl="0" indent="0" algn="l" defTabSz="1427220" rtl="0" eaLnBrk="1" fontAlgn="auto" latinLnBrk="0" hangingPunct="1">
              <a:lnSpc>
                <a:spcPct val="100000"/>
              </a:lnSpc>
              <a:spcBef>
                <a:spcPts val="1800"/>
              </a:spcBef>
              <a:spcAft>
                <a:spcPts val="0"/>
              </a:spcAft>
              <a:buClrTx/>
              <a:buSzTx/>
              <a:buFontTx/>
              <a:buNone/>
              <a:tabLst/>
              <a:defRPr/>
            </a:pPr>
            <a:endParaRPr kumimoji="0" lang="en-US" sz="4800" b="1"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cxnSp>
        <p:nvCxnSpPr>
          <p:cNvPr id="91" name="Straight Connector 90">
            <a:extLst>
              <a:ext uri="{FF2B5EF4-FFF2-40B4-BE49-F238E27FC236}">
                <a16:creationId xmlns:a16="http://schemas.microsoft.com/office/drawing/2014/main" id="{3F670232-B60C-22ED-5AAF-183D9EAFFA88}"/>
              </a:ext>
              <a:ext uri="{C183D7F6-B498-43B3-948B-1728B52AA6E4}">
                <adec:decorative xmlns:adec="http://schemas.microsoft.com/office/drawing/2017/decorative" val="1"/>
              </a:ext>
            </a:extLst>
          </p:cNvPr>
          <p:cNvCxnSpPr>
            <a:cxnSpLocks/>
          </p:cNvCxnSpPr>
          <p:nvPr/>
        </p:nvCxnSpPr>
        <p:spPr>
          <a:xfrm>
            <a:off x="7171688" y="1706658"/>
            <a:ext cx="0" cy="390359"/>
          </a:xfrm>
          <a:prstGeom prst="line">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2" name="Rounded Rectangle 2">
            <a:extLst>
              <a:ext uri="{FF2B5EF4-FFF2-40B4-BE49-F238E27FC236}">
                <a16:creationId xmlns:a16="http://schemas.microsoft.com/office/drawing/2014/main" id="{55524586-B160-7BD5-BE09-3EE63A90B021}"/>
              </a:ext>
              <a:ext uri="{C183D7F6-B498-43B3-948B-1728B52AA6E4}">
                <adec:decorative xmlns:adec="http://schemas.microsoft.com/office/drawing/2017/decorative" val="1"/>
              </a:ext>
            </a:extLst>
          </p:cNvPr>
          <p:cNvSpPr/>
          <p:nvPr/>
        </p:nvSpPr>
        <p:spPr bwMode="auto">
          <a:xfrm>
            <a:off x="3186602" y="1829608"/>
            <a:ext cx="5394179" cy="3278758"/>
          </a:xfrm>
          <a:prstGeom prst="roundRect">
            <a:avLst>
              <a:gd name="adj" fmla="val 6089"/>
            </a:avLst>
          </a:prstGeom>
          <a:noFill/>
          <a:ln w="12700" cap="rnd">
            <a:solidFill>
              <a:srgbClr val="888888"/>
            </a:soli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228600" tIns="0" rIns="0" bIns="274320" rtlCol="0" anchor="ctr" anchorCtr="0">
            <a:noAutofit/>
          </a:bodyPr>
          <a:lstStyle/>
          <a:p>
            <a:pPr marL="0" marR="0" lvl="0" indent="0" algn="l" defTabSz="1427220" rtl="0" eaLnBrk="1" fontAlgn="auto" latinLnBrk="0" hangingPunct="1">
              <a:lnSpc>
                <a:spcPct val="100000"/>
              </a:lnSpc>
              <a:spcBef>
                <a:spcPts val="1800"/>
              </a:spcBef>
              <a:spcAft>
                <a:spcPts val="0"/>
              </a:spcAft>
              <a:buClrTx/>
              <a:buSzTx/>
              <a:buFontTx/>
              <a:buNone/>
              <a:tabLst/>
              <a:defRPr/>
            </a:pPr>
            <a:endParaRPr kumimoji="0" lang="en-US" sz="4800" b="1"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pic>
        <p:nvPicPr>
          <p:cNvPr id="93" name="Picture 92">
            <a:extLst>
              <a:ext uri="{FF2B5EF4-FFF2-40B4-BE49-F238E27FC236}">
                <a16:creationId xmlns:a16="http://schemas.microsoft.com/office/drawing/2014/main" id="{76E5D9E8-E069-A036-2E57-DB6E230C6F46}"/>
              </a:ext>
              <a:ext uri="{C183D7F6-B498-43B3-948B-1728B52AA6E4}">
                <adec:decorative xmlns:adec="http://schemas.microsoft.com/office/drawing/2017/decorative" val="1"/>
              </a:ext>
            </a:extLst>
          </p:cNvPr>
          <p:cNvPicPr>
            <a:picLocks noChangeAspect="1"/>
          </p:cNvPicPr>
          <p:nvPr/>
        </p:nvPicPr>
        <p:blipFill>
          <a:blip r:embed="rId33">
            <a:extLst>
              <a:ext uri="{28A0092B-C50C-407E-A947-70E740481C1C}">
                <a14:useLocalDpi xmlns:a14="http://schemas.microsoft.com/office/drawing/2010/main" val="0"/>
              </a:ext>
            </a:extLst>
          </a:blip>
          <a:srcRect/>
          <a:stretch/>
        </p:blipFill>
        <p:spPr>
          <a:xfrm>
            <a:off x="3279656" y="1874666"/>
            <a:ext cx="625708" cy="625708"/>
          </a:xfrm>
          <a:prstGeom prst="rect">
            <a:avLst/>
          </a:prstGeom>
          <a:ln>
            <a:noFill/>
          </a:ln>
        </p:spPr>
      </p:pic>
      <p:sp>
        <p:nvSpPr>
          <p:cNvPr id="94" name="TextBox 93">
            <a:extLst>
              <a:ext uri="{FF2B5EF4-FFF2-40B4-BE49-F238E27FC236}">
                <a16:creationId xmlns:a16="http://schemas.microsoft.com/office/drawing/2014/main" id="{505BAE09-E369-C0A4-7645-C844D52665CF}"/>
              </a:ext>
            </a:extLst>
          </p:cNvPr>
          <p:cNvSpPr txBox="1"/>
          <p:nvPr/>
        </p:nvSpPr>
        <p:spPr>
          <a:xfrm>
            <a:off x="3952694" y="1972077"/>
            <a:ext cx="2292294"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Foundry Agent Service</a:t>
            </a:r>
            <a:br>
              <a:rPr kumimoji="0" lang="en-US" sz="16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2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Standard setup</a:t>
            </a:r>
            <a:endPar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95" name="Rectangle: Rounded Corners 94">
            <a:extLst>
              <a:ext uri="{FF2B5EF4-FFF2-40B4-BE49-F238E27FC236}">
                <a16:creationId xmlns:a16="http://schemas.microsoft.com/office/drawing/2014/main" id="{582E4FF3-18F6-508D-2D80-EAC47BAAE8CA}"/>
              </a:ext>
            </a:extLst>
          </p:cNvPr>
          <p:cNvSpPr/>
          <p:nvPr/>
        </p:nvSpPr>
        <p:spPr>
          <a:xfrm>
            <a:off x="6222146" y="2097017"/>
            <a:ext cx="2203438" cy="360000"/>
          </a:xfrm>
          <a:prstGeom prst="roundRect">
            <a:avLst>
              <a:gd name="adj" fmla="val 50165"/>
            </a:avLst>
          </a:prstGeom>
          <a:solidFill>
            <a:schemeClr val="bg1"/>
          </a:solidFill>
          <a:ln w="19050" cap="rnd">
            <a:gradFill flip="none" rotWithShape="1">
              <a:gsLst>
                <a:gs pos="0">
                  <a:srgbClr val="F97382"/>
                </a:gs>
                <a:gs pos="32000">
                  <a:srgbClr val="A58AD4"/>
                </a:gs>
                <a:gs pos="100000">
                  <a:srgbClr val="41AFA1"/>
                </a:gs>
                <a:gs pos="68000">
                  <a:srgbClr val="46A0DE"/>
                </a:gs>
              </a:gsLst>
              <a:lin ang="10800000" scaled="1"/>
              <a:tileRect/>
            </a:gra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0" tIns="0" rIns="0" bIns="0" rtlCol="0" anchor="ctr" anchorCtr="1">
            <a:noAutofit/>
          </a:bodyPr>
          <a:lstStyle/>
          <a:p>
            <a:pPr marL="0" marR="0" lvl="0" indent="0" algn="ctr" defTabSz="1427220" rtl="0" eaLnBrk="1" fontAlgn="auto" latinLnBrk="0" hangingPunct="1">
              <a:lnSpc>
                <a:spcPct val="100000"/>
              </a:lnSpc>
              <a:spcBef>
                <a:spcPts val="1800"/>
              </a:spcBef>
              <a:spcAft>
                <a:spcPts val="0"/>
              </a:spcAft>
              <a:buClrTx/>
              <a:buSzTx/>
              <a:buFontTx/>
              <a:buNone/>
              <a:tabLst/>
              <a:defRPr/>
            </a:pPr>
            <a:r>
              <a:rPr kumimoji="0" lang="en-US" sz="12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rPr>
              <a:t>One-click publishing</a:t>
            </a:r>
          </a:p>
        </p:txBody>
      </p:sp>
      <p:sp>
        <p:nvSpPr>
          <p:cNvPr id="96" name="Rectangle: Rounded Corners 95">
            <a:extLst>
              <a:ext uri="{FF2B5EF4-FFF2-40B4-BE49-F238E27FC236}">
                <a16:creationId xmlns:a16="http://schemas.microsoft.com/office/drawing/2014/main" id="{901BA787-4827-2EDB-F2D4-716974E76D19}"/>
              </a:ext>
            </a:extLst>
          </p:cNvPr>
          <p:cNvSpPr/>
          <p:nvPr/>
        </p:nvSpPr>
        <p:spPr>
          <a:xfrm>
            <a:off x="3341819" y="2538978"/>
            <a:ext cx="5083765" cy="360000"/>
          </a:xfrm>
          <a:prstGeom prst="roundRect">
            <a:avLst>
              <a:gd name="adj" fmla="val 50165"/>
            </a:avLst>
          </a:prstGeom>
          <a:solidFill>
            <a:schemeClr val="bg1"/>
          </a:solidFill>
          <a:ln w="19050" cap="rnd">
            <a:gradFill flip="none" rotWithShape="1">
              <a:gsLst>
                <a:gs pos="0">
                  <a:srgbClr val="F97382"/>
                </a:gs>
                <a:gs pos="32000">
                  <a:srgbClr val="A58AD4"/>
                </a:gs>
                <a:gs pos="100000">
                  <a:srgbClr val="41AFA1"/>
                </a:gs>
                <a:gs pos="68000">
                  <a:srgbClr val="46A0DE"/>
                </a:gs>
              </a:gsLst>
              <a:lin ang="10800000" scaled="1"/>
              <a:tileRect/>
            </a:gra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0" tIns="0" rIns="0" bIns="0" rtlCol="0" anchor="ctr" anchorCtr="1">
            <a:noAutofit/>
          </a:bodyPr>
          <a:lstStyle/>
          <a:p>
            <a:pPr marL="0" marR="0" lvl="0" indent="0" algn="ctr" defTabSz="1427220" rtl="0" eaLnBrk="1" fontAlgn="auto" latinLnBrk="0" hangingPunct="1">
              <a:lnSpc>
                <a:spcPct val="100000"/>
              </a:lnSpc>
              <a:spcBef>
                <a:spcPts val="1800"/>
              </a:spcBef>
              <a:spcAft>
                <a:spcPts val="0"/>
              </a:spcAft>
              <a:buClrTx/>
              <a:buSzTx/>
              <a:buFontTx/>
              <a:buNone/>
              <a:tabLst/>
              <a:defRPr/>
            </a:pPr>
            <a:r>
              <a:rPr kumimoji="0" lang="en-US" sz="12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rPr>
              <a:t>Multi-agent workflows</a:t>
            </a:r>
          </a:p>
        </p:txBody>
      </p:sp>
      <p:sp>
        <p:nvSpPr>
          <p:cNvPr id="97" name="Rectangle: Rounded Corners 96">
            <a:extLst>
              <a:ext uri="{FF2B5EF4-FFF2-40B4-BE49-F238E27FC236}">
                <a16:creationId xmlns:a16="http://schemas.microsoft.com/office/drawing/2014/main" id="{E346CEB1-5597-A7EC-AC29-5F194051F506}"/>
              </a:ext>
            </a:extLst>
          </p:cNvPr>
          <p:cNvSpPr/>
          <p:nvPr/>
        </p:nvSpPr>
        <p:spPr>
          <a:xfrm>
            <a:off x="3341820" y="2980939"/>
            <a:ext cx="2568934" cy="520191"/>
          </a:xfrm>
          <a:prstGeom prst="roundRect">
            <a:avLst>
              <a:gd name="adj" fmla="val 34717"/>
            </a:avLst>
          </a:prstGeom>
          <a:solidFill>
            <a:schemeClr val="bg1"/>
          </a:solidFill>
          <a:ln w="19050" cap="rnd">
            <a:gradFill flip="none" rotWithShape="1">
              <a:gsLst>
                <a:gs pos="0">
                  <a:srgbClr val="F97382"/>
                </a:gs>
                <a:gs pos="32000">
                  <a:srgbClr val="A58AD4"/>
                </a:gs>
                <a:gs pos="100000">
                  <a:srgbClr val="41AFA1"/>
                </a:gs>
                <a:gs pos="68000">
                  <a:srgbClr val="46A0DE"/>
                </a:gs>
              </a:gsLst>
              <a:lin ang="10800000" scaled="1"/>
              <a:tileRect/>
            </a:gra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0" tIns="0" rIns="0" bIns="0" rtlCol="0" anchor="ctr" anchorCtr="1">
            <a:noAutofit/>
          </a:bodyPr>
          <a:lstStyle/>
          <a:p>
            <a:pPr marL="0" marR="0" lvl="0" indent="0" algn="ctr" defTabSz="142722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rPr>
              <a:t>Declarative Agents</a:t>
            </a:r>
            <a:endParaRPr kumimoji="0" lang="en-US" sz="10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endParaRPr>
          </a:p>
          <a:p>
            <a:pPr marL="0" marR="0" lvl="0" indent="0" algn="ctr" defTabSz="142722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rPr>
              <a:t>(Single prompt agents)</a:t>
            </a:r>
          </a:p>
        </p:txBody>
      </p:sp>
      <p:sp>
        <p:nvSpPr>
          <p:cNvPr id="98" name="Rectangle: Rounded Corners 97">
            <a:extLst>
              <a:ext uri="{FF2B5EF4-FFF2-40B4-BE49-F238E27FC236}">
                <a16:creationId xmlns:a16="http://schemas.microsoft.com/office/drawing/2014/main" id="{5CFF8EE9-7D3A-89C8-0A43-29DB3385B3AE}"/>
              </a:ext>
            </a:extLst>
          </p:cNvPr>
          <p:cNvSpPr/>
          <p:nvPr/>
        </p:nvSpPr>
        <p:spPr>
          <a:xfrm>
            <a:off x="5996864" y="2980939"/>
            <a:ext cx="2428720" cy="520191"/>
          </a:xfrm>
          <a:prstGeom prst="roundRect">
            <a:avLst>
              <a:gd name="adj" fmla="val 34717"/>
            </a:avLst>
          </a:prstGeom>
          <a:solidFill>
            <a:schemeClr val="bg1"/>
          </a:solidFill>
          <a:ln w="19050" cap="rnd">
            <a:gradFill flip="none" rotWithShape="1">
              <a:gsLst>
                <a:gs pos="0">
                  <a:srgbClr val="F97382"/>
                </a:gs>
                <a:gs pos="32000">
                  <a:srgbClr val="A58AD4"/>
                </a:gs>
                <a:gs pos="100000">
                  <a:srgbClr val="41AFA1"/>
                </a:gs>
                <a:gs pos="68000">
                  <a:srgbClr val="46A0DE"/>
                </a:gs>
              </a:gsLst>
              <a:lin ang="10800000" scaled="1"/>
              <a:tileRect/>
            </a:gra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0" tIns="0" rIns="0" bIns="0" rtlCol="0" anchor="ctr" anchorCtr="1">
            <a:noAutofit/>
          </a:bodyPr>
          <a:lstStyle/>
          <a:p>
            <a:pPr marL="0" marR="0" lvl="0" indent="0" algn="ctr" defTabSz="142722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rPr>
              <a:t>Hosted Agents</a:t>
            </a:r>
          </a:p>
          <a:p>
            <a:pPr marL="0" marR="0" lvl="0" indent="0" algn="ctr" defTabSz="142722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rPr>
              <a:t>(Multi-agent hosting)</a:t>
            </a:r>
          </a:p>
        </p:txBody>
      </p:sp>
      <p:sp>
        <p:nvSpPr>
          <p:cNvPr id="99" name="Rectangle: Rounded Corners 98">
            <a:extLst>
              <a:ext uri="{FF2B5EF4-FFF2-40B4-BE49-F238E27FC236}">
                <a16:creationId xmlns:a16="http://schemas.microsoft.com/office/drawing/2014/main" id="{3600DE80-C445-0548-6E58-15B37BE1B5BC}"/>
              </a:ext>
            </a:extLst>
          </p:cNvPr>
          <p:cNvSpPr/>
          <p:nvPr/>
        </p:nvSpPr>
        <p:spPr>
          <a:xfrm>
            <a:off x="3341819" y="3576509"/>
            <a:ext cx="1881909" cy="1402446"/>
          </a:xfrm>
          <a:prstGeom prst="roundRect">
            <a:avLst>
              <a:gd name="adj" fmla="val 12877"/>
            </a:avLst>
          </a:prstGeom>
          <a:solidFill>
            <a:schemeClr val="bg1"/>
          </a:solidFill>
          <a:ln w="19050" cap="rnd">
            <a:gradFill flip="none" rotWithShape="1">
              <a:gsLst>
                <a:gs pos="0">
                  <a:srgbClr val="F97382"/>
                </a:gs>
                <a:gs pos="32000">
                  <a:srgbClr val="A58AD4"/>
                </a:gs>
                <a:gs pos="100000">
                  <a:srgbClr val="41AFA1"/>
                </a:gs>
                <a:gs pos="68000">
                  <a:srgbClr val="46A0DE"/>
                </a:gs>
              </a:gsLst>
              <a:lin ang="10800000" scaled="1"/>
              <a:tileRect/>
            </a:gra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0" tIns="108000" rIns="0" bIns="0" rtlCol="0" anchor="t" anchorCtr="0">
            <a:noAutofit/>
          </a:bodyPr>
          <a:lstStyle/>
          <a:p>
            <a:pPr marL="0" marR="0" lvl="0" indent="0" algn="ctr" defTabSz="142722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rPr>
              <a:t>    Foundry Tools</a:t>
            </a:r>
          </a:p>
        </p:txBody>
      </p:sp>
      <p:pic>
        <p:nvPicPr>
          <p:cNvPr id="100" name="Picture 99">
            <a:extLst>
              <a:ext uri="{FF2B5EF4-FFF2-40B4-BE49-F238E27FC236}">
                <a16:creationId xmlns:a16="http://schemas.microsoft.com/office/drawing/2014/main" id="{5320275E-AA7F-C9E0-C32E-7A78AEFC1AA0}"/>
              </a:ext>
              <a:ext uri="{C183D7F6-B498-43B3-948B-1728B52AA6E4}">
                <adec:decorative xmlns:adec="http://schemas.microsoft.com/office/drawing/2017/decorative" val="1"/>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3606701" y="3685208"/>
            <a:ext cx="236540" cy="236540"/>
          </a:xfrm>
          <a:prstGeom prst="rect">
            <a:avLst/>
          </a:prstGeom>
        </p:spPr>
      </p:pic>
      <p:pic>
        <p:nvPicPr>
          <p:cNvPr id="101" name="Picture 100">
            <a:extLst>
              <a:ext uri="{FF2B5EF4-FFF2-40B4-BE49-F238E27FC236}">
                <a16:creationId xmlns:a16="http://schemas.microsoft.com/office/drawing/2014/main" id="{20771D05-44B1-ACAD-9D7A-751258F6E00C}"/>
              </a:ext>
              <a:ext uri="{C183D7F6-B498-43B3-948B-1728B52AA6E4}">
                <adec:decorative xmlns:adec="http://schemas.microsoft.com/office/drawing/2017/decorative" val="1"/>
              </a:ext>
            </a:extLst>
          </p:cNvPr>
          <p:cNvPicPr>
            <a:picLocks noChangeAspect="1"/>
          </p:cNvPicPr>
          <p:nvPr/>
        </p:nvPicPr>
        <p:blipFill>
          <a:blip r:embed="rId35">
            <a:duotone>
              <a:prstClr val="black"/>
              <a:schemeClr val="tx1">
                <a:tint val="45000"/>
                <a:satMod val="400000"/>
              </a:schemeClr>
            </a:duotone>
            <a:extLst>
              <a:ext uri="{BEBA8EAE-BF5A-486C-A8C5-ECC9F3942E4B}">
                <a14:imgProps xmlns:a14="http://schemas.microsoft.com/office/drawing/2010/main">
                  <a14:imgLayer r:embed="rId3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780795" y="3967498"/>
            <a:ext cx="261700" cy="261700"/>
          </a:xfrm>
          <a:prstGeom prst="rect">
            <a:avLst/>
          </a:prstGeom>
        </p:spPr>
      </p:pic>
      <p:pic>
        <p:nvPicPr>
          <p:cNvPr id="102" name="Picture 101">
            <a:extLst>
              <a:ext uri="{FF2B5EF4-FFF2-40B4-BE49-F238E27FC236}">
                <a16:creationId xmlns:a16="http://schemas.microsoft.com/office/drawing/2014/main" id="{CCA0836B-5625-DD39-1D56-788F2FC3FA92}"/>
              </a:ext>
              <a:ext uri="{C183D7F6-B498-43B3-948B-1728B52AA6E4}">
                <adec:decorative xmlns:adec="http://schemas.microsoft.com/office/drawing/2017/decorative" val="1"/>
              </a:ext>
            </a:extLst>
          </p:cNvPr>
          <p:cNvPicPr>
            <a:picLocks noChangeAspect="1"/>
          </p:cNvPicPr>
          <p:nvPr/>
        </p:nvPicPr>
        <p:blipFill>
          <a:blip r:embed="rId37">
            <a:duotone>
              <a:prstClr val="black"/>
              <a:schemeClr val="tx1">
                <a:tint val="45000"/>
                <a:satMod val="400000"/>
              </a:schemeClr>
            </a:duotone>
            <a:extLst>
              <a:ext uri="{BEBA8EAE-BF5A-486C-A8C5-ECC9F3942E4B}">
                <a14:imgProps xmlns:a14="http://schemas.microsoft.com/office/drawing/2010/main">
                  <a14:imgLayer r:embed="rId3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164513" y="3967498"/>
            <a:ext cx="261700" cy="261700"/>
          </a:xfrm>
          <a:prstGeom prst="rect">
            <a:avLst/>
          </a:prstGeom>
        </p:spPr>
      </p:pic>
      <p:pic>
        <p:nvPicPr>
          <p:cNvPr id="103" name="Picture 102">
            <a:extLst>
              <a:ext uri="{FF2B5EF4-FFF2-40B4-BE49-F238E27FC236}">
                <a16:creationId xmlns:a16="http://schemas.microsoft.com/office/drawing/2014/main" id="{A38694E5-6915-7DDF-935F-0424CC137D58}"/>
              </a:ext>
              <a:ext uri="{C183D7F6-B498-43B3-948B-1728B52AA6E4}">
                <adec:decorative xmlns:adec="http://schemas.microsoft.com/office/drawing/2017/decorative" val="1"/>
              </a:ext>
            </a:extLst>
          </p:cNvPr>
          <p:cNvPicPr>
            <a:picLocks noChangeAspect="1"/>
          </p:cNvPicPr>
          <p:nvPr/>
        </p:nvPicPr>
        <p:blipFill>
          <a:blip r:embed="rId39">
            <a:duotone>
              <a:prstClr val="black"/>
              <a:schemeClr val="tx1">
                <a:tint val="45000"/>
                <a:satMod val="400000"/>
              </a:schemeClr>
            </a:duotone>
            <a:extLst>
              <a:ext uri="{BEBA8EAE-BF5A-486C-A8C5-ECC9F3942E4B}">
                <a14:imgProps xmlns:a14="http://schemas.microsoft.com/office/drawing/2010/main">
                  <a14:imgLayer r:embed="rId4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548232" y="3949617"/>
            <a:ext cx="261700" cy="261700"/>
          </a:xfrm>
          <a:prstGeom prst="rect">
            <a:avLst/>
          </a:prstGeom>
        </p:spPr>
      </p:pic>
      <p:pic>
        <p:nvPicPr>
          <p:cNvPr id="104" name="Picture 103">
            <a:extLst>
              <a:ext uri="{FF2B5EF4-FFF2-40B4-BE49-F238E27FC236}">
                <a16:creationId xmlns:a16="http://schemas.microsoft.com/office/drawing/2014/main" id="{CDA5BA66-78C2-93E1-F983-9873784204B5}"/>
              </a:ext>
              <a:ext uri="{C183D7F6-B498-43B3-948B-1728B52AA6E4}">
                <adec:decorative xmlns:adec="http://schemas.microsoft.com/office/drawing/2017/decorative" val="1"/>
              </a:ext>
            </a:extLst>
          </p:cNvPr>
          <p:cNvPicPr>
            <a:picLocks noChangeAspect="1"/>
          </p:cNvPicPr>
          <p:nvPr/>
        </p:nvPicPr>
        <p:blipFill>
          <a:blip r:embed="rId41">
            <a:duotone>
              <a:prstClr val="black"/>
              <a:schemeClr val="tx1">
                <a:tint val="45000"/>
                <a:satMod val="400000"/>
              </a:schemeClr>
            </a:duotone>
            <a:extLst>
              <a:ext uri="{BEBA8EAE-BF5A-486C-A8C5-ECC9F3942E4B}">
                <a14:imgProps xmlns:a14="http://schemas.microsoft.com/office/drawing/2010/main">
                  <a14:imgLayer r:embed="rId42">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780795" y="4224708"/>
            <a:ext cx="261700" cy="261700"/>
          </a:xfrm>
          <a:prstGeom prst="rect">
            <a:avLst/>
          </a:prstGeom>
        </p:spPr>
      </p:pic>
      <p:pic>
        <p:nvPicPr>
          <p:cNvPr id="105" name="Picture 104">
            <a:extLst>
              <a:ext uri="{FF2B5EF4-FFF2-40B4-BE49-F238E27FC236}">
                <a16:creationId xmlns:a16="http://schemas.microsoft.com/office/drawing/2014/main" id="{946A5F5B-D6B5-9497-77DE-D6BCE45BDADE}"/>
              </a:ext>
              <a:ext uri="{C183D7F6-B498-43B3-948B-1728B52AA6E4}">
                <adec:decorative xmlns:adec="http://schemas.microsoft.com/office/drawing/2017/decorative" val="1"/>
              </a:ext>
            </a:extLst>
          </p:cNvPr>
          <p:cNvPicPr>
            <a:picLocks noChangeAspect="1"/>
          </p:cNvPicPr>
          <p:nvPr/>
        </p:nvPicPr>
        <p:blipFill>
          <a:blip r:embed="rId43">
            <a:duotone>
              <a:prstClr val="black"/>
              <a:schemeClr val="tx1">
                <a:tint val="45000"/>
                <a:satMod val="400000"/>
              </a:schemeClr>
            </a:duotone>
            <a:extLst>
              <a:ext uri="{BEBA8EAE-BF5A-486C-A8C5-ECC9F3942E4B}">
                <a14:imgProps xmlns:a14="http://schemas.microsoft.com/office/drawing/2010/main">
                  <a14:imgLayer r:embed="rId4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164513" y="4236589"/>
            <a:ext cx="261700" cy="261700"/>
          </a:xfrm>
          <a:prstGeom prst="rect">
            <a:avLst/>
          </a:prstGeom>
        </p:spPr>
      </p:pic>
      <p:pic>
        <p:nvPicPr>
          <p:cNvPr id="106" name="Picture 105">
            <a:extLst>
              <a:ext uri="{FF2B5EF4-FFF2-40B4-BE49-F238E27FC236}">
                <a16:creationId xmlns:a16="http://schemas.microsoft.com/office/drawing/2014/main" id="{215A118D-98D3-5B8D-EA93-CA9DFE01242F}"/>
              </a:ext>
              <a:ext uri="{C183D7F6-B498-43B3-948B-1728B52AA6E4}">
                <adec:decorative xmlns:adec="http://schemas.microsoft.com/office/drawing/2017/decorative" val="1"/>
              </a:ext>
            </a:extLst>
          </p:cNvPr>
          <p:cNvPicPr>
            <a:picLocks noChangeAspect="1"/>
          </p:cNvPicPr>
          <p:nvPr/>
        </p:nvPicPr>
        <p:blipFill>
          <a:blip r:embed="rId45">
            <a:duotone>
              <a:prstClr val="black"/>
              <a:schemeClr val="tx1">
                <a:tint val="45000"/>
                <a:satMod val="400000"/>
              </a:schemeClr>
            </a:duotone>
            <a:extLst>
              <a:ext uri="{BEBA8EAE-BF5A-486C-A8C5-ECC9F3942E4B}">
                <a14:imgProps xmlns:a14="http://schemas.microsoft.com/office/drawing/2010/main">
                  <a14:imgLayer r:embed="rId4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548232" y="4232357"/>
            <a:ext cx="261700" cy="261700"/>
          </a:xfrm>
          <a:prstGeom prst="rect">
            <a:avLst/>
          </a:prstGeom>
        </p:spPr>
      </p:pic>
      <p:pic>
        <p:nvPicPr>
          <p:cNvPr id="107" name="Picture 4" descr="Model Context Protocol · GitHub">
            <a:extLst>
              <a:ext uri="{FF2B5EF4-FFF2-40B4-BE49-F238E27FC236}">
                <a16:creationId xmlns:a16="http://schemas.microsoft.com/office/drawing/2014/main" id="{16E35079-888C-2EB7-FF66-10A46B7B69B8}"/>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627474" y="4563615"/>
            <a:ext cx="263878" cy="263878"/>
          </a:xfrm>
          <a:prstGeom prst="ellipse">
            <a:avLst/>
          </a:prstGeom>
          <a:noFill/>
          <a:extLst>
            <a:ext uri="{909E8E84-426E-40DD-AFC4-6F175D3DCCD1}">
              <a14:hiddenFill xmlns:a14="http://schemas.microsoft.com/office/drawing/2010/main">
                <a:solidFill>
                  <a:srgbClr val="FFFFFF"/>
                </a:solidFill>
              </a14:hiddenFill>
            </a:ext>
          </a:extLst>
        </p:spPr>
      </p:pic>
      <p:pic>
        <p:nvPicPr>
          <p:cNvPr id="108" name="Picture 6" descr="Logic App Service | Microsoft Azure">
            <a:extLst>
              <a:ext uri="{FF2B5EF4-FFF2-40B4-BE49-F238E27FC236}">
                <a16:creationId xmlns:a16="http://schemas.microsoft.com/office/drawing/2014/main" id="{B29CD744-B277-3FFC-E419-63019DACDE86}"/>
              </a:ext>
            </a:extLst>
          </p:cNvPr>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3930276" y="4591662"/>
            <a:ext cx="395780" cy="207784"/>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2" descr="Azure Functions logo">
            <a:extLst>
              <a:ext uri="{FF2B5EF4-FFF2-40B4-BE49-F238E27FC236}">
                <a16:creationId xmlns:a16="http://schemas.microsoft.com/office/drawing/2014/main" id="{94693A68-A822-E586-17C5-22E3D7790F82}"/>
              </a:ext>
            </a:extLst>
          </p:cNvPr>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4280320" y="4501431"/>
            <a:ext cx="388248" cy="388246"/>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10">
            <a:extLst>
              <a:ext uri="{FF2B5EF4-FFF2-40B4-BE49-F238E27FC236}">
                <a16:creationId xmlns:a16="http://schemas.microsoft.com/office/drawing/2014/main" id="{A184098C-E5FC-84F6-130A-34252D6918D3}"/>
              </a:ext>
              <a:ext uri="{C183D7F6-B498-43B3-948B-1728B52AA6E4}">
                <adec:decorative xmlns:adec="http://schemas.microsoft.com/office/drawing/2017/decorative" val="1"/>
              </a:ext>
            </a:extLst>
          </p:cNvPr>
          <p:cNvPicPr>
            <a:picLocks noChangeAspect="1" noChangeArrowheads="1"/>
          </p:cNvPicPr>
          <p:nvPr/>
        </p:nvPicPr>
        <p:blipFill>
          <a:blip r:embed="rId49">
            <a:extLst>
              <a:ext uri="{BEBA8EAE-BF5A-486C-A8C5-ECC9F3942E4B}">
                <a14:imgProps xmlns:a14="http://schemas.microsoft.com/office/drawing/2010/main">
                  <a14:imgLayer r:embed="rId50">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4665162" y="4647212"/>
            <a:ext cx="388248" cy="105151"/>
          </a:xfrm>
          <a:prstGeom prst="rect">
            <a:avLst/>
          </a:prstGeom>
          <a:noFill/>
          <a:extLst>
            <a:ext uri="{909E8E84-426E-40DD-AFC4-6F175D3DCCD1}">
              <a14:hiddenFill xmlns:a14="http://schemas.microsoft.com/office/drawing/2010/main">
                <a:solidFill>
                  <a:srgbClr val="FFFFFF"/>
                </a:solidFill>
              </a14:hiddenFill>
            </a:ext>
          </a:extLst>
        </p:spPr>
      </p:pic>
      <p:sp>
        <p:nvSpPr>
          <p:cNvPr id="111" name="Rectangle: Rounded Corners 110">
            <a:extLst>
              <a:ext uri="{FF2B5EF4-FFF2-40B4-BE49-F238E27FC236}">
                <a16:creationId xmlns:a16="http://schemas.microsoft.com/office/drawing/2014/main" id="{74D52F78-304D-47B4-D69C-641FD4EC7ABD}"/>
              </a:ext>
            </a:extLst>
          </p:cNvPr>
          <p:cNvSpPr/>
          <p:nvPr/>
        </p:nvSpPr>
        <p:spPr>
          <a:xfrm>
            <a:off x="5306745" y="3576509"/>
            <a:ext cx="1285314" cy="666000"/>
          </a:xfrm>
          <a:prstGeom prst="roundRect">
            <a:avLst>
              <a:gd name="adj" fmla="val 27116"/>
            </a:avLst>
          </a:prstGeom>
          <a:solidFill>
            <a:schemeClr val="bg1"/>
          </a:solidFill>
          <a:ln w="19050" cap="rnd">
            <a:gradFill flip="none" rotWithShape="1">
              <a:gsLst>
                <a:gs pos="0">
                  <a:srgbClr val="F97382"/>
                </a:gs>
                <a:gs pos="32000">
                  <a:srgbClr val="A58AD4"/>
                </a:gs>
                <a:gs pos="100000">
                  <a:srgbClr val="41AFA1"/>
                </a:gs>
                <a:gs pos="68000">
                  <a:srgbClr val="46A0DE"/>
                </a:gs>
              </a:gsLst>
              <a:lin ang="10800000" scaled="1"/>
              <a:tileRect/>
            </a:gra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0" tIns="108000" rIns="0" bIns="0" rtlCol="0" anchor="t" anchorCtr="0">
            <a:noAutofit/>
          </a:bodyPr>
          <a:lstStyle/>
          <a:p>
            <a:pPr marL="0" marR="0" lvl="0" indent="0" algn="ctr" defTabSz="142722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rPr>
              <a:t>  Foundry IQ</a:t>
            </a:r>
          </a:p>
        </p:txBody>
      </p:sp>
      <p:pic>
        <p:nvPicPr>
          <p:cNvPr id="112" name="Picture 111">
            <a:extLst>
              <a:ext uri="{FF2B5EF4-FFF2-40B4-BE49-F238E27FC236}">
                <a16:creationId xmlns:a16="http://schemas.microsoft.com/office/drawing/2014/main" id="{720B7C15-2AB2-9D90-3E1F-68B5EC7EB01E}"/>
              </a:ext>
              <a:ext uri="{C183D7F6-B498-43B3-948B-1728B52AA6E4}">
                <adec:decorative xmlns:adec="http://schemas.microsoft.com/office/drawing/2017/decorative" val="1"/>
              </a:ext>
            </a:extLst>
          </p:cNvPr>
          <p:cNvPicPr>
            <a:picLocks noChangeAspect="1"/>
          </p:cNvPicPr>
          <p:nvPr/>
        </p:nvPicPr>
        <p:blipFill>
          <a:blip r:embed="rId51"/>
          <a:stretch>
            <a:fillRect/>
          </a:stretch>
        </p:blipFill>
        <p:spPr>
          <a:xfrm>
            <a:off x="5404281" y="3674735"/>
            <a:ext cx="228320" cy="236540"/>
          </a:xfrm>
          <a:prstGeom prst="rect">
            <a:avLst/>
          </a:prstGeom>
        </p:spPr>
      </p:pic>
      <p:pic>
        <p:nvPicPr>
          <p:cNvPr id="113" name="Picture 2" descr="Microsoft Fabric logo">
            <a:extLst>
              <a:ext uri="{FF2B5EF4-FFF2-40B4-BE49-F238E27FC236}">
                <a16:creationId xmlns:a16="http://schemas.microsoft.com/office/drawing/2014/main" id="{059AFF74-DA80-DF75-8AC1-A275F3CEB37C}"/>
              </a:ext>
            </a:extLst>
          </p:cNvPr>
          <p:cNvPicPr>
            <a:picLocks noChangeAspect="1" noChangeArrowheads="1"/>
          </p:cNvPicPr>
          <p:nvPr/>
        </p:nvPicPr>
        <p:blipFill>
          <a:blip r:embed="rId52" cstate="print">
            <a:extLst>
              <a:ext uri="{28A0092B-C50C-407E-A947-70E740481C1C}">
                <a14:useLocalDpi xmlns:a14="http://schemas.microsoft.com/office/drawing/2010/main" val="0"/>
              </a:ext>
            </a:extLst>
          </a:blip>
          <a:srcRect/>
          <a:stretch>
            <a:fillRect/>
          </a:stretch>
        </p:blipFill>
        <p:spPr bwMode="auto">
          <a:xfrm>
            <a:off x="5425759" y="3998439"/>
            <a:ext cx="150278" cy="141349"/>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47">
            <a:extLst>
              <a:ext uri="{FF2B5EF4-FFF2-40B4-BE49-F238E27FC236}">
                <a16:creationId xmlns:a16="http://schemas.microsoft.com/office/drawing/2014/main" id="{573A1CE7-F3BA-3C53-9D22-1053774C3D0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3"/>
              </a:ext>
            </a:extLst>
          </a:blip>
          <a:srcRect t="6749" b="6749"/>
          <a:stretch/>
        </p:blipFill>
        <p:spPr>
          <a:xfrm>
            <a:off x="5648672" y="3984614"/>
            <a:ext cx="195371" cy="168998"/>
          </a:xfrm>
          <a:prstGeom prst="rect">
            <a:avLst/>
          </a:prstGeom>
          <a:effectLst/>
        </p:spPr>
      </p:pic>
      <p:pic>
        <p:nvPicPr>
          <p:cNvPr id="115" name="Picture 45">
            <a:extLst>
              <a:ext uri="{FF2B5EF4-FFF2-40B4-BE49-F238E27FC236}">
                <a16:creationId xmlns:a16="http://schemas.microsoft.com/office/drawing/2014/main" id="{71D808C8-A505-3BA7-6F6E-9043ACA100C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5924971" y="3984614"/>
            <a:ext cx="168998" cy="168998"/>
          </a:xfrm>
          <a:prstGeom prst="rect">
            <a:avLst/>
          </a:prstGeom>
          <a:effectLst/>
        </p:spPr>
      </p:pic>
      <p:pic>
        <p:nvPicPr>
          <p:cNvPr id="116" name="Graphic 18">
            <a:extLst>
              <a:ext uri="{FF2B5EF4-FFF2-40B4-BE49-F238E27FC236}">
                <a16:creationId xmlns:a16="http://schemas.microsoft.com/office/drawing/2014/main" id="{6D6221C5-E133-F422-0DF7-8D95D9A3B5BA}"/>
              </a:ext>
              <a:ext uri="{C183D7F6-B498-43B3-948B-1728B52AA6E4}">
                <adec:decorative xmlns:adec="http://schemas.microsoft.com/office/drawing/2017/decorative" val="1"/>
              </a:ext>
            </a:extLst>
          </p:cNvPr>
          <p:cNvPicPr>
            <a:picLocks noChangeAspect="1"/>
          </p:cNvPicPr>
          <p:nvPr/>
        </p:nvPicPr>
        <p:blipFill>
          <a:blip r:embed="rId55">
            <a:extLst>
              <a:ext uri="{28A0092B-C50C-407E-A947-70E740481C1C}">
                <a14:useLocalDpi xmlns:a14="http://schemas.microsoft.com/office/drawing/2010/main" val="0"/>
              </a:ext>
            </a:extLst>
          </a:blip>
          <a:srcRect l="-44353" t="-17182" r="-20286" b="-24750"/>
          <a:stretch>
            <a:fillRect/>
          </a:stretch>
        </p:blipFill>
        <p:spPr>
          <a:xfrm>
            <a:off x="6111040" y="3961265"/>
            <a:ext cx="250209" cy="215696"/>
          </a:xfrm>
          <a:prstGeom prst="rect">
            <a:avLst/>
          </a:prstGeom>
          <a:effectLst/>
        </p:spPr>
      </p:pic>
      <p:pic>
        <p:nvPicPr>
          <p:cNvPr id="117" name="Picture 116">
            <a:extLst>
              <a:ext uri="{FF2B5EF4-FFF2-40B4-BE49-F238E27FC236}">
                <a16:creationId xmlns:a16="http://schemas.microsoft.com/office/drawing/2014/main" id="{261759CC-A123-B888-5FCF-BB4CF87515EA}"/>
              </a:ext>
              <a:ext uri="{C183D7F6-B498-43B3-948B-1728B52AA6E4}">
                <adec:decorative xmlns:adec="http://schemas.microsoft.com/office/drawing/2017/decorative" val="1"/>
              </a:ext>
            </a:extLst>
          </p:cNvPr>
          <p:cNvPicPr>
            <a:picLocks noChangeAspect="1"/>
          </p:cNvPicPr>
          <p:nvPr/>
        </p:nvPicPr>
        <p:blipFill>
          <a:blip r:embed="rId56">
            <a:extLst>
              <a:ext uri="{28A0092B-C50C-407E-A947-70E740481C1C}">
                <a14:useLocalDpi xmlns:a14="http://schemas.microsoft.com/office/drawing/2010/main" val="0"/>
              </a:ext>
            </a:extLst>
          </a:blip>
          <a:srcRect/>
          <a:stretch/>
        </p:blipFill>
        <p:spPr>
          <a:xfrm>
            <a:off x="6365252" y="3984614"/>
            <a:ext cx="168645" cy="168998"/>
          </a:xfrm>
          <a:prstGeom prst="rect">
            <a:avLst/>
          </a:prstGeom>
          <a:effectLst/>
        </p:spPr>
      </p:pic>
      <p:sp>
        <p:nvSpPr>
          <p:cNvPr id="118" name="Rectangle: Rounded Corners 117">
            <a:extLst>
              <a:ext uri="{FF2B5EF4-FFF2-40B4-BE49-F238E27FC236}">
                <a16:creationId xmlns:a16="http://schemas.microsoft.com/office/drawing/2014/main" id="{1B97A5FD-EAA2-8898-37E7-F9F9ED85E6C1}"/>
              </a:ext>
              <a:ext uri="{C183D7F6-B498-43B3-948B-1728B52AA6E4}">
                <adec:decorative xmlns:adec="http://schemas.microsoft.com/office/drawing/2017/decorative" val="1"/>
              </a:ext>
            </a:extLst>
          </p:cNvPr>
          <p:cNvSpPr/>
          <p:nvPr/>
        </p:nvSpPr>
        <p:spPr>
          <a:xfrm>
            <a:off x="5307598" y="4310864"/>
            <a:ext cx="1285314" cy="664171"/>
          </a:xfrm>
          <a:prstGeom prst="roundRect">
            <a:avLst>
              <a:gd name="adj" fmla="val 27191"/>
            </a:avLst>
          </a:prstGeom>
          <a:solidFill>
            <a:schemeClr val="bg1"/>
          </a:solidFill>
          <a:ln w="19050" cap="rnd">
            <a:gradFill flip="none" rotWithShape="1">
              <a:gsLst>
                <a:gs pos="0">
                  <a:srgbClr val="F97382"/>
                </a:gs>
                <a:gs pos="32000">
                  <a:srgbClr val="A58AD4"/>
                </a:gs>
                <a:gs pos="100000">
                  <a:srgbClr val="41AFA1"/>
                </a:gs>
                <a:gs pos="68000">
                  <a:srgbClr val="46A0DE"/>
                </a:gs>
              </a:gsLst>
              <a:lin ang="10800000" scaled="1"/>
              <a:tileRect/>
            </a:gra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0" tIns="108000" rIns="0" bIns="0" rtlCol="0" anchor="t" anchorCtr="0">
            <a:noAutofit/>
          </a:bodyPr>
          <a:lstStyle/>
          <a:p>
            <a:pPr marL="0" marR="0" lvl="0" indent="0" algn="ctr" defTabSz="142722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119" name="TextBox 118">
            <a:extLst>
              <a:ext uri="{FF2B5EF4-FFF2-40B4-BE49-F238E27FC236}">
                <a16:creationId xmlns:a16="http://schemas.microsoft.com/office/drawing/2014/main" id="{4E2D4F82-A7DE-BCA0-663A-FC64161DE690}"/>
              </a:ext>
            </a:extLst>
          </p:cNvPr>
          <p:cNvSpPr txBox="1"/>
          <p:nvPr/>
        </p:nvSpPr>
        <p:spPr>
          <a:xfrm>
            <a:off x="5353910" y="4319055"/>
            <a:ext cx="1192691"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Open Sans" pitchFamily="2" charset="0"/>
                <a:ea typeface="Open Sans" pitchFamily="2" charset="0"/>
                <a:cs typeface="Open Sans" pitchFamily="2" charset="0"/>
              </a:rPr>
              <a:t>Memory</a:t>
            </a:r>
            <a:endParaRPr kumimoji="0" lang="en-US" sz="12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120" name="TextBox 119">
            <a:extLst>
              <a:ext uri="{FF2B5EF4-FFF2-40B4-BE49-F238E27FC236}">
                <a16:creationId xmlns:a16="http://schemas.microsoft.com/office/drawing/2014/main" id="{8DD372E2-C012-F82D-B7E5-B954994344AC}"/>
              </a:ext>
            </a:extLst>
          </p:cNvPr>
          <p:cNvSpPr txBox="1"/>
          <p:nvPr/>
        </p:nvSpPr>
        <p:spPr>
          <a:xfrm>
            <a:off x="5314207" y="4524957"/>
            <a:ext cx="1272096" cy="4154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Open Sans" pitchFamily="2" charset="0"/>
                <a:ea typeface="Open Sans" pitchFamily="2" charset="0"/>
                <a:cs typeface="Open Sans" pitchFamily="2" charset="0"/>
              </a:rPr>
              <a:t>Managed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Open Sans" pitchFamily="2" charset="0"/>
                <a:ea typeface="Open Sans" pitchFamily="2" charset="0"/>
                <a:cs typeface="Open Sans" pitchFamily="2" charset="0"/>
              </a:rPr>
              <a:t>Managed Conversations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rgbClr val="000000"/>
                </a:solidFill>
                <a:effectLst/>
                <a:uLnTx/>
                <a:uFillTx/>
                <a:latin typeface="Open Sans" pitchFamily="2" charset="0"/>
                <a:ea typeface="Open Sans" pitchFamily="2" charset="0"/>
                <a:cs typeface="Open Sans" pitchFamily="2" charset="0"/>
              </a:rPr>
              <a:t>BYO-Memory Store</a:t>
            </a:r>
          </a:p>
        </p:txBody>
      </p:sp>
      <p:sp>
        <p:nvSpPr>
          <p:cNvPr id="121" name="Rectangle: Rounded Corners 120">
            <a:extLst>
              <a:ext uri="{FF2B5EF4-FFF2-40B4-BE49-F238E27FC236}">
                <a16:creationId xmlns:a16="http://schemas.microsoft.com/office/drawing/2014/main" id="{81FF8F70-F204-640D-2E79-9CDA08C64E9D}"/>
              </a:ext>
            </a:extLst>
          </p:cNvPr>
          <p:cNvSpPr/>
          <p:nvPr/>
        </p:nvSpPr>
        <p:spPr>
          <a:xfrm>
            <a:off x="6675077" y="3576510"/>
            <a:ext cx="1746504" cy="1402446"/>
          </a:xfrm>
          <a:prstGeom prst="roundRect">
            <a:avLst>
              <a:gd name="adj" fmla="val 12877"/>
            </a:avLst>
          </a:prstGeom>
          <a:solidFill>
            <a:schemeClr val="bg1"/>
          </a:solidFill>
          <a:ln w="19050" cap="rnd">
            <a:gradFill flip="none" rotWithShape="1">
              <a:gsLst>
                <a:gs pos="0">
                  <a:srgbClr val="F97382"/>
                </a:gs>
                <a:gs pos="32000">
                  <a:srgbClr val="A58AD4"/>
                </a:gs>
                <a:gs pos="100000">
                  <a:srgbClr val="41AFA1"/>
                </a:gs>
                <a:gs pos="68000">
                  <a:srgbClr val="46A0DE"/>
                </a:gs>
              </a:gsLst>
              <a:lin ang="10800000" scaled="1"/>
              <a:tileRect/>
            </a:gra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0" tIns="108000" rIns="0" bIns="0" rtlCol="0" anchor="t" anchorCtr="0">
            <a:noAutofit/>
          </a:bodyPr>
          <a:lstStyle/>
          <a:p>
            <a:pPr marL="0" marR="0" lvl="0" indent="0" algn="ctr" defTabSz="142722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rPr>
              <a:t>    Foundry Models</a:t>
            </a:r>
          </a:p>
        </p:txBody>
      </p:sp>
      <p:cxnSp>
        <p:nvCxnSpPr>
          <p:cNvPr id="128" name="Straight Connector 127">
            <a:extLst>
              <a:ext uri="{FF2B5EF4-FFF2-40B4-BE49-F238E27FC236}">
                <a16:creationId xmlns:a16="http://schemas.microsoft.com/office/drawing/2014/main" id="{12F32DA9-CB7E-A14F-4665-D1047195DF90}"/>
              </a:ext>
              <a:ext uri="{C183D7F6-B498-43B3-948B-1728B52AA6E4}">
                <adec:decorative xmlns:adec="http://schemas.microsoft.com/office/drawing/2017/decorative" val="1"/>
              </a:ext>
            </a:extLst>
          </p:cNvPr>
          <p:cNvCxnSpPr>
            <a:cxnSpLocks/>
          </p:cNvCxnSpPr>
          <p:nvPr/>
        </p:nvCxnSpPr>
        <p:spPr>
          <a:xfrm>
            <a:off x="5883691" y="5108366"/>
            <a:ext cx="0" cy="254546"/>
          </a:xfrm>
          <a:prstGeom prst="line">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29" name="Rounded Rectangle 2">
            <a:extLst>
              <a:ext uri="{FF2B5EF4-FFF2-40B4-BE49-F238E27FC236}">
                <a16:creationId xmlns:a16="http://schemas.microsoft.com/office/drawing/2014/main" id="{4A9E367E-FD67-8AF6-70CD-E2C0A682C0BB}"/>
              </a:ext>
              <a:ext uri="{C183D7F6-B498-43B3-948B-1728B52AA6E4}">
                <adec:decorative xmlns:adec="http://schemas.microsoft.com/office/drawing/2017/decorative" val="1"/>
              </a:ext>
            </a:extLst>
          </p:cNvPr>
          <p:cNvSpPr/>
          <p:nvPr/>
        </p:nvSpPr>
        <p:spPr bwMode="auto">
          <a:xfrm>
            <a:off x="3186603" y="5362912"/>
            <a:ext cx="8422786" cy="664949"/>
          </a:xfrm>
          <a:prstGeom prst="roundRect">
            <a:avLst>
              <a:gd name="adj" fmla="val 27159"/>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wrap="square" lIns="228600" tIns="0" rIns="0" bIns="274320" rtlCol="0" anchor="ctr" anchorCtr="0">
            <a:noAutofit/>
          </a:bodyPr>
          <a:lstStyle/>
          <a:p>
            <a:pPr marL="0" marR="0" lvl="0" indent="0" algn="l" defTabSz="1427220" rtl="0" eaLnBrk="1" fontAlgn="auto" latinLnBrk="0" hangingPunct="1">
              <a:lnSpc>
                <a:spcPct val="100000"/>
              </a:lnSpc>
              <a:spcBef>
                <a:spcPts val="1800"/>
              </a:spcBef>
              <a:spcAft>
                <a:spcPts val="0"/>
              </a:spcAft>
              <a:buClrTx/>
              <a:buSzTx/>
              <a:buFontTx/>
              <a:buNone/>
              <a:tabLst/>
              <a:defRPr/>
            </a:pPr>
            <a:endParaRPr kumimoji="0" lang="en-US" sz="4800" b="1"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pic>
        <p:nvPicPr>
          <p:cNvPr id="130" name="Picture 129">
            <a:extLst>
              <a:ext uri="{FF2B5EF4-FFF2-40B4-BE49-F238E27FC236}">
                <a16:creationId xmlns:a16="http://schemas.microsoft.com/office/drawing/2014/main" id="{EE094938-1D53-64B4-1505-2DB92CF43DA6}"/>
              </a:ext>
              <a:ext uri="{C183D7F6-B498-43B3-948B-1728B52AA6E4}">
                <adec:decorative xmlns:adec="http://schemas.microsoft.com/office/drawing/2017/decorative" val="1"/>
              </a:ext>
            </a:extLst>
          </p:cNvPr>
          <p:cNvPicPr>
            <a:picLocks noChangeAspect="1"/>
          </p:cNvPicPr>
          <p:nvPr/>
        </p:nvPicPr>
        <p:blipFill>
          <a:blip r:embed="rId57"/>
          <a:stretch>
            <a:fillRect/>
          </a:stretch>
        </p:blipFill>
        <p:spPr>
          <a:xfrm>
            <a:off x="3291486" y="5433776"/>
            <a:ext cx="551249" cy="523220"/>
          </a:xfrm>
          <a:prstGeom prst="rect">
            <a:avLst/>
          </a:prstGeom>
        </p:spPr>
      </p:pic>
      <p:sp>
        <p:nvSpPr>
          <p:cNvPr id="131" name="TextBox 130">
            <a:extLst>
              <a:ext uri="{FF2B5EF4-FFF2-40B4-BE49-F238E27FC236}">
                <a16:creationId xmlns:a16="http://schemas.microsoft.com/office/drawing/2014/main" id="{2C5BAFBD-B6FB-1A8E-DD8C-EE6AD3484DDD}"/>
              </a:ext>
            </a:extLst>
          </p:cNvPr>
          <p:cNvSpPr txBox="1"/>
          <p:nvPr/>
        </p:nvSpPr>
        <p:spPr>
          <a:xfrm>
            <a:off x="3927294" y="5572276"/>
            <a:ext cx="2289088"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Foundry Control Plane</a:t>
            </a:r>
            <a:endParaRPr kumimoji="0" lang="en-US" sz="18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sp>
        <p:nvSpPr>
          <p:cNvPr id="132" name="Rectangle: Rounded Corners 16">
            <a:extLst>
              <a:ext uri="{FF2B5EF4-FFF2-40B4-BE49-F238E27FC236}">
                <a16:creationId xmlns:a16="http://schemas.microsoft.com/office/drawing/2014/main" id="{2810F6ED-A69A-B58E-5281-B0D7EC1A3207}"/>
              </a:ext>
              <a:ext uri="{C183D7F6-B498-43B3-948B-1728B52AA6E4}">
                <adec:decorative xmlns:adec="http://schemas.microsoft.com/office/drawing/2017/decorative" val="1"/>
              </a:ext>
            </a:extLst>
          </p:cNvPr>
          <p:cNvSpPr/>
          <p:nvPr/>
        </p:nvSpPr>
        <p:spPr bwMode="auto">
          <a:xfrm>
            <a:off x="6287271" y="5512599"/>
            <a:ext cx="1080000" cy="365574"/>
          </a:xfrm>
          <a:prstGeom prst="roundRect">
            <a:avLst>
              <a:gd name="adj" fmla="val 49400"/>
            </a:avLst>
          </a:prstGeom>
          <a:solidFill>
            <a:schemeClr val="bg1"/>
          </a:solidFill>
          <a:ln w="19050" cap="rnd">
            <a:gradFill flip="none" rotWithShape="1">
              <a:gsLst>
                <a:gs pos="0">
                  <a:srgbClr val="F97382"/>
                </a:gs>
                <a:gs pos="32000">
                  <a:srgbClr val="A58AD4"/>
                </a:gs>
                <a:gs pos="100000">
                  <a:srgbClr val="41AFA1"/>
                </a:gs>
                <a:gs pos="68000">
                  <a:srgbClr val="46A0DE"/>
                </a:gs>
              </a:gsLst>
              <a:lin ang="10800000" scaled="1"/>
              <a:tileRect/>
            </a:gra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wrap="square" lIns="0" tIns="0" rIns="0" bIns="0" rtlCol="0" anchor="ctr" anchorCtr="1">
            <a:noAutofit/>
          </a:bodyPr>
          <a:lstStyle/>
          <a:p>
            <a:pPr marL="0" marR="0" lvl="0" indent="0" algn="ctr" defTabSz="142722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rPr>
              <a:t>Controls</a:t>
            </a:r>
          </a:p>
        </p:txBody>
      </p:sp>
      <p:sp>
        <p:nvSpPr>
          <p:cNvPr id="136" name="Rectangle: Top Corners Rounded 1160">
            <a:extLst>
              <a:ext uri="{FF2B5EF4-FFF2-40B4-BE49-F238E27FC236}">
                <a16:creationId xmlns:a16="http://schemas.microsoft.com/office/drawing/2014/main" id="{ACCBA7AC-B500-EFFB-A766-81F924421413}"/>
              </a:ext>
              <a:ext uri="{C183D7F6-B498-43B3-948B-1728B52AA6E4}">
                <adec:decorative xmlns:adec="http://schemas.microsoft.com/office/drawing/2017/decorative" val="1"/>
              </a:ext>
            </a:extLst>
          </p:cNvPr>
          <p:cNvSpPr/>
          <p:nvPr/>
        </p:nvSpPr>
        <p:spPr bwMode="auto">
          <a:xfrm>
            <a:off x="3186602" y="6187278"/>
            <a:ext cx="8422786" cy="468718"/>
          </a:xfrm>
          <a:prstGeom prst="roundRect">
            <a:avLst>
              <a:gd name="adj" fmla="val 38529"/>
            </a:avLst>
          </a:prstGeom>
          <a:solidFill>
            <a:srgbClr val="ECECEA">
              <a:alpha val="15000"/>
            </a:srgbClr>
          </a:solidFill>
        </p:spPr>
        <p:txBody>
          <a:bodyPr wrap="square" lIns="0" tIns="0" rIns="0" bIns="45720" rtlCol="0" anchor="ctr" anchorCtr="0">
            <a:noAutofit/>
          </a:bodyPr>
          <a:lstStyle/>
          <a:p>
            <a:pPr marL="0" marR="0" lvl="0" indent="0" algn="ctr" defTabSz="2275850" rtl="0" eaLnBrk="1" fontAlgn="base" latinLnBrk="0" hangingPunct="1">
              <a:lnSpc>
                <a:spcPct val="100000"/>
              </a:lnSpc>
              <a:spcBef>
                <a:spcPts val="200"/>
              </a:spcBef>
              <a:spcAft>
                <a:spcPct val="0"/>
              </a:spcAft>
              <a:buClrTx/>
              <a:buSzTx/>
              <a:buFontTx/>
              <a:buNone/>
              <a:tabLst>
                <a:tab pos="3701239" algn="l"/>
              </a:tabLst>
              <a:defRPr/>
            </a:pPr>
            <a:endParaRPr kumimoji="0" lang="en-US" sz="1765" b="0" i="0" u="none" strike="noStrike" kern="1200" cap="none" spc="0" normalizeH="0" baseline="0" noProof="0">
              <a:ln w="3175">
                <a:noFill/>
              </a:ln>
              <a:solidFill>
                <a:srgbClr val="000000"/>
              </a:solidFill>
              <a:effectLst/>
              <a:uLnTx/>
              <a:uFillTx/>
              <a:latin typeface="Open Sans" pitchFamily="2" charset="0"/>
              <a:ea typeface="Open Sans" pitchFamily="2" charset="0"/>
              <a:cs typeface="Open Sans" pitchFamily="2" charset="0"/>
            </a:endParaRPr>
          </a:p>
        </p:txBody>
      </p:sp>
      <p:pic>
        <p:nvPicPr>
          <p:cNvPr id="137" name="Picture 136">
            <a:extLst>
              <a:ext uri="{FF2B5EF4-FFF2-40B4-BE49-F238E27FC236}">
                <a16:creationId xmlns:a16="http://schemas.microsoft.com/office/drawing/2014/main" id="{BDD226D7-1337-62E4-4B3E-3BE24CBAC57C}"/>
              </a:ext>
              <a:ext uri="{C183D7F6-B498-43B3-948B-1728B52AA6E4}">
                <adec:decorative xmlns:adec="http://schemas.microsoft.com/office/drawing/2017/decorative" val="1"/>
              </a:ext>
            </a:extLst>
          </p:cNvPr>
          <p:cNvPicPr>
            <a:picLocks noChangeAspect="1"/>
          </p:cNvPicPr>
          <p:nvPr/>
        </p:nvPicPr>
        <p:blipFill>
          <a:blip r:embed="rId58"/>
          <a:stretch>
            <a:fillRect/>
          </a:stretch>
        </p:blipFill>
        <p:spPr>
          <a:xfrm>
            <a:off x="3927470" y="6253273"/>
            <a:ext cx="336733" cy="336728"/>
          </a:xfrm>
          <a:prstGeom prst="rect">
            <a:avLst/>
          </a:prstGeom>
        </p:spPr>
      </p:pic>
      <p:sp>
        <p:nvSpPr>
          <p:cNvPr id="138" name="TextBox 137">
            <a:extLst>
              <a:ext uri="{FF2B5EF4-FFF2-40B4-BE49-F238E27FC236}">
                <a16:creationId xmlns:a16="http://schemas.microsoft.com/office/drawing/2014/main" id="{73DA0652-7654-01D7-B2A5-ABCCE9494821}"/>
              </a:ext>
              <a:ext uri="{C183D7F6-B498-43B3-948B-1728B52AA6E4}">
                <adec:decorative xmlns:adec="http://schemas.microsoft.com/office/drawing/2017/decorative" val="1"/>
              </a:ext>
            </a:extLst>
          </p:cNvPr>
          <p:cNvSpPr txBox="1"/>
          <p:nvPr/>
        </p:nvSpPr>
        <p:spPr>
          <a:xfrm>
            <a:off x="4285251" y="6221582"/>
            <a:ext cx="78739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Microsoft</a:t>
            </a:r>
            <a:b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Agent 365</a:t>
            </a:r>
            <a:endParaRPr kumimoji="0" lang="en-CA"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pic>
        <p:nvPicPr>
          <p:cNvPr id="139" name="Picture 138">
            <a:extLst>
              <a:ext uri="{FF2B5EF4-FFF2-40B4-BE49-F238E27FC236}">
                <a16:creationId xmlns:a16="http://schemas.microsoft.com/office/drawing/2014/main" id="{87E84734-EAD7-6A16-4901-03E683444B5A}"/>
              </a:ext>
              <a:ext uri="{C183D7F6-B498-43B3-948B-1728B52AA6E4}">
                <adec:decorative xmlns:adec="http://schemas.microsoft.com/office/drawing/2017/decorative" val="1"/>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5745190" y="6236971"/>
            <a:ext cx="359008" cy="369332"/>
          </a:xfrm>
          <a:prstGeom prst="rect">
            <a:avLst/>
          </a:prstGeom>
        </p:spPr>
      </p:pic>
      <p:sp>
        <p:nvSpPr>
          <p:cNvPr id="140" name="TextBox 139">
            <a:extLst>
              <a:ext uri="{FF2B5EF4-FFF2-40B4-BE49-F238E27FC236}">
                <a16:creationId xmlns:a16="http://schemas.microsoft.com/office/drawing/2014/main" id="{A4F40DEA-7EDA-7439-8E84-A1C478514C86}"/>
              </a:ext>
              <a:ext uri="{C183D7F6-B498-43B3-948B-1728B52AA6E4}">
                <adec:decorative xmlns:adec="http://schemas.microsoft.com/office/drawing/2017/decorative" val="1"/>
              </a:ext>
            </a:extLst>
          </p:cNvPr>
          <p:cNvSpPr txBox="1"/>
          <p:nvPr/>
        </p:nvSpPr>
        <p:spPr>
          <a:xfrm>
            <a:off x="6072249" y="6221582"/>
            <a:ext cx="75052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Microsoft</a:t>
            </a:r>
            <a:b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Defender</a:t>
            </a:r>
            <a:endParaRPr kumimoji="0" lang="en-CA"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grpSp>
        <p:nvGrpSpPr>
          <p:cNvPr id="145" name="Group 144">
            <a:extLst>
              <a:ext uri="{FF2B5EF4-FFF2-40B4-BE49-F238E27FC236}">
                <a16:creationId xmlns:a16="http://schemas.microsoft.com/office/drawing/2014/main" id="{A02F05F9-22AE-017A-514A-85C37512C95E}"/>
              </a:ext>
              <a:ext uri="{C183D7F6-B498-43B3-948B-1728B52AA6E4}">
                <adec:decorative xmlns:adec="http://schemas.microsoft.com/office/drawing/2017/decorative" val="1"/>
              </a:ext>
            </a:extLst>
          </p:cNvPr>
          <p:cNvGrpSpPr/>
          <p:nvPr/>
        </p:nvGrpSpPr>
        <p:grpSpPr>
          <a:xfrm>
            <a:off x="10376303" y="983240"/>
            <a:ext cx="1236043" cy="1083418"/>
            <a:chOff x="10708456" y="438945"/>
            <a:chExt cx="1400128" cy="1200809"/>
          </a:xfrm>
        </p:grpSpPr>
        <p:sp>
          <p:nvSpPr>
            <p:cNvPr id="146" name="Rounded Rectangle 43">
              <a:extLst>
                <a:ext uri="{FF2B5EF4-FFF2-40B4-BE49-F238E27FC236}">
                  <a16:creationId xmlns:a16="http://schemas.microsoft.com/office/drawing/2014/main" id="{BEA84418-56C6-15FE-2E1D-6CC3614D105C}"/>
                </a:ext>
              </a:extLst>
            </p:cNvPr>
            <p:cNvSpPr/>
            <p:nvPr/>
          </p:nvSpPr>
          <p:spPr bwMode="auto">
            <a:xfrm>
              <a:off x="10708456" y="438945"/>
              <a:ext cx="1400128" cy="1200809"/>
            </a:xfrm>
            <a:prstGeom prst="roundRect">
              <a:avLst>
                <a:gd name="adj" fmla="val 16669"/>
              </a:avLst>
            </a:prstGeom>
            <a:noFill/>
            <a:ln w="12700" cap="flat" cmpd="sng" algn="ctr">
              <a:solidFill>
                <a:sysClr val="window" lastClr="FFFFFF">
                  <a:lumMod val="50000"/>
                </a:sysClr>
              </a:solidFill>
              <a:prstDash val="solid"/>
              <a:miter lim="800000"/>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Segoe UI" panose="020B0502040204020203" pitchFamily="34" charset="0"/>
                <a:ea typeface="Segoe UI" pitchFamily="34" charset="0"/>
                <a:cs typeface="Segoe UI" pitchFamily="34" charset="0"/>
              </a:endParaRPr>
            </a:p>
          </p:txBody>
        </p:sp>
        <p:pic>
          <p:nvPicPr>
            <p:cNvPr id="147" name="Picture 146" descr="A blue and purple brain with lines and dots&#10;&#10;AI-generated content may be incorrect.">
              <a:extLst>
                <a:ext uri="{FF2B5EF4-FFF2-40B4-BE49-F238E27FC236}">
                  <a16:creationId xmlns:a16="http://schemas.microsoft.com/office/drawing/2014/main" id="{D2D34C53-D242-D3D4-57D7-5C71BADD79F5}"/>
                </a:ext>
              </a:extLst>
            </p:cNvPr>
            <p:cNvPicPr>
              <a:picLocks noChangeAspect="1"/>
            </p:cNvPicPr>
            <p:nvPr/>
          </p:nvPicPr>
          <p:blipFill>
            <a:blip r:embed="rId60">
              <a:duotone>
                <a:prstClr val="black"/>
                <a:schemeClr val="tx1">
                  <a:tint val="45000"/>
                  <a:satMod val="400000"/>
                </a:schemeClr>
              </a:duotone>
              <a:extLst>
                <a:ext uri="{BEBA8EAE-BF5A-486C-A8C5-ECC9F3942E4B}">
                  <a14:imgProps xmlns:a14="http://schemas.microsoft.com/office/drawing/2010/main">
                    <a14:imgLayer r:embed="rId61">
                      <a14:imgEffect>
                        <a14:backgroundRemoval t="10000" b="90000" l="10000" r="90000">
                          <a14:foregroundMark x1="46396" y1="89474" x2="46396" y2="89474"/>
                          <a14:backgroundMark x1="71171" y1="25359" x2="71171" y2="25359"/>
                          <a14:backgroundMark x1="66216" y1="81818" x2="66216" y2="81818"/>
                          <a14:backgroundMark x1="43694" y1="74641" x2="43694" y2="74641"/>
                        </a14:backgroundRemoval>
                      </a14:imgEffect>
                      <a14:imgEffect>
                        <a14:brightnessContrast bright="100000"/>
                      </a14:imgEffect>
                    </a14:imgLayer>
                  </a14:imgProps>
                </a:ext>
              </a:extLst>
            </a:blip>
            <a:stretch>
              <a:fillRect/>
            </a:stretch>
          </p:blipFill>
          <p:spPr>
            <a:xfrm>
              <a:off x="11484723" y="720041"/>
              <a:ext cx="437743" cy="412111"/>
            </a:xfrm>
            <a:prstGeom prst="rect">
              <a:avLst/>
            </a:prstGeom>
            <a:solidFill>
              <a:srgbClr val="F5F3F1"/>
            </a:solidFill>
          </p:spPr>
        </p:pic>
        <p:pic>
          <p:nvPicPr>
            <p:cNvPr id="148" name="Picture 147" descr="A white letter on a black background&#10;&#10;AI-generated content may be incorrect.">
              <a:extLst>
                <a:ext uri="{FF2B5EF4-FFF2-40B4-BE49-F238E27FC236}">
                  <a16:creationId xmlns:a16="http://schemas.microsoft.com/office/drawing/2014/main" id="{84A6A1E6-73D4-DD91-E820-26FE797D80B5}"/>
                </a:ext>
              </a:extLst>
            </p:cNvPr>
            <p:cNvPicPr>
              <a:picLocks noChangeAspect="1"/>
            </p:cNvPicPr>
            <p:nvPr/>
          </p:nvPicPr>
          <p:blipFill>
            <a:blip r:embed="rId62">
              <a:duotone>
                <a:prstClr val="black"/>
                <a:schemeClr val="tx1">
                  <a:tint val="45000"/>
                  <a:satMod val="400000"/>
                </a:schemeClr>
              </a:duotone>
              <a:extLst>
                <a:ext uri="{BEBA8EAE-BF5A-486C-A8C5-ECC9F3942E4B}">
                  <a14:imgProps xmlns:a14="http://schemas.microsoft.com/office/drawing/2010/main">
                    <a14:imgLayer r:embed="rId63">
                      <a14:imgEffect>
                        <a14:sharpenSoften amount="100000"/>
                      </a14:imgEffect>
                      <a14:imgEffect>
                        <a14:brightnessContrast contrast="100000"/>
                      </a14:imgEffect>
                    </a14:imgLayer>
                  </a14:imgProps>
                </a:ext>
                <a:ext uri="{28A0092B-C50C-407E-A947-70E740481C1C}">
                  <a14:useLocalDpi xmlns:a14="http://schemas.microsoft.com/office/drawing/2010/main" val="0"/>
                </a:ext>
              </a:extLst>
            </a:blip>
            <a:stretch>
              <a:fillRect/>
            </a:stretch>
          </p:blipFill>
          <p:spPr>
            <a:xfrm>
              <a:off x="11513496" y="1148347"/>
              <a:ext cx="399053" cy="384594"/>
            </a:xfrm>
            <a:prstGeom prst="rect">
              <a:avLst/>
            </a:prstGeom>
          </p:spPr>
        </p:pic>
        <p:pic>
          <p:nvPicPr>
            <p:cNvPr id="149" name="Picture 148" descr="LangChain Logo Free Download SVG, PN... · LobeHub">
              <a:extLst>
                <a:ext uri="{FF2B5EF4-FFF2-40B4-BE49-F238E27FC236}">
                  <a16:creationId xmlns:a16="http://schemas.microsoft.com/office/drawing/2014/main" id="{1AF0AB51-60D1-52CA-674F-AB88F1C37D94}"/>
                </a:ext>
              </a:extLst>
            </p:cNvPr>
            <p:cNvPicPr>
              <a:picLocks noChangeAspect="1"/>
            </p:cNvPicPr>
            <p:nvPr/>
          </p:nvPicPr>
          <p:blipFill>
            <a:blip r:embed="rId64">
              <a:duotone>
                <a:prstClr val="black"/>
                <a:schemeClr val="tx1">
                  <a:tint val="45000"/>
                  <a:satMod val="400000"/>
                </a:schemeClr>
              </a:duotone>
              <a:extLst>
                <a:ext uri="{BEBA8EAE-BF5A-486C-A8C5-ECC9F3942E4B}">
                  <a14:imgProps xmlns:a14="http://schemas.microsoft.com/office/drawing/2010/main">
                    <a14:imgLayer r:embed="rId65">
                      <a14:imgEffect>
                        <a14:brightnessContrast bright="70000" contrast="100000"/>
                      </a14:imgEffect>
                    </a14:imgLayer>
                  </a14:imgProps>
                </a:ext>
              </a:extLst>
            </a:blip>
            <a:stretch>
              <a:fillRect/>
            </a:stretch>
          </p:blipFill>
          <p:spPr>
            <a:xfrm>
              <a:off x="10892829" y="1090613"/>
              <a:ext cx="519113" cy="500062"/>
            </a:xfrm>
            <a:prstGeom prst="rect">
              <a:avLst/>
            </a:prstGeom>
            <a:solidFill>
              <a:srgbClr val="F5F3F1"/>
            </a:solidFill>
          </p:spPr>
        </p:pic>
        <p:pic>
          <p:nvPicPr>
            <p:cNvPr id="150" name="Picture 149" descr="OpenAI Logo Download in SVG Vector or PNG File Format">
              <a:extLst>
                <a:ext uri="{FF2B5EF4-FFF2-40B4-BE49-F238E27FC236}">
                  <a16:creationId xmlns:a16="http://schemas.microsoft.com/office/drawing/2014/main" id="{F6509A30-7D55-33C3-A7EE-BA6B32AE70BF}"/>
                </a:ext>
              </a:extLst>
            </p:cNvPr>
            <p:cNvPicPr>
              <a:picLocks noChangeAspect="1"/>
            </p:cNvPicPr>
            <p:nvPr/>
          </p:nvPicPr>
          <p:blipFill>
            <a:blip r:embed="rId66">
              <a:duotone>
                <a:prstClr val="black"/>
                <a:schemeClr val="tx1">
                  <a:tint val="45000"/>
                  <a:satMod val="400000"/>
                </a:schemeClr>
              </a:duotone>
              <a:extLst>
                <a:ext uri="{BEBA8EAE-BF5A-486C-A8C5-ECC9F3942E4B}">
                  <a14:imgProps xmlns:a14="http://schemas.microsoft.com/office/drawing/2010/main">
                    <a14:imgLayer r:embed="rId67">
                      <a14:imgEffect>
                        <a14:sharpenSoften amount="100000"/>
                      </a14:imgEffect>
                      <a14:imgEffect>
                        <a14:brightnessContrast bright="100000" contrast="100000"/>
                      </a14:imgEffect>
                    </a14:imgLayer>
                  </a14:imgProps>
                </a:ext>
              </a:extLst>
            </a:blip>
            <a:stretch>
              <a:fillRect/>
            </a:stretch>
          </p:blipFill>
          <p:spPr>
            <a:xfrm>
              <a:off x="10950775" y="761789"/>
              <a:ext cx="352425" cy="328613"/>
            </a:xfrm>
            <a:prstGeom prst="rect">
              <a:avLst/>
            </a:prstGeom>
            <a:solidFill>
              <a:srgbClr val="F5F3F1"/>
            </a:solidFill>
          </p:spPr>
        </p:pic>
      </p:grpSp>
      <p:pic>
        <p:nvPicPr>
          <p:cNvPr id="152" name="Picture 4" descr="How to Create an Azure QnA Chat Bot">
            <a:extLst>
              <a:ext uri="{FF2B5EF4-FFF2-40B4-BE49-F238E27FC236}">
                <a16:creationId xmlns:a16="http://schemas.microsoft.com/office/drawing/2014/main" id="{01983C3A-39DE-56BD-EE82-D4EDCDB70975}"/>
              </a:ext>
            </a:extLst>
          </p:cNvPr>
          <p:cNvPicPr>
            <a:picLocks noChangeAspect="1" noChangeArrowheads="1"/>
          </p:cNvPicPr>
          <p:nvPr/>
        </p:nvPicPr>
        <p:blipFill>
          <a:blip r:embed="rId68">
            <a:duotone>
              <a:prstClr val="black"/>
              <a:schemeClr val="tx1">
                <a:tint val="45000"/>
                <a:satMod val="400000"/>
              </a:schemeClr>
            </a:duotone>
            <a:extLst>
              <a:ext uri="{BEBA8EAE-BF5A-486C-A8C5-ECC9F3942E4B}">
                <a14:imgProps xmlns:a14="http://schemas.microsoft.com/office/drawing/2010/main">
                  <a14:imgLayer r:embed="rId6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440886" y="2205315"/>
            <a:ext cx="1075671" cy="564727"/>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153">
            <a:extLst>
              <a:ext uri="{FF2B5EF4-FFF2-40B4-BE49-F238E27FC236}">
                <a16:creationId xmlns:a16="http://schemas.microsoft.com/office/drawing/2014/main" id="{6585065A-6ED4-49A1-CF49-62EC0390E5D3}"/>
              </a:ext>
              <a:ext uri="{C183D7F6-B498-43B3-948B-1728B52AA6E4}">
                <adec:decorative xmlns:adec="http://schemas.microsoft.com/office/drawing/2017/decorative" val="1"/>
              </a:ext>
            </a:extLst>
          </p:cNvPr>
          <p:cNvPicPr>
            <a:picLocks noChangeAspect="1"/>
          </p:cNvPicPr>
          <p:nvPr/>
        </p:nvPicPr>
        <p:blipFill>
          <a:blip r:embed="rId70">
            <a:duotone>
              <a:prstClr val="black"/>
              <a:schemeClr val="tx1">
                <a:tint val="45000"/>
                <a:satMod val="400000"/>
              </a:schemeClr>
            </a:duotone>
            <a:extLst>
              <a:ext uri="{BEBA8EAE-BF5A-486C-A8C5-ECC9F3942E4B}">
                <a14:imgProps xmlns:a14="http://schemas.microsoft.com/office/drawing/2010/main">
                  <a14:imgLayer r:embed="rId71">
                    <a14:imgEffect>
                      <a14:brightnessContrast bright="100000" contrast="100000"/>
                    </a14:imgEffect>
                  </a14:imgLayer>
                </a14:imgProps>
              </a:ext>
            </a:extLst>
          </a:blip>
          <a:stretch>
            <a:fillRect/>
          </a:stretch>
        </p:blipFill>
        <p:spPr>
          <a:xfrm>
            <a:off x="10751368" y="2244722"/>
            <a:ext cx="485912" cy="485912"/>
          </a:xfrm>
          <a:prstGeom prst="rect">
            <a:avLst/>
          </a:prstGeom>
        </p:spPr>
      </p:pic>
      <p:sp>
        <p:nvSpPr>
          <p:cNvPr id="155" name="TextBox 154">
            <a:extLst>
              <a:ext uri="{FF2B5EF4-FFF2-40B4-BE49-F238E27FC236}">
                <a16:creationId xmlns:a16="http://schemas.microsoft.com/office/drawing/2014/main" id="{015A42E0-C7AC-E964-5309-AA2CDE5668B5}"/>
              </a:ext>
            </a:extLst>
          </p:cNvPr>
          <p:cNvSpPr txBox="1"/>
          <p:nvPr/>
        </p:nvSpPr>
        <p:spPr>
          <a:xfrm>
            <a:off x="11308203" y="2403040"/>
            <a:ext cx="1516995"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Segoe UI Semibold" panose="020B0502040204020203" pitchFamily="34" charset="0"/>
                <a:ea typeface="+mn-ea"/>
                <a:cs typeface="Segoe UI Semibold" panose="020B0502040204020203" pitchFamily="34" charset="0"/>
              </a:rPr>
              <a:t>A2A</a:t>
            </a:r>
            <a:endParaRPr kumimoji="0" lang="en-US" sz="12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endParaRPr>
          </a:p>
        </p:txBody>
      </p:sp>
      <p:cxnSp>
        <p:nvCxnSpPr>
          <p:cNvPr id="157" name="Straight Connector 156">
            <a:extLst>
              <a:ext uri="{FF2B5EF4-FFF2-40B4-BE49-F238E27FC236}">
                <a16:creationId xmlns:a16="http://schemas.microsoft.com/office/drawing/2014/main" id="{1FC3091D-111B-5F6A-191A-34954375589F}"/>
              </a:ext>
              <a:ext uri="{C183D7F6-B498-43B3-948B-1728B52AA6E4}">
                <adec:decorative xmlns:adec="http://schemas.microsoft.com/office/drawing/2017/decorative" val="1"/>
              </a:ext>
            </a:extLst>
          </p:cNvPr>
          <p:cNvCxnSpPr>
            <a:cxnSpLocks/>
            <a:stCxn id="154" idx="2"/>
          </p:cNvCxnSpPr>
          <p:nvPr/>
        </p:nvCxnSpPr>
        <p:spPr>
          <a:xfrm>
            <a:off x="10994324" y="2730634"/>
            <a:ext cx="0" cy="454628"/>
          </a:xfrm>
          <a:prstGeom prst="line">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9" name="Rounded Rectangle 1045">
            <a:extLst>
              <a:ext uri="{FF2B5EF4-FFF2-40B4-BE49-F238E27FC236}">
                <a16:creationId xmlns:a16="http://schemas.microsoft.com/office/drawing/2014/main" id="{275AC153-1C7C-C85C-3D11-B22182267D95}"/>
              </a:ext>
              <a:ext uri="{C183D7F6-B498-43B3-948B-1728B52AA6E4}">
                <adec:decorative xmlns:adec="http://schemas.microsoft.com/office/drawing/2017/decorative" val="1"/>
              </a:ext>
            </a:extLst>
          </p:cNvPr>
          <p:cNvSpPr/>
          <p:nvPr/>
        </p:nvSpPr>
        <p:spPr bwMode="auto">
          <a:xfrm>
            <a:off x="8875495" y="3185262"/>
            <a:ext cx="2741234" cy="1187973"/>
          </a:xfrm>
          <a:prstGeom prst="roundRect">
            <a:avLst>
              <a:gd name="adj" fmla="val 15202"/>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wrap="square" lIns="228600" tIns="0" rIns="0" bIns="274320" rtlCol="0" anchor="ctr" anchorCtr="0">
            <a:noAutofit/>
          </a:bodyPr>
          <a:lstStyle/>
          <a:p>
            <a:pPr marL="0" marR="0" lvl="0" indent="0" algn="l" defTabSz="1427220" rtl="0" eaLnBrk="1" fontAlgn="auto" latinLnBrk="0" hangingPunct="1">
              <a:lnSpc>
                <a:spcPct val="100000"/>
              </a:lnSpc>
              <a:spcBef>
                <a:spcPts val="1800"/>
              </a:spcBef>
              <a:spcAft>
                <a:spcPts val="0"/>
              </a:spcAft>
              <a:buClrTx/>
              <a:buSzTx/>
              <a:buFontTx/>
              <a:buNone/>
              <a:tabLst/>
              <a:defRPr/>
            </a:pPr>
            <a:endParaRPr kumimoji="0" lang="en-US" sz="4800" b="1" i="0" u="none" strike="noStrike" kern="1200" cap="none" spc="-5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pic>
        <p:nvPicPr>
          <p:cNvPr id="160" name="Picture 159">
            <a:extLst>
              <a:ext uri="{FF2B5EF4-FFF2-40B4-BE49-F238E27FC236}">
                <a16:creationId xmlns:a16="http://schemas.microsoft.com/office/drawing/2014/main" id="{443FBA4A-96AA-0A7C-1FEE-D9030D5B50ED}"/>
              </a:ext>
              <a:ext uri="{C183D7F6-B498-43B3-948B-1728B52AA6E4}">
                <adec:decorative xmlns:adec="http://schemas.microsoft.com/office/drawing/2017/decorative" val="1"/>
              </a:ext>
            </a:extLst>
          </p:cNvPr>
          <p:cNvPicPr>
            <a:picLocks noChangeAspect="1"/>
          </p:cNvPicPr>
          <p:nvPr/>
        </p:nvPicPr>
        <p:blipFill>
          <a:blip r:embed="rId72">
            <a:extLst>
              <a:ext uri="{28A0092B-C50C-407E-A947-70E740481C1C}">
                <a14:useLocalDpi xmlns:a14="http://schemas.microsoft.com/office/drawing/2010/main" val="0"/>
              </a:ext>
            </a:extLst>
          </a:blip>
          <a:stretch>
            <a:fillRect/>
          </a:stretch>
        </p:blipFill>
        <p:spPr>
          <a:xfrm>
            <a:off x="8982314" y="3389099"/>
            <a:ext cx="780298" cy="780298"/>
          </a:xfrm>
          <a:prstGeom prst="rect">
            <a:avLst/>
          </a:prstGeom>
        </p:spPr>
      </p:pic>
      <p:sp>
        <p:nvSpPr>
          <p:cNvPr id="161" name="TextBox 160">
            <a:extLst>
              <a:ext uri="{FF2B5EF4-FFF2-40B4-BE49-F238E27FC236}">
                <a16:creationId xmlns:a16="http://schemas.microsoft.com/office/drawing/2014/main" id="{E5BD7207-61D6-09E2-270A-4E2E0DD56329}"/>
              </a:ext>
            </a:extLst>
          </p:cNvPr>
          <p:cNvSpPr txBox="1"/>
          <p:nvPr/>
        </p:nvSpPr>
        <p:spPr>
          <a:xfrm>
            <a:off x="9806816" y="3486861"/>
            <a:ext cx="1526135" cy="58477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Microsoft Agent Framework</a:t>
            </a:r>
            <a:br>
              <a:rPr kumimoji="0" lang="en-US" sz="16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br>
            <a:r>
              <a:rPr kumimoji="0" lang="en-US" sz="1000" b="0"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Multi-agent orchestrator</a:t>
            </a:r>
          </a:p>
        </p:txBody>
      </p:sp>
      <p:sp>
        <p:nvSpPr>
          <p:cNvPr id="162" name="TextBox 161">
            <a:extLst>
              <a:ext uri="{FF2B5EF4-FFF2-40B4-BE49-F238E27FC236}">
                <a16:creationId xmlns:a16="http://schemas.microsoft.com/office/drawing/2014/main" id="{C1BCCB9A-F95F-F81F-1F94-F9C559D52599}"/>
              </a:ext>
            </a:extLst>
          </p:cNvPr>
          <p:cNvSpPr txBox="1"/>
          <p:nvPr/>
        </p:nvSpPr>
        <p:spPr>
          <a:xfrm>
            <a:off x="10624031" y="1047648"/>
            <a:ext cx="740587" cy="184666"/>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Open Sans" pitchFamily="2" charset="0"/>
                <a:ea typeface="Open Sans" pitchFamily="2" charset="0"/>
                <a:cs typeface="Open Sans" pitchFamily="2" charset="0"/>
              </a:rPr>
              <a:t>3P agents</a:t>
            </a:r>
          </a:p>
        </p:txBody>
      </p:sp>
      <p:sp>
        <p:nvSpPr>
          <p:cNvPr id="163" name="Rectangle 162">
            <a:extLst>
              <a:ext uri="{FF2B5EF4-FFF2-40B4-BE49-F238E27FC236}">
                <a16:creationId xmlns:a16="http://schemas.microsoft.com/office/drawing/2014/main" id="{EB8330EF-4331-2073-2933-F086B8430DD7}"/>
              </a:ext>
              <a:ext uri="{C183D7F6-B498-43B3-948B-1728B52AA6E4}">
                <adec:decorative xmlns:adec="http://schemas.microsoft.com/office/drawing/2017/decorative" val="1"/>
              </a:ext>
            </a:extLst>
          </p:cNvPr>
          <p:cNvSpPr/>
          <p:nvPr/>
        </p:nvSpPr>
        <p:spPr>
          <a:xfrm>
            <a:off x="3827327" y="4472791"/>
            <a:ext cx="1663000" cy="379818"/>
          </a:xfrm>
          <a:prstGeom prst="rect">
            <a:avLst/>
          </a:prstGeom>
          <a:noFill/>
          <a:ln w="1079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Open Sans" pitchFamily="2" charset="0"/>
              <a:ea typeface="Open Sans" pitchFamily="2" charset="0"/>
              <a:cs typeface="Open Sans" pitchFamily="2" charset="0"/>
            </a:endParaRPr>
          </a:p>
        </p:txBody>
      </p:sp>
      <p:cxnSp>
        <p:nvCxnSpPr>
          <p:cNvPr id="166" name="Connector: Elbow 165">
            <a:extLst>
              <a:ext uri="{FF2B5EF4-FFF2-40B4-BE49-F238E27FC236}">
                <a16:creationId xmlns:a16="http://schemas.microsoft.com/office/drawing/2014/main" id="{2584BE7E-1B4F-ED0D-6728-F4C39BD1A413}"/>
              </a:ext>
              <a:ext uri="{C183D7F6-B498-43B3-948B-1728B52AA6E4}">
                <adec:decorative xmlns:adec="http://schemas.microsoft.com/office/drawing/2017/decorative" val="1"/>
              </a:ext>
            </a:extLst>
          </p:cNvPr>
          <p:cNvCxnSpPr>
            <a:cxnSpLocks/>
            <a:stCxn id="32" idx="3"/>
            <a:endCxn id="99" idx="2"/>
          </p:cNvCxnSpPr>
          <p:nvPr/>
        </p:nvCxnSpPr>
        <p:spPr>
          <a:xfrm flipV="1">
            <a:off x="2891889" y="4978955"/>
            <a:ext cx="1390885" cy="296981"/>
          </a:xfrm>
          <a:prstGeom prst="bentConnector2">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67" name="Straight Connector 1102">
            <a:extLst>
              <a:ext uri="{FF2B5EF4-FFF2-40B4-BE49-F238E27FC236}">
                <a16:creationId xmlns:a16="http://schemas.microsoft.com/office/drawing/2014/main" id="{9B765252-3425-6EB7-C616-B62E4B5E6F17}"/>
              </a:ext>
              <a:ext uri="{C183D7F6-B498-43B3-948B-1728B52AA6E4}">
                <adec:decorative xmlns:adec="http://schemas.microsoft.com/office/drawing/2017/decorative" val="1"/>
              </a:ext>
            </a:extLst>
          </p:cNvPr>
          <p:cNvCxnSpPr>
            <a:cxnSpLocks/>
            <a:endCxn id="154" idx="0"/>
          </p:cNvCxnSpPr>
          <p:nvPr/>
        </p:nvCxnSpPr>
        <p:spPr>
          <a:xfrm>
            <a:off x="10994324" y="2068422"/>
            <a:ext cx="0" cy="176300"/>
          </a:xfrm>
          <a:prstGeom prst="line">
            <a:avLst/>
          </a:prstGeom>
          <a:ln>
            <a:solidFill>
              <a:srgbClr val="888888"/>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7C3DE1F8-B46F-6A4C-0531-1D0DA8589EEB}"/>
              </a:ext>
            </a:extLst>
          </p:cNvPr>
          <p:cNvSpPr>
            <a:spLocks noGrp="1"/>
          </p:cNvSpPr>
          <p:nvPr>
            <p:ph type="title"/>
          </p:nvPr>
        </p:nvSpPr>
        <p:spPr>
          <a:xfrm>
            <a:off x="442065" y="226936"/>
            <a:ext cx="7252156" cy="984885"/>
          </a:xfrm>
        </p:spPr>
        <p:txBody>
          <a:bodyPr>
            <a:normAutofit/>
          </a:bodyPr>
          <a:lstStyle/>
          <a:p>
            <a:r>
              <a:rPr lang="en-US" altLang="ja-JP" sz="2400" b="1">
                <a:solidFill>
                  <a:srgbClr val="182C61"/>
                </a:solidFill>
                <a:latin typeface="Montserrat" pitchFamily="2" charset="77"/>
              </a:rPr>
              <a:t>Agentic Reference Architecture </a:t>
            </a:r>
            <a:endParaRPr lang="en-US" sz="2400" b="1">
              <a:solidFill>
                <a:srgbClr val="182C61"/>
              </a:solidFill>
              <a:latin typeface="Montserrat" pitchFamily="2" charset="77"/>
            </a:endParaRPr>
          </a:p>
        </p:txBody>
      </p:sp>
      <p:pic>
        <p:nvPicPr>
          <p:cNvPr id="8" name="Picture 7" descr="Download Where Is Waldo Png Jpg Transparent Stock - Red And White ...">
            <a:extLst>
              <a:ext uri="{FF2B5EF4-FFF2-40B4-BE49-F238E27FC236}">
                <a16:creationId xmlns:a16="http://schemas.microsoft.com/office/drawing/2014/main" id="{85B22FF7-936C-E1D1-2A63-B4787A11AFBC}"/>
              </a:ext>
            </a:extLst>
          </p:cNvPr>
          <p:cNvPicPr>
            <a:picLocks noChangeAspect="1"/>
          </p:cNvPicPr>
          <p:nvPr/>
        </p:nvPicPr>
        <p:blipFill>
          <a:blip r:embed="rId73"/>
          <a:stretch>
            <a:fillRect/>
          </a:stretch>
        </p:blipFill>
        <p:spPr>
          <a:xfrm>
            <a:off x="7984136" y="4505912"/>
            <a:ext cx="642957" cy="560527"/>
          </a:xfrm>
          <a:prstGeom prst="rect">
            <a:avLst/>
          </a:prstGeom>
        </p:spPr>
      </p:pic>
      <p:pic>
        <p:nvPicPr>
          <p:cNvPr id="2" name="Picture 1">
            <a:extLst>
              <a:ext uri="{FF2B5EF4-FFF2-40B4-BE49-F238E27FC236}">
                <a16:creationId xmlns:a16="http://schemas.microsoft.com/office/drawing/2014/main" id="{4F1AF354-D741-778C-CB14-272467DCAEA6}"/>
              </a:ext>
            </a:extLst>
          </p:cNvPr>
          <p:cNvPicPr>
            <a:picLocks noChangeAspect="1"/>
          </p:cNvPicPr>
          <p:nvPr/>
        </p:nvPicPr>
        <p:blipFill>
          <a:blip r:embed="rId7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EE92AD69-BBA9-C20F-AF14-98D90A4E9F70}"/>
              </a:ext>
            </a:extLst>
          </p:cNvPr>
          <p:cNvGrpSpPr/>
          <p:nvPr/>
        </p:nvGrpSpPr>
        <p:grpSpPr>
          <a:xfrm>
            <a:off x="9166457" y="187733"/>
            <a:ext cx="2816321" cy="354218"/>
            <a:chOff x="7999373" y="268427"/>
            <a:chExt cx="2967951" cy="373289"/>
          </a:xfrm>
        </p:grpSpPr>
        <p:grpSp>
          <p:nvGrpSpPr>
            <p:cNvPr id="5" name="Group 4">
              <a:extLst>
                <a:ext uri="{FF2B5EF4-FFF2-40B4-BE49-F238E27FC236}">
                  <a16:creationId xmlns:a16="http://schemas.microsoft.com/office/drawing/2014/main" id="{A5498689-D149-81CC-2517-FA90AC42F6EE}"/>
                </a:ext>
              </a:extLst>
            </p:cNvPr>
            <p:cNvGrpSpPr/>
            <p:nvPr/>
          </p:nvGrpSpPr>
          <p:grpSpPr>
            <a:xfrm>
              <a:off x="7999373" y="268427"/>
              <a:ext cx="2967951" cy="373289"/>
              <a:chOff x="8294129" y="283321"/>
              <a:chExt cx="2737864" cy="344350"/>
            </a:xfrm>
          </p:grpSpPr>
          <p:grpSp>
            <p:nvGrpSpPr>
              <p:cNvPr id="7" name="Group 6">
                <a:extLst>
                  <a:ext uri="{FF2B5EF4-FFF2-40B4-BE49-F238E27FC236}">
                    <a16:creationId xmlns:a16="http://schemas.microsoft.com/office/drawing/2014/main" id="{94D0E54F-FE89-4A54-3C19-F59B0FE1FD76}"/>
                  </a:ext>
                </a:extLst>
              </p:cNvPr>
              <p:cNvGrpSpPr/>
              <p:nvPr/>
            </p:nvGrpSpPr>
            <p:grpSpPr>
              <a:xfrm>
                <a:off x="8294129" y="285357"/>
                <a:ext cx="1993819" cy="342314"/>
                <a:chOff x="8126383" y="283519"/>
                <a:chExt cx="1993819" cy="342314"/>
              </a:xfrm>
            </p:grpSpPr>
            <p:pic>
              <p:nvPicPr>
                <p:cNvPr id="10" name="Picture 9" descr="Icon&#10;&#10;Description automatically generated">
                  <a:extLst>
                    <a:ext uri="{FF2B5EF4-FFF2-40B4-BE49-F238E27FC236}">
                      <a16:creationId xmlns:a16="http://schemas.microsoft.com/office/drawing/2014/main" id="{05C23C2E-C794-B69E-A3F4-E7304D4624BC}"/>
                    </a:ext>
                  </a:extLst>
                </p:cNvPr>
                <p:cNvPicPr>
                  <a:picLocks noChangeAspect="1"/>
                </p:cNvPicPr>
                <p:nvPr/>
              </p:nvPicPr>
              <p:blipFill>
                <a:blip r:embed="rId75"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1" name="Straight Connector 10">
                  <a:extLst>
                    <a:ext uri="{FF2B5EF4-FFF2-40B4-BE49-F238E27FC236}">
                      <a16:creationId xmlns:a16="http://schemas.microsoft.com/office/drawing/2014/main" id="{EED7946A-332A-801F-F218-CCC0DAC6162F}"/>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2" name="Straight Connector 11">
                  <a:extLst>
                    <a:ext uri="{FF2B5EF4-FFF2-40B4-BE49-F238E27FC236}">
                      <a16:creationId xmlns:a16="http://schemas.microsoft.com/office/drawing/2014/main" id="{2FA2C8F8-7A3F-FC1E-DE08-79ED82D152E6}"/>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9" name="Freeform 2">
                <a:extLst>
                  <a:ext uri="{FF2B5EF4-FFF2-40B4-BE49-F238E27FC236}">
                    <a16:creationId xmlns:a16="http://schemas.microsoft.com/office/drawing/2014/main" id="{0B2BD97C-F962-EE8A-AB8A-9FCAAEAD7D64}"/>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76"/>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6" name="Graphic 5">
              <a:extLst>
                <a:ext uri="{FF2B5EF4-FFF2-40B4-BE49-F238E27FC236}">
                  <a16:creationId xmlns:a16="http://schemas.microsoft.com/office/drawing/2014/main" id="{349BC0A4-B5C9-7103-3755-B94DF0E9D18C}"/>
                </a:ext>
              </a:extLst>
            </p:cNvPr>
            <p:cNvPicPr>
              <a:picLocks noChangeAspect="1"/>
            </p:cNvPicPr>
            <p:nvPr/>
          </p:nvPicPr>
          <p:blipFill>
            <a:blip>
              <a:extLst>
                <a:ext uri="{96DAC541-7B7A-43D3-8B79-37D633B846F1}">
                  <asvg:svgBlip xmlns:asvg="http://schemas.microsoft.com/office/drawing/2016/SVG/main" r:embed="rId77"/>
                </a:ext>
              </a:extLst>
            </a:blip>
            <a:stretch>
              <a:fillRect/>
            </a:stretch>
          </p:blipFill>
          <p:spPr>
            <a:xfrm>
              <a:off x="8915011" y="307944"/>
              <a:ext cx="1170603" cy="249632"/>
            </a:xfrm>
            <a:prstGeom prst="rect">
              <a:avLst/>
            </a:prstGeom>
          </p:spPr>
        </p:pic>
      </p:grpSp>
      <p:sp>
        <p:nvSpPr>
          <p:cNvPr id="16" name="Shape 3">
            <a:extLst>
              <a:ext uri="{FF2B5EF4-FFF2-40B4-BE49-F238E27FC236}">
                <a16:creationId xmlns:a16="http://schemas.microsoft.com/office/drawing/2014/main" id="{435970E9-BA17-BA0E-B3A7-F9823087ECE0}"/>
              </a:ext>
            </a:extLst>
          </p:cNvPr>
          <p:cNvSpPr/>
          <p:nvPr/>
        </p:nvSpPr>
        <p:spPr>
          <a:xfrm>
            <a:off x="460295" y="984028"/>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3999832811"/>
      </p:ext>
    </p:extLst>
  </p:cSld>
  <p:clrMapOvr>
    <a:masterClrMapping/>
  </p:clrMapOvr>
  <mc:AlternateContent xmlns:mc="http://schemas.openxmlformats.org/markup-compatibility/2006" xmlns:p14="http://schemas.microsoft.com/office/powerpoint/2010/main">
    <mc:Choice Requires="p14">
      <p:transition spd="slow" p14:dur="4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0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200"/>
                                        <p:tgtEl>
                                          <p:spTgt spid="136"/>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200"/>
                                        <p:tgtEl>
                                          <p:spTgt spid="92"/>
                                        </p:tgtEl>
                                      </p:cBhvr>
                                    </p:animEffect>
                                  </p:childTnLst>
                                </p:cTn>
                              </p:par>
                              <p:par>
                                <p:cTn id="11" presetID="10" presetClass="entr" presetSubtype="0" fill="hold" grpId="0" nodeType="withEffect">
                                  <p:stCondLst>
                                    <p:cond delay="10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200"/>
                                        <p:tgtEl>
                                          <p:spTgt spid="21"/>
                                        </p:tgtEl>
                                      </p:cBhvr>
                                    </p:animEffect>
                                  </p:childTnLst>
                                </p:cTn>
                              </p:par>
                              <p:par>
                                <p:cTn id="14" presetID="10" presetClass="entr" presetSubtype="0" fill="hold" grpId="0" nodeType="withEffect">
                                  <p:stCondLst>
                                    <p:cond delay="10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200"/>
                                        <p:tgtEl>
                                          <p:spTgt spid="23"/>
                                        </p:tgtEl>
                                      </p:cBhvr>
                                    </p:animEffect>
                                  </p:childTnLst>
                                </p:cTn>
                              </p:par>
                              <p:par>
                                <p:cTn id="17" presetID="10" presetClass="entr" presetSubtype="0" fill="hold" grpId="0" nodeType="withEffect">
                                  <p:stCondLst>
                                    <p:cond delay="1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200"/>
                                        <p:tgtEl>
                                          <p:spTgt spid="25"/>
                                        </p:tgtEl>
                                      </p:cBhvr>
                                    </p:animEffect>
                                  </p:childTnLst>
                                </p:cTn>
                              </p:par>
                              <p:par>
                                <p:cTn id="20" presetID="10" presetClass="entr" presetSubtype="0" fill="hold" grpId="0" nodeType="withEffect">
                                  <p:stCondLst>
                                    <p:cond delay="200"/>
                                  </p:stCondLst>
                                  <p:childTnLst>
                                    <p:set>
                                      <p:cBhvr>
                                        <p:cTn id="21" dur="1" fill="hold">
                                          <p:stCondLst>
                                            <p:cond delay="0"/>
                                          </p:stCondLst>
                                        </p:cTn>
                                        <p:tgtEl>
                                          <p:spTgt spid="94"/>
                                        </p:tgtEl>
                                        <p:attrNameLst>
                                          <p:attrName>style.visibility</p:attrName>
                                        </p:attrNameLst>
                                      </p:cBhvr>
                                      <p:to>
                                        <p:strVal val="visible"/>
                                      </p:to>
                                    </p:set>
                                    <p:animEffect transition="in" filter="fade">
                                      <p:cBhvr>
                                        <p:cTn id="22" dur="200"/>
                                        <p:tgtEl>
                                          <p:spTgt spid="94"/>
                                        </p:tgtEl>
                                      </p:cBhvr>
                                    </p:animEffect>
                                  </p:childTnLst>
                                </p:cTn>
                              </p:par>
                              <p:par>
                                <p:cTn id="23" presetID="10" presetClass="entr" presetSubtype="0" fill="hold" grpId="0" nodeType="withEffect">
                                  <p:stCondLst>
                                    <p:cond delay="300"/>
                                  </p:stCondLst>
                                  <p:childTnLst>
                                    <p:set>
                                      <p:cBhvr>
                                        <p:cTn id="24" dur="1" fill="hold">
                                          <p:stCondLst>
                                            <p:cond delay="0"/>
                                          </p:stCondLst>
                                        </p:cTn>
                                        <p:tgtEl>
                                          <p:spTgt spid="153"/>
                                        </p:tgtEl>
                                        <p:attrNameLst>
                                          <p:attrName>style.visibility</p:attrName>
                                        </p:attrNameLst>
                                      </p:cBhvr>
                                      <p:to>
                                        <p:strVal val="visible"/>
                                      </p:to>
                                    </p:set>
                                    <p:animEffect transition="in" filter="fade">
                                      <p:cBhvr>
                                        <p:cTn id="25" dur="200"/>
                                        <p:tgtEl>
                                          <p:spTgt spid="153"/>
                                        </p:tgtEl>
                                      </p:cBhvr>
                                    </p:animEffect>
                                  </p:childTnLst>
                                </p:cTn>
                              </p:par>
                              <p:par>
                                <p:cTn id="26" presetID="10" presetClass="entr" presetSubtype="0" fill="hold" grpId="0" nodeType="withEffect">
                                  <p:stCondLst>
                                    <p:cond delay="10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00"/>
                                        <p:tgtEl>
                                          <p:spTgt spid="19"/>
                                        </p:tgtEl>
                                      </p:cBhvr>
                                    </p:animEffect>
                                  </p:childTnLst>
                                </p:cTn>
                              </p:par>
                              <p:par>
                                <p:cTn id="29" presetID="10" presetClass="entr" presetSubtype="0" fill="hold" grpId="0" nodeType="withEffect">
                                  <p:stCondLst>
                                    <p:cond delay="300"/>
                                  </p:stCondLst>
                                  <p:childTnLst>
                                    <p:set>
                                      <p:cBhvr>
                                        <p:cTn id="30" dur="1" fill="hold">
                                          <p:stCondLst>
                                            <p:cond delay="0"/>
                                          </p:stCondLst>
                                        </p:cTn>
                                        <p:tgtEl>
                                          <p:spTgt spid="159"/>
                                        </p:tgtEl>
                                        <p:attrNameLst>
                                          <p:attrName>style.visibility</p:attrName>
                                        </p:attrNameLst>
                                      </p:cBhvr>
                                      <p:to>
                                        <p:strVal val="visible"/>
                                      </p:to>
                                    </p:set>
                                    <p:animEffect transition="in" filter="fade">
                                      <p:cBhvr>
                                        <p:cTn id="31" dur="200"/>
                                        <p:tgtEl>
                                          <p:spTgt spid="159"/>
                                        </p:tgtEl>
                                      </p:cBhvr>
                                    </p:animEffect>
                                  </p:childTnLst>
                                </p:cTn>
                              </p:par>
                              <p:par>
                                <p:cTn id="32" presetID="10" presetClass="entr" presetSubtype="0" fill="hold" grpId="0" nodeType="withEffect">
                                  <p:stCondLst>
                                    <p:cond delay="10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200"/>
                                        <p:tgtEl>
                                          <p:spTgt spid="27"/>
                                        </p:tgtEl>
                                      </p:cBhvr>
                                    </p:animEffect>
                                  </p:childTnLst>
                                </p:cTn>
                              </p:par>
                              <p:par>
                                <p:cTn id="35" presetID="10" presetClass="entr" presetSubtype="0" fill="hold" grpId="0" nodeType="withEffect">
                                  <p:stCondLst>
                                    <p:cond delay="10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200"/>
                                        <p:tgtEl>
                                          <p:spTgt spid="60"/>
                                        </p:tgtEl>
                                      </p:cBhvr>
                                    </p:animEffect>
                                  </p:childTnLst>
                                </p:cTn>
                              </p:par>
                              <p:par>
                                <p:cTn id="38" presetID="10" presetClass="entr" presetSubtype="0" fill="hold" grpId="0" nodeType="withEffect">
                                  <p:stCondLst>
                                    <p:cond delay="300"/>
                                  </p:stCondLst>
                                  <p:childTnLst>
                                    <p:set>
                                      <p:cBhvr>
                                        <p:cTn id="39" dur="1" fill="hold">
                                          <p:stCondLst>
                                            <p:cond delay="0"/>
                                          </p:stCondLst>
                                        </p:cTn>
                                        <p:tgtEl>
                                          <p:spTgt spid="161"/>
                                        </p:tgtEl>
                                        <p:attrNameLst>
                                          <p:attrName>style.visibility</p:attrName>
                                        </p:attrNameLst>
                                      </p:cBhvr>
                                      <p:to>
                                        <p:strVal val="visible"/>
                                      </p:to>
                                    </p:set>
                                    <p:animEffect transition="in" filter="fade">
                                      <p:cBhvr>
                                        <p:cTn id="40" dur="200"/>
                                        <p:tgtEl>
                                          <p:spTgt spid="161"/>
                                        </p:tgtEl>
                                      </p:cBhvr>
                                    </p:animEffect>
                                  </p:childTnLst>
                                </p:cTn>
                              </p:par>
                              <p:par>
                                <p:cTn id="41" presetID="10" presetClass="entr" presetSubtype="0" fill="hold" nodeType="withEffect">
                                  <p:stCondLst>
                                    <p:cond delay="300"/>
                                  </p:stCondLst>
                                  <p:childTnLst>
                                    <p:set>
                                      <p:cBhvr>
                                        <p:cTn id="42" dur="1" fill="hold">
                                          <p:stCondLst>
                                            <p:cond delay="0"/>
                                          </p:stCondLst>
                                        </p:cTn>
                                        <p:tgtEl>
                                          <p:spTgt spid="158"/>
                                        </p:tgtEl>
                                        <p:attrNameLst>
                                          <p:attrName>style.visibility</p:attrName>
                                        </p:attrNameLst>
                                      </p:cBhvr>
                                      <p:to>
                                        <p:strVal val="visible"/>
                                      </p:to>
                                    </p:set>
                                    <p:animEffect transition="in" filter="fade">
                                      <p:cBhvr>
                                        <p:cTn id="43" dur="200"/>
                                        <p:tgtEl>
                                          <p:spTgt spid="158"/>
                                        </p:tgtEl>
                                      </p:cBhvr>
                                    </p:animEffect>
                                  </p:childTnLst>
                                </p:cTn>
                              </p:par>
                              <p:par>
                                <p:cTn id="44" presetID="10" presetClass="entr" presetSubtype="0" fill="hold" nodeType="withEffect">
                                  <p:stCondLst>
                                    <p:cond delay="300"/>
                                  </p:stCondLst>
                                  <p:childTnLst>
                                    <p:set>
                                      <p:cBhvr>
                                        <p:cTn id="45" dur="1" fill="hold">
                                          <p:stCondLst>
                                            <p:cond delay="0"/>
                                          </p:stCondLst>
                                        </p:cTn>
                                        <p:tgtEl>
                                          <p:spTgt spid="152"/>
                                        </p:tgtEl>
                                        <p:attrNameLst>
                                          <p:attrName>style.visibility</p:attrName>
                                        </p:attrNameLst>
                                      </p:cBhvr>
                                      <p:to>
                                        <p:strVal val="visible"/>
                                      </p:to>
                                    </p:set>
                                    <p:animEffect transition="in" filter="fade">
                                      <p:cBhvr>
                                        <p:cTn id="46" dur="200"/>
                                        <p:tgtEl>
                                          <p:spTgt spid="152"/>
                                        </p:tgtEl>
                                      </p:cBhvr>
                                    </p:animEffect>
                                  </p:childTnLst>
                                </p:cTn>
                              </p:par>
                              <p:par>
                                <p:cTn id="47" presetID="10" presetClass="entr" presetSubtype="0" fill="hold" nodeType="withEffect">
                                  <p:stCondLst>
                                    <p:cond delay="300"/>
                                  </p:stCondLst>
                                  <p:childTnLst>
                                    <p:set>
                                      <p:cBhvr>
                                        <p:cTn id="48" dur="1" fill="hold">
                                          <p:stCondLst>
                                            <p:cond delay="0"/>
                                          </p:stCondLst>
                                        </p:cTn>
                                        <p:tgtEl>
                                          <p:spTgt spid="151"/>
                                        </p:tgtEl>
                                        <p:attrNameLst>
                                          <p:attrName>style.visibility</p:attrName>
                                        </p:attrNameLst>
                                      </p:cBhvr>
                                      <p:to>
                                        <p:strVal val="visible"/>
                                      </p:to>
                                    </p:set>
                                    <p:animEffect transition="in" filter="fade">
                                      <p:cBhvr>
                                        <p:cTn id="49" dur="200"/>
                                        <p:tgtEl>
                                          <p:spTgt spid="151"/>
                                        </p:tgtEl>
                                      </p:cBhvr>
                                    </p:animEffect>
                                  </p:childTnLst>
                                </p:cTn>
                              </p:par>
                              <p:par>
                                <p:cTn id="50" presetID="10" presetClass="entr" presetSubtype="0" fill="hold" nodeType="withEffect">
                                  <p:stCondLst>
                                    <p:cond delay="300"/>
                                  </p:stCondLst>
                                  <p:childTnLst>
                                    <p:set>
                                      <p:cBhvr>
                                        <p:cTn id="51" dur="1" fill="hold">
                                          <p:stCondLst>
                                            <p:cond delay="0"/>
                                          </p:stCondLst>
                                        </p:cTn>
                                        <p:tgtEl>
                                          <p:spTgt spid="145"/>
                                        </p:tgtEl>
                                        <p:attrNameLst>
                                          <p:attrName>style.visibility</p:attrName>
                                        </p:attrNameLst>
                                      </p:cBhvr>
                                      <p:to>
                                        <p:strVal val="visible"/>
                                      </p:to>
                                    </p:set>
                                    <p:animEffect transition="in" filter="fade">
                                      <p:cBhvr>
                                        <p:cTn id="52" dur="200"/>
                                        <p:tgtEl>
                                          <p:spTgt spid="145"/>
                                        </p:tgtEl>
                                      </p:cBhvr>
                                    </p:animEffect>
                                  </p:childTnLst>
                                </p:cTn>
                              </p:par>
                              <p:par>
                                <p:cTn id="53" presetID="10" presetClass="entr" presetSubtype="0" fill="hold" grpId="0" nodeType="withEffect">
                                  <p:stCondLst>
                                    <p:cond delay="300"/>
                                  </p:stCondLst>
                                  <p:childTnLst>
                                    <p:set>
                                      <p:cBhvr>
                                        <p:cTn id="54" dur="1" fill="hold">
                                          <p:stCondLst>
                                            <p:cond delay="0"/>
                                          </p:stCondLst>
                                        </p:cTn>
                                        <p:tgtEl>
                                          <p:spTgt spid="162"/>
                                        </p:tgtEl>
                                        <p:attrNameLst>
                                          <p:attrName>style.visibility</p:attrName>
                                        </p:attrNameLst>
                                      </p:cBhvr>
                                      <p:to>
                                        <p:strVal val="visible"/>
                                      </p:to>
                                    </p:set>
                                    <p:animEffect transition="in" filter="fade">
                                      <p:cBhvr>
                                        <p:cTn id="55" dur="200"/>
                                        <p:tgtEl>
                                          <p:spTgt spid="162"/>
                                        </p:tgtEl>
                                      </p:cBhvr>
                                    </p:animEffect>
                                  </p:childTnLst>
                                </p:cTn>
                              </p:par>
                              <p:par>
                                <p:cTn id="56" presetID="10" presetClass="entr" presetSubtype="0" fill="hold" nodeType="withEffect">
                                  <p:stCondLst>
                                    <p:cond delay="300"/>
                                  </p:stCondLst>
                                  <p:childTnLst>
                                    <p:set>
                                      <p:cBhvr>
                                        <p:cTn id="57" dur="1" fill="hold">
                                          <p:stCondLst>
                                            <p:cond delay="0"/>
                                          </p:stCondLst>
                                        </p:cTn>
                                        <p:tgtEl>
                                          <p:spTgt spid="160"/>
                                        </p:tgtEl>
                                        <p:attrNameLst>
                                          <p:attrName>style.visibility</p:attrName>
                                        </p:attrNameLst>
                                      </p:cBhvr>
                                      <p:to>
                                        <p:strVal val="visible"/>
                                      </p:to>
                                    </p:set>
                                    <p:animEffect transition="in" filter="fade">
                                      <p:cBhvr>
                                        <p:cTn id="58" dur="200"/>
                                        <p:tgtEl>
                                          <p:spTgt spid="160"/>
                                        </p:tgtEl>
                                      </p:cBhvr>
                                    </p:animEffect>
                                  </p:childTnLst>
                                </p:cTn>
                              </p:par>
                              <p:par>
                                <p:cTn id="59" presetID="10" presetClass="entr" presetSubtype="0" fill="hold" nodeType="withEffect">
                                  <p:stCondLst>
                                    <p:cond delay="10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00"/>
                                        <p:tgtEl>
                                          <p:spTgt spid="20"/>
                                        </p:tgtEl>
                                      </p:cBhvr>
                                    </p:animEffect>
                                  </p:childTnLst>
                                </p:cTn>
                              </p:par>
                              <p:par>
                                <p:cTn id="62" presetID="10" presetClass="entr" presetSubtype="0" fill="hold" nodeType="withEffect">
                                  <p:stCondLst>
                                    <p:cond delay="10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200"/>
                                        <p:tgtEl>
                                          <p:spTgt spid="22"/>
                                        </p:tgtEl>
                                      </p:cBhvr>
                                    </p:animEffect>
                                  </p:childTnLst>
                                </p:cTn>
                              </p:par>
                              <p:par>
                                <p:cTn id="65" presetID="10" presetClass="entr" presetSubtype="0" fill="hold" nodeType="withEffect">
                                  <p:stCondLst>
                                    <p:cond delay="10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200"/>
                                        <p:tgtEl>
                                          <p:spTgt spid="24"/>
                                        </p:tgtEl>
                                      </p:cBhvr>
                                    </p:animEffect>
                                  </p:childTnLst>
                                </p:cTn>
                              </p:par>
                              <p:par>
                                <p:cTn id="68" presetID="10" presetClass="entr" presetSubtype="0" fill="hold" nodeType="withEffect">
                                  <p:stCondLst>
                                    <p:cond delay="10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200"/>
                                        <p:tgtEl>
                                          <p:spTgt spid="26"/>
                                        </p:tgtEl>
                                      </p:cBhvr>
                                    </p:animEffect>
                                  </p:childTnLst>
                                </p:cTn>
                              </p:par>
                              <p:par>
                                <p:cTn id="71" presetID="10" presetClass="entr" presetSubtype="0" fill="hold" nodeType="withEffect">
                                  <p:stCondLst>
                                    <p:cond delay="10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200"/>
                                        <p:tgtEl>
                                          <p:spTgt spid="28"/>
                                        </p:tgtEl>
                                      </p:cBhvr>
                                    </p:animEffect>
                                  </p:childTnLst>
                                </p:cTn>
                              </p:par>
                              <p:par>
                                <p:cTn id="74" presetID="10" presetClass="entr" presetSubtype="0" fill="hold" grpId="0" nodeType="withEffect">
                                  <p:stCondLst>
                                    <p:cond delay="10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200"/>
                                        <p:tgtEl>
                                          <p:spTgt spid="29"/>
                                        </p:tgtEl>
                                      </p:cBhvr>
                                    </p:animEffect>
                                  </p:childTnLst>
                                </p:cTn>
                              </p:par>
                              <p:par>
                                <p:cTn id="77" presetID="10" presetClass="entr" presetSubtype="0" fill="hold" grpId="0" nodeType="withEffect">
                                  <p:stCondLst>
                                    <p:cond delay="200"/>
                                  </p:stCondLst>
                                  <p:childTnLst>
                                    <p:set>
                                      <p:cBhvr>
                                        <p:cTn id="78" dur="1" fill="hold">
                                          <p:stCondLst>
                                            <p:cond delay="0"/>
                                          </p:stCondLst>
                                        </p:cTn>
                                        <p:tgtEl>
                                          <p:spTgt spid="118"/>
                                        </p:tgtEl>
                                        <p:attrNameLst>
                                          <p:attrName>style.visibility</p:attrName>
                                        </p:attrNameLst>
                                      </p:cBhvr>
                                      <p:to>
                                        <p:strVal val="visible"/>
                                      </p:to>
                                    </p:set>
                                    <p:animEffect transition="in" filter="fade">
                                      <p:cBhvr>
                                        <p:cTn id="79" dur="200"/>
                                        <p:tgtEl>
                                          <p:spTgt spid="118"/>
                                        </p:tgtEl>
                                      </p:cBhvr>
                                    </p:animEffect>
                                  </p:childTnLst>
                                </p:cTn>
                              </p:par>
                              <p:par>
                                <p:cTn id="80" presetID="10" presetClass="entr" presetSubtype="0" fill="hold" grpId="0" nodeType="withEffect" nodePh="1">
                                  <p:stCondLst>
                                    <p:cond delay="200"/>
                                  </p:stCondLst>
                                  <p:endCondLst>
                                    <p:cond evt="begin" delay="0">
                                      <p:tn val="80"/>
                                    </p:cond>
                                  </p:endCondLst>
                                  <p:childTnLst>
                                    <p:set>
                                      <p:cBhvr>
                                        <p:cTn id="81" dur="1" fill="hold">
                                          <p:stCondLst>
                                            <p:cond delay="0"/>
                                          </p:stCondLst>
                                        </p:cTn>
                                        <p:tgtEl>
                                          <p:spTgt spid="163"/>
                                        </p:tgtEl>
                                        <p:attrNameLst>
                                          <p:attrName>style.visibility</p:attrName>
                                        </p:attrNameLst>
                                      </p:cBhvr>
                                      <p:to>
                                        <p:strVal val="visible"/>
                                      </p:to>
                                    </p:set>
                                    <p:animEffect transition="in" filter="fade">
                                      <p:cBhvr>
                                        <p:cTn id="82" dur="200"/>
                                        <p:tgtEl>
                                          <p:spTgt spid="163"/>
                                        </p:tgtEl>
                                      </p:cBhvr>
                                    </p:animEffect>
                                  </p:childTnLst>
                                </p:cTn>
                              </p:par>
                              <p:par>
                                <p:cTn id="83" presetID="10" presetClass="entr" presetSubtype="0" fill="hold" grpId="0" nodeType="withEffect">
                                  <p:stCondLst>
                                    <p:cond delay="200"/>
                                  </p:stCondLst>
                                  <p:childTnLst>
                                    <p:set>
                                      <p:cBhvr>
                                        <p:cTn id="84" dur="1" fill="hold">
                                          <p:stCondLst>
                                            <p:cond delay="0"/>
                                          </p:stCondLst>
                                        </p:cTn>
                                        <p:tgtEl>
                                          <p:spTgt spid="120"/>
                                        </p:tgtEl>
                                        <p:attrNameLst>
                                          <p:attrName>style.visibility</p:attrName>
                                        </p:attrNameLst>
                                      </p:cBhvr>
                                      <p:to>
                                        <p:strVal val="visible"/>
                                      </p:to>
                                    </p:set>
                                    <p:animEffect transition="in" filter="fade">
                                      <p:cBhvr>
                                        <p:cTn id="85" dur="200"/>
                                        <p:tgtEl>
                                          <p:spTgt spid="120"/>
                                        </p:tgtEl>
                                      </p:cBhvr>
                                    </p:animEffect>
                                  </p:childTnLst>
                                </p:cTn>
                              </p:par>
                              <p:par>
                                <p:cTn id="86" presetID="10" presetClass="entr" presetSubtype="0" fill="hold" grpId="0" nodeType="withEffect">
                                  <p:stCondLst>
                                    <p:cond delay="200"/>
                                  </p:stCondLst>
                                  <p:childTnLst>
                                    <p:set>
                                      <p:cBhvr>
                                        <p:cTn id="87" dur="1" fill="hold">
                                          <p:stCondLst>
                                            <p:cond delay="0"/>
                                          </p:stCondLst>
                                        </p:cTn>
                                        <p:tgtEl>
                                          <p:spTgt spid="111"/>
                                        </p:tgtEl>
                                        <p:attrNameLst>
                                          <p:attrName>style.visibility</p:attrName>
                                        </p:attrNameLst>
                                      </p:cBhvr>
                                      <p:to>
                                        <p:strVal val="visible"/>
                                      </p:to>
                                    </p:set>
                                    <p:animEffect transition="in" filter="fade">
                                      <p:cBhvr>
                                        <p:cTn id="88" dur="200"/>
                                        <p:tgtEl>
                                          <p:spTgt spid="111"/>
                                        </p:tgtEl>
                                      </p:cBhvr>
                                    </p:animEffect>
                                  </p:childTnLst>
                                </p:cTn>
                              </p:par>
                              <p:par>
                                <p:cTn id="89" presetID="10" presetClass="entr" presetSubtype="0" fill="hold" nodeType="withEffect">
                                  <p:stCondLst>
                                    <p:cond delay="200"/>
                                  </p:stCondLst>
                                  <p:childTnLst>
                                    <p:set>
                                      <p:cBhvr>
                                        <p:cTn id="90" dur="1" fill="hold">
                                          <p:stCondLst>
                                            <p:cond delay="0"/>
                                          </p:stCondLst>
                                        </p:cTn>
                                        <p:tgtEl>
                                          <p:spTgt spid="113"/>
                                        </p:tgtEl>
                                        <p:attrNameLst>
                                          <p:attrName>style.visibility</p:attrName>
                                        </p:attrNameLst>
                                      </p:cBhvr>
                                      <p:to>
                                        <p:strVal val="visible"/>
                                      </p:to>
                                    </p:set>
                                    <p:animEffect transition="in" filter="fade">
                                      <p:cBhvr>
                                        <p:cTn id="91" dur="200"/>
                                        <p:tgtEl>
                                          <p:spTgt spid="113"/>
                                        </p:tgtEl>
                                      </p:cBhvr>
                                    </p:animEffect>
                                  </p:childTnLst>
                                </p:cTn>
                              </p:par>
                              <p:par>
                                <p:cTn id="92" presetID="10" presetClass="entr" presetSubtype="0" fill="hold" nodeType="withEffect">
                                  <p:stCondLst>
                                    <p:cond delay="200"/>
                                  </p:stCondLst>
                                  <p:childTnLst>
                                    <p:set>
                                      <p:cBhvr>
                                        <p:cTn id="93" dur="1" fill="hold">
                                          <p:stCondLst>
                                            <p:cond delay="0"/>
                                          </p:stCondLst>
                                        </p:cTn>
                                        <p:tgtEl>
                                          <p:spTgt spid="112"/>
                                        </p:tgtEl>
                                        <p:attrNameLst>
                                          <p:attrName>style.visibility</p:attrName>
                                        </p:attrNameLst>
                                      </p:cBhvr>
                                      <p:to>
                                        <p:strVal val="visible"/>
                                      </p:to>
                                    </p:set>
                                    <p:animEffect transition="in" filter="fade">
                                      <p:cBhvr>
                                        <p:cTn id="94" dur="200"/>
                                        <p:tgtEl>
                                          <p:spTgt spid="112"/>
                                        </p:tgtEl>
                                      </p:cBhvr>
                                    </p:animEffect>
                                  </p:childTnLst>
                                </p:cTn>
                              </p:par>
                              <p:par>
                                <p:cTn id="95" presetID="10" presetClass="entr" presetSubtype="0" fill="hold" nodeType="withEffect">
                                  <p:stCondLst>
                                    <p:cond delay="200"/>
                                  </p:stCondLst>
                                  <p:childTnLst>
                                    <p:set>
                                      <p:cBhvr>
                                        <p:cTn id="96" dur="1" fill="hold">
                                          <p:stCondLst>
                                            <p:cond delay="0"/>
                                          </p:stCondLst>
                                        </p:cTn>
                                        <p:tgtEl>
                                          <p:spTgt spid="114"/>
                                        </p:tgtEl>
                                        <p:attrNameLst>
                                          <p:attrName>style.visibility</p:attrName>
                                        </p:attrNameLst>
                                      </p:cBhvr>
                                      <p:to>
                                        <p:strVal val="visible"/>
                                      </p:to>
                                    </p:set>
                                    <p:animEffect transition="in" filter="fade">
                                      <p:cBhvr>
                                        <p:cTn id="97" dur="200"/>
                                        <p:tgtEl>
                                          <p:spTgt spid="114"/>
                                        </p:tgtEl>
                                      </p:cBhvr>
                                    </p:animEffect>
                                  </p:childTnLst>
                                </p:cTn>
                              </p:par>
                              <p:par>
                                <p:cTn id="98" presetID="10" presetClass="entr" presetSubtype="0" fill="hold" nodeType="withEffect">
                                  <p:stCondLst>
                                    <p:cond delay="200"/>
                                  </p:stCondLst>
                                  <p:childTnLst>
                                    <p:set>
                                      <p:cBhvr>
                                        <p:cTn id="99" dur="1" fill="hold">
                                          <p:stCondLst>
                                            <p:cond delay="0"/>
                                          </p:stCondLst>
                                        </p:cTn>
                                        <p:tgtEl>
                                          <p:spTgt spid="115"/>
                                        </p:tgtEl>
                                        <p:attrNameLst>
                                          <p:attrName>style.visibility</p:attrName>
                                        </p:attrNameLst>
                                      </p:cBhvr>
                                      <p:to>
                                        <p:strVal val="visible"/>
                                      </p:to>
                                    </p:set>
                                    <p:animEffect transition="in" filter="fade">
                                      <p:cBhvr>
                                        <p:cTn id="100" dur="200"/>
                                        <p:tgtEl>
                                          <p:spTgt spid="115"/>
                                        </p:tgtEl>
                                      </p:cBhvr>
                                    </p:animEffect>
                                  </p:childTnLst>
                                </p:cTn>
                              </p:par>
                              <p:par>
                                <p:cTn id="101" presetID="10" presetClass="entr" presetSubtype="0" fill="hold" nodeType="withEffect">
                                  <p:stCondLst>
                                    <p:cond delay="200"/>
                                  </p:stCondLst>
                                  <p:childTnLst>
                                    <p:set>
                                      <p:cBhvr>
                                        <p:cTn id="102" dur="1" fill="hold">
                                          <p:stCondLst>
                                            <p:cond delay="0"/>
                                          </p:stCondLst>
                                        </p:cTn>
                                        <p:tgtEl>
                                          <p:spTgt spid="117"/>
                                        </p:tgtEl>
                                        <p:attrNameLst>
                                          <p:attrName>style.visibility</p:attrName>
                                        </p:attrNameLst>
                                      </p:cBhvr>
                                      <p:to>
                                        <p:strVal val="visible"/>
                                      </p:to>
                                    </p:set>
                                    <p:animEffect transition="in" filter="fade">
                                      <p:cBhvr>
                                        <p:cTn id="103" dur="200"/>
                                        <p:tgtEl>
                                          <p:spTgt spid="117"/>
                                        </p:tgtEl>
                                      </p:cBhvr>
                                    </p:animEffect>
                                  </p:childTnLst>
                                </p:cTn>
                              </p:par>
                              <p:par>
                                <p:cTn id="104" presetID="10" presetClass="entr" presetSubtype="0" fill="hold" nodeType="withEffect">
                                  <p:stCondLst>
                                    <p:cond delay="200"/>
                                  </p:stCondLst>
                                  <p:childTnLst>
                                    <p:set>
                                      <p:cBhvr>
                                        <p:cTn id="105" dur="1" fill="hold">
                                          <p:stCondLst>
                                            <p:cond delay="0"/>
                                          </p:stCondLst>
                                        </p:cTn>
                                        <p:tgtEl>
                                          <p:spTgt spid="116"/>
                                        </p:tgtEl>
                                        <p:attrNameLst>
                                          <p:attrName>style.visibility</p:attrName>
                                        </p:attrNameLst>
                                      </p:cBhvr>
                                      <p:to>
                                        <p:strVal val="visible"/>
                                      </p:to>
                                    </p:set>
                                    <p:animEffect transition="in" filter="fade">
                                      <p:cBhvr>
                                        <p:cTn id="106" dur="200"/>
                                        <p:tgtEl>
                                          <p:spTgt spid="116"/>
                                        </p:tgtEl>
                                      </p:cBhvr>
                                    </p:animEffect>
                                  </p:childTnLst>
                                </p:cTn>
                              </p:par>
                              <p:par>
                                <p:cTn id="107" presetID="10" presetClass="entr" presetSubtype="0" fill="hold" grpId="0" nodeType="withEffect">
                                  <p:stCondLst>
                                    <p:cond delay="200"/>
                                  </p:stCondLst>
                                  <p:childTnLst>
                                    <p:set>
                                      <p:cBhvr>
                                        <p:cTn id="108" dur="1" fill="hold">
                                          <p:stCondLst>
                                            <p:cond delay="0"/>
                                          </p:stCondLst>
                                        </p:cTn>
                                        <p:tgtEl>
                                          <p:spTgt spid="121"/>
                                        </p:tgtEl>
                                        <p:attrNameLst>
                                          <p:attrName>style.visibility</p:attrName>
                                        </p:attrNameLst>
                                      </p:cBhvr>
                                      <p:to>
                                        <p:strVal val="visible"/>
                                      </p:to>
                                    </p:set>
                                    <p:animEffect transition="in" filter="fade">
                                      <p:cBhvr>
                                        <p:cTn id="109" dur="200"/>
                                        <p:tgtEl>
                                          <p:spTgt spid="121"/>
                                        </p:tgtEl>
                                      </p:cBhvr>
                                    </p:animEffect>
                                  </p:childTnLst>
                                </p:cTn>
                              </p:par>
                              <p:par>
                                <p:cTn id="110" presetID="10" presetClass="entr" presetSubtype="0" fill="hold" nodeType="withEffect">
                                  <p:stCondLst>
                                    <p:cond delay="200"/>
                                  </p:stCondLst>
                                  <p:childTnLst>
                                    <p:set>
                                      <p:cBhvr>
                                        <p:cTn id="111" dur="1" fill="hold">
                                          <p:stCondLst>
                                            <p:cond delay="0"/>
                                          </p:stCondLst>
                                        </p:cTn>
                                        <p:tgtEl>
                                          <p:spTgt spid="122"/>
                                        </p:tgtEl>
                                        <p:attrNameLst>
                                          <p:attrName>style.visibility</p:attrName>
                                        </p:attrNameLst>
                                      </p:cBhvr>
                                      <p:to>
                                        <p:strVal val="visible"/>
                                      </p:to>
                                    </p:set>
                                    <p:animEffect transition="in" filter="fade">
                                      <p:cBhvr>
                                        <p:cTn id="112" dur="200"/>
                                        <p:tgtEl>
                                          <p:spTgt spid="122"/>
                                        </p:tgtEl>
                                      </p:cBhvr>
                                    </p:animEffect>
                                  </p:childTnLst>
                                </p:cTn>
                              </p:par>
                              <p:par>
                                <p:cTn id="113" presetID="10" presetClass="entr" presetSubtype="0" fill="hold" nodeType="withEffect">
                                  <p:stCondLst>
                                    <p:cond delay="200"/>
                                  </p:stCondLst>
                                  <p:childTnLst>
                                    <p:set>
                                      <p:cBhvr>
                                        <p:cTn id="114" dur="1" fill="hold">
                                          <p:stCondLst>
                                            <p:cond delay="0"/>
                                          </p:stCondLst>
                                        </p:cTn>
                                        <p:tgtEl>
                                          <p:spTgt spid="123"/>
                                        </p:tgtEl>
                                        <p:attrNameLst>
                                          <p:attrName>style.visibility</p:attrName>
                                        </p:attrNameLst>
                                      </p:cBhvr>
                                      <p:to>
                                        <p:strVal val="visible"/>
                                      </p:to>
                                    </p:set>
                                    <p:animEffect transition="in" filter="fade">
                                      <p:cBhvr>
                                        <p:cTn id="115" dur="200"/>
                                        <p:tgtEl>
                                          <p:spTgt spid="123"/>
                                        </p:tgtEl>
                                      </p:cBhvr>
                                    </p:animEffect>
                                  </p:childTnLst>
                                </p:cTn>
                              </p:par>
                              <p:par>
                                <p:cTn id="116" presetID="10" presetClass="entr" presetSubtype="0" fill="hold" nodeType="withEffect">
                                  <p:stCondLst>
                                    <p:cond delay="200"/>
                                  </p:stCondLst>
                                  <p:childTnLst>
                                    <p:set>
                                      <p:cBhvr>
                                        <p:cTn id="117" dur="1" fill="hold">
                                          <p:stCondLst>
                                            <p:cond delay="0"/>
                                          </p:stCondLst>
                                        </p:cTn>
                                        <p:tgtEl>
                                          <p:spTgt spid="125"/>
                                        </p:tgtEl>
                                        <p:attrNameLst>
                                          <p:attrName>style.visibility</p:attrName>
                                        </p:attrNameLst>
                                      </p:cBhvr>
                                      <p:to>
                                        <p:strVal val="visible"/>
                                      </p:to>
                                    </p:set>
                                    <p:animEffect transition="in" filter="fade">
                                      <p:cBhvr>
                                        <p:cTn id="118" dur="200"/>
                                        <p:tgtEl>
                                          <p:spTgt spid="125"/>
                                        </p:tgtEl>
                                      </p:cBhvr>
                                    </p:animEffect>
                                  </p:childTnLst>
                                </p:cTn>
                              </p:par>
                              <p:par>
                                <p:cTn id="119" presetID="10" presetClass="entr" presetSubtype="0" fill="hold" nodeType="withEffect">
                                  <p:stCondLst>
                                    <p:cond delay="200"/>
                                  </p:stCondLst>
                                  <p:childTnLst>
                                    <p:set>
                                      <p:cBhvr>
                                        <p:cTn id="120" dur="1" fill="hold">
                                          <p:stCondLst>
                                            <p:cond delay="0"/>
                                          </p:stCondLst>
                                        </p:cTn>
                                        <p:tgtEl>
                                          <p:spTgt spid="127"/>
                                        </p:tgtEl>
                                        <p:attrNameLst>
                                          <p:attrName>style.visibility</p:attrName>
                                        </p:attrNameLst>
                                      </p:cBhvr>
                                      <p:to>
                                        <p:strVal val="visible"/>
                                      </p:to>
                                    </p:set>
                                    <p:animEffect transition="in" filter="fade">
                                      <p:cBhvr>
                                        <p:cTn id="121" dur="200"/>
                                        <p:tgtEl>
                                          <p:spTgt spid="127"/>
                                        </p:tgtEl>
                                      </p:cBhvr>
                                    </p:animEffect>
                                  </p:childTnLst>
                                </p:cTn>
                              </p:par>
                              <p:par>
                                <p:cTn id="122" presetID="10" presetClass="entr" presetSubtype="0" fill="hold" nodeType="withEffect">
                                  <p:stCondLst>
                                    <p:cond delay="200"/>
                                  </p:stCondLst>
                                  <p:childTnLst>
                                    <p:set>
                                      <p:cBhvr>
                                        <p:cTn id="123" dur="1" fill="hold">
                                          <p:stCondLst>
                                            <p:cond delay="0"/>
                                          </p:stCondLst>
                                        </p:cTn>
                                        <p:tgtEl>
                                          <p:spTgt spid="124"/>
                                        </p:tgtEl>
                                        <p:attrNameLst>
                                          <p:attrName>style.visibility</p:attrName>
                                        </p:attrNameLst>
                                      </p:cBhvr>
                                      <p:to>
                                        <p:strVal val="visible"/>
                                      </p:to>
                                    </p:set>
                                    <p:animEffect transition="in" filter="fade">
                                      <p:cBhvr>
                                        <p:cTn id="124" dur="200"/>
                                        <p:tgtEl>
                                          <p:spTgt spid="124"/>
                                        </p:tgtEl>
                                      </p:cBhvr>
                                    </p:animEffect>
                                  </p:childTnLst>
                                </p:cTn>
                              </p:par>
                              <p:par>
                                <p:cTn id="125" presetID="10" presetClass="entr" presetSubtype="0" fill="hold" nodeType="withEffect">
                                  <p:stCondLst>
                                    <p:cond delay="200"/>
                                  </p:stCondLst>
                                  <p:childTnLst>
                                    <p:set>
                                      <p:cBhvr>
                                        <p:cTn id="126" dur="1" fill="hold">
                                          <p:stCondLst>
                                            <p:cond delay="0"/>
                                          </p:stCondLst>
                                        </p:cTn>
                                        <p:tgtEl>
                                          <p:spTgt spid="126"/>
                                        </p:tgtEl>
                                        <p:attrNameLst>
                                          <p:attrName>style.visibility</p:attrName>
                                        </p:attrNameLst>
                                      </p:cBhvr>
                                      <p:to>
                                        <p:strVal val="visible"/>
                                      </p:to>
                                    </p:set>
                                    <p:animEffect transition="in" filter="fade">
                                      <p:cBhvr>
                                        <p:cTn id="127" dur="200"/>
                                        <p:tgtEl>
                                          <p:spTgt spid="126"/>
                                        </p:tgtEl>
                                      </p:cBhvr>
                                    </p:animEffect>
                                  </p:childTnLst>
                                </p:cTn>
                              </p:par>
                              <p:par>
                                <p:cTn id="128" presetID="10" presetClass="entr" presetSubtype="0" fill="hold" grpId="0" nodeType="withEffect">
                                  <p:stCondLst>
                                    <p:cond delay="200"/>
                                  </p:stCondLst>
                                  <p:childTnLst>
                                    <p:set>
                                      <p:cBhvr>
                                        <p:cTn id="129" dur="1" fill="hold">
                                          <p:stCondLst>
                                            <p:cond delay="0"/>
                                          </p:stCondLst>
                                        </p:cTn>
                                        <p:tgtEl>
                                          <p:spTgt spid="119"/>
                                        </p:tgtEl>
                                        <p:attrNameLst>
                                          <p:attrName>style.visibility</p:attrName>
                                        </p:attrNameLst>
                                      </p:cBhvr>
                                      <p:to>
                                        <p:strVal val="visible"/>
                                      </p:to>
                                    </p:set>
                                    <p:animEffect transition="in" filter="fade">
                                      <p:cBhvr>
                                        <p:cTn id="130" dur="200"/>
                                        <p:tgtEl>
                                          <p:spTgt spid="119"/>
                                        </p:tgtEl>
                                      </p:cBhvr>
                                    </p:animEffect>
                                  </p:childTnLst>
                                </p:cTn>
                              </p:par>
                              <p:par>
                                <p:cTn id="131" presetID="10" presetClass="entr" presetSubtype="0" fill="hold" nodeType="withEffect">
                                  <p:stCondLst>
                                    <p:cond delay="200"/>
                                  </p:stCondLst>
                                  <p:childTnLst>
                                    <p:set>
                                      <p:cBhvr>
                                        <p:cTn id="132" dur="1" fill="hold">
                                          <p:stCondLst>
                                            <p:cond delay="0"/>
                                          </p:stCondLst>
                                        </p:cTn>
                                        <p:tgtEl>
                                          <p:spTgt spid="93"/>
                                        </p:tgtEl>
                                        <p:attrNameLst>
                                          <p:attrName>style.visibility</p:attrName>
                                        </p:attrNameLst>
                                      </p:cBhvr>
                                      <p:to>
                                        <p:strVal val="visible"/>
                                      </p:to>
                                    </p:set>
                                    <p:animEffect transition="in" filter="fade">
                                      <p:cBhvr>
                                        <p:cTn id="133" dur="200"/>
                                        <p:tgtEl>
                                          <p:spTgt spid="93"/>
                                        </p:tgtEl>
                                      </p:cBhvr>
                                    </p:animEffect>
                                  </p:childTnLst>
                                </p:cTn>
                              </p:par>
                              <p:par>
                                <p:cTn id="134" presetID="10" presetClass="entr" presetSubtype="0" fill="hold" grpId="0" nodeType="withEffect">
                                  <p:stCondLst>
                                    <p:cond delay="200"/>
                                  </p:stCondLst>
                                  <p:childTnLst>
                                    <p:set>
                                      <p:cBhvr>
                                        <p:cTn id="135" dur="1" fill="hold">
                                          <p:stCondLst>
                                            <p:cond delay="0"/>
                                          </p:stCondLst>
                                        </p:cTn>
                                        <p:tgtEl>
                                          <p:spTgt spid="98"/>
                                        </p:tgtEl>
                                        <p:attrNameLst>
                                          <p:attrName>style.visibility</p:attrName>
                                        </p:attrNameLst>
                                      </p:cBhvr>
                                      <p:to>
                                        <p:strVal val="visible"/>
                                      </p:to>
                                    </p:set>
                                    <p:animEffect transition="in" filter="fade">
                                      <p:cBhvr>
                                        <p:cTn id="136" dur="200"/>
                                        <p:tgtEl>
                                          <p:spTgt spid="98"/>
                                        </p:tgtEl>
                                      </p:cBhvr>
                                    </p:animEffect>
                                  </p:childTnLst>
                                </p:cTn>
                              </p:par>
                              <p:par>
                                <p:cTn id="137" presetID="10" presetClass="entr" presetSubtype="0" fill="hold" grpId="0" nodeType="withEffect">
                                  <p:stCondLst>
                                    <p:cond delay="200"/>
                                  </p:stCondLst>
                                  <p:childTnLst>
                                    <p:set>
                                      <p:cBhvr>
                                        <p:cTn id="138" dur="1" fill="hold">
                                          <p:stCondLst>
                                            <p:cond delay="0"/>
                                          </p:stCondLst>
                                        </p:cTn>
                                        <p:tgtEl>
                                          <p:spTgt spid="99"/>
                                        </p:tgtEl>
                                        <p:attrNameLst>
                                          <p:attrName>style.visibility</p:attrName>
                                        </p:attrNameLst>
                                      </p:cBhvr>
                                      <p:to>
                                        <p:strVal val="visible"/>
                                      </p:to>
                                    </p:set>
                                    <p:animEffect transition="in" filter="fade">
                                      <p:cBhvr>
                                        <p:cTn id="139" dur="200"/>
                                        <p:tgtEl>
                                          <p:spTgt spid="99"/>
                                        </p:tgtEl>
                                      </p:cBhvr>
                                    </p:animEffect>
                                  </p:childTnLst>
                                </p:cTn>
                              </p:par>
                              <p:par>
                                <p:cTn id="140" presetID="10" presetClass="entr" presetSubtype="0" fill="hold" nodeType="withEffect">
                                  <p:stCondLst>
                                    <p:cond delay="200"/>
                                  </p:stCondLst>
                                  <p:childTnLst>
                                    <p:set>
                                      <p:cBhvr>
                                        <p:cTn id="141" dur="1" fill="hold">
                                          <p:stCondLst>
                                            <p:cond delay="0"/>
                                          </p:stCondLst>
                                        </p:cTn>
                                        <p:tgtEl>
                                          <p:spTgt spid="108"/>
                                        </p:tgtEl>
                                        <p:attrNameLst>
                                          <p:attrName>style.visibility</p:attrName>
                                        </p:attrNameLst>
                                      </p:cBhvr>
                                      <p:to>
                                        <p:strVal val="visible"/>
                                      </p:to>
                                    </p:set>
                                    <p:animEffect transition="in" filter="fade">
                                      <p:cBhvr>
                                        <p:cTn id="142" dur="200"/>
                                        <p:tgtEl>
                                          <p:spTgt spid="108"/>
                                        </p:tgtEl>
                                      </p:cBhvr>
                                    </p:animEffect>
                                  </p:childTnLst>
                                </p:cTn>
                              </p:par>
                              <p:par>
                                <p:cTn id="143" presetID="10" presetClass="entr" presetSubtype="0" fill="hold" nodeType="withEffect">
                                  <p:stCondLst>
                                    <p:cond delay="200"/>
                                  </p:stCondLst>
                                  <p:childTnLst>
                                    <p:set>
                                      <p:cBhvr>
                                        <p:cTn id="144" dur="1" fill="hold">
                                          <p:stCondLst>
                                            <p:cond delay="0"/>
                                          </p:stCondLst>
                                        </p:cTn>
                                        <p:tgtEl>
                                          <p:spTgt spid="109"/>
                                        </p:tgtEl>
                                        <p:attrNameLst>
                                          <p:attrName>style.visibility</p:attrName>
                                        </p:attrNameLst>
                                      </p:cBhvr>
                                      <p:to>
                                        <p:strVal val="visible"/>
                                      </p:to>
                                    </p:set>
                                    <p:animEffect transition="in" filter="fade">
                                      <p:cBhvr>
                                        <p:cTn id="145" dur="200"/>
                                        <p:tgtEl>
                                          <p:spTgt spid="109"/>
                                        </p:tgtEl>
                                      </p:cBhvr>
                                    </p:animEffect>
                                  </p:childTnLst>
                                </p:cTn>
                              </p:par>
                              <p:par>
                                <p:cTn id="146" presetID="10" presetClass="entr" presetSubtype="0" fill="hold" nodeType="withEffect">
                                  <p:stCondLst>
                                    <p:cond delay="200"/>
                                  </p:stCondLst>
                                  <p:childTnLst>
                                    <p:set>
                                      <p:cBhvr>
                                        <p:cTn id="147" dur="1" fill="hold">
                                          <p:stCondLst>
                                            <p:cond delay="0"/>
                                          </p:stCondLst>
                                        </p:cTn>
                                        <p:tgtEl>
                                          <p:spTgt spid="110"/>
                                        </p:tgtEl>
                                        <p:attrNameLst>
                                          <p:attrName>style.visibility</p:attrName>
                                        </p:attrNameLst>
                                      </p:cBhvr>
                                      <p:to>
                                        <p:strVal val="visible"/>
                                      </p:to>
                                    </p:set>
                                    <p:animEffect transition="in" filter="fade">
                                      <p:cBhvr>
                                        <p:cTn id="148" dur="200"/>
                                        <p:tgtEl>
                                          <p:spTgt spid="110"/>
                                        </p:tgtEl>
                                      </p:cBhvr>
                                    </p:animEffect>
                                  </p:childTnLst>
                                </p:cTn>
                              </p:par>
                              <p:par>
                                <p:cTn id="149" presetID="10" presetClass="entr" presetSubtype="0" fill="hold" nodeType="withEffect">
                                  <p:stCondLst>
                                    <p:cond delay="200"/>
                                  </p:stCondLst>
                                  <p:childTnLst>
                                    <p:set>
                                      <p:cBhvr>
                                        <p:cTn id="150" dur="1" fill="hold">
                                          <p:stCondLst>
                                            <p:cond delay="0"/>
                                          </p:stCondLst>
                                        </p:cTn>
                                        <p:tgtEl>
                                          <p:spTgt spid="100"/>
                                        </p:tgtEl>
                                        <p:attrNameLst>
                                          <p:attrName>style.visibility</p:attrName>
                                        </p:attrNameLst>
                                      </p:cBhvr>
                                      <p:to>
                                        <p:strVal val="visible"/>
                                      </p:to>
                                    </p:set>
                                    <p:animEffect transition="in" filter="fade">
                                      <p:cBhvr>
                                        <p:cTn id="151" dur="200"/>
                                        <p:tgtEl>
                                          <p:spTgt spid="100"/>
                                        </p:tgtEl>
                                      </p:cBhvr>
                                    </p:animEffect>
                                  </p:childTnLst>
                                </p:cTn>
                              </p:par>
                              <p:par>
                                <p:cTn id="152" presetID="10" presetClass="entr" presetSubtype="0" fill="hold" nodeType="withEffect">
                                  <p:stCondLst>
                                    <p:cond delay="200"/>
                                  </p:stCondLst>
                                  <p:childTnLst>
                                    <p:set>
                                      <p:cBhvr>
                                        <p:cTn id="153" dur="1" fill="hold">
                                          <p:stCondLst>
                                            <p:cond delay="0"/>
                                          </p:stCondLst>
                                        </p:cTn>
                                        <p:tgtEl>
                                          <p:spTgt spid="102"/>
                                        </p:tgtEl>
                                        <p:attrNameLst>
                                          <p:attrName>style.visibility</p:attrName>
                                        </p:attrNameLst>
                                      </p:cBhvr>
                                      <p:to>
                                        <p:strVal val="visible"/>
                                      </p:to>
                                    </p:set>
                                    <p:animEffect transition="in" filter="fade">
                                      <p:cBhvr>
                                        <p:cTn id="154" dur="200"/>
                                        <p:tgtEl>
                                          <p:spTgt spid="102"/>
                                        </p:tgtEl>
                                      </p:cBhvr>
                                    </p:animEffect>
                                  </p:childTnLst>
                                </p:cTn>
                              </p:par>
                              <p:par>
                                <p:cTn id="155" presetID="10" presetClass="entr" presetSubtype="0" fill="hold" nodeType="withEffect">
                                  <p:stCondLst>
                                    <p:cond delay="200"/>
                                  </p:stCondLst>
                                  <p:childTnLst>
                                    <p:set>
                                      <p:cBhvr>
                                        <p:cTn id="156" dur="1" fill="hold">
                                          <p:stCondLst>
                                            <p:cond delay="0"/>
                                          </p:stCondLst>
                                        </p:cTn>
                                        <p:tgtEl>
                                          <p:spTgt spid="104"/>
                                        </p:tgtEl>
                                        <p:attrNameLst>
                                          <p:attrName>style.visibility</p:attrName>
                                        </p:attrNameLst>
                                      </p:cBhvr>
                                      <p:to>
                                        <p:strVal val="visible"/>
                                      </p:to>
                                    </p:set>
                                    <p:animEffect transition="in" filter="fade">
                                      <p:cBhvr>
                                        <p:cTn id="157" dur="200"/>
                                        <p:tgtEl>
                                          <p:spTgt spid="104"/>
                                        </p:tgtEl>
                                      </p:cBhvr>
                                    </p:animEffect>
                                  </p:childTnLst>
                                </p:cTn>
                              </p:par>
                              <p:par>
                                <p:cTn id="158" presetID="10" presetClass="entr" presetSubtype="0" fill="hold" nodeType="withEffect">
                                  <p:stCondLst>
                                    <p:cond delay="200"/>
                                  </p:stCondLst>
                                  <p:childTnLst>
                                    <p:set>
                                      <p:cBhvr>
                                        <p:cTn id="159" dur="1" fill="hold">
                                          <p:stCondLst>
                                            <p:cond delay="0"/>
                                          </p:stCondLst>
                                        </p:cTn>
                                        <p:tgtEl>
                                          <p:spTgt spid="106"/>
                                        </p:tgtEl>
                                        <p:attrNameLst>
                                          <p:attrName>style.visibility</p:attrName>
                                        </p:attrNameLst>
                                      </p:cBhvr>
                                      <p:to>
                                        <p:strVal val="visible"/>
                                      </p:to>
                                    </p:set>
                                    <p:animEffect transition="in" filter="fade">
                                      <p:cBhvr>
                                        <p:cTn id="160" dur="200"/>
                                        <p:tgtEl>
                                          <p:spTgt spid="106"/>
                                        </p:tgtEl>
                                      </p:cBhvr>
                                    </p:animEffect>
                                  </p:childTnLst>
                                </p:cTn>
                              </p:par>
                              <p:par>
                                <p:cTn id="161" presetID="10" presetClass="entr" presetSubtype="0" fill="hold" nodeType="withEffect">
                                  <p:stCondLst>
                                    <p:cond delay="200"/>
                                  </p:stCondLst>
                                  <p:childTnLst>
                                    <p:set>
                                      <p:cBhvr>
                                        <p:cTn id="162" dur="1" fill="hold">
                                          <p:stCondLst>
                                            <p:cond delay="0"/>
                                          </p:stCondLst>
                                        </p:cTn>
                                        <p:tgtEl>
                                          <p:spTgt spid="101"/>
                                        </p:tgtEl>
                                        <p:attrNameLst>
                                          <p:attrName>style.visibility</p:attrName>
                                        </p:attrNameLst>
                                      </p:cBhvr>
                                      <p:to>
                                        <p:strVal val="visible"/>
                                      </p:to>
                                    </p:set>
                                    <p:animEffect transition="in" filter="fade">
                                      <p:cBhvr>
                                        <p:cTn id="163" dur="200"/>
                                        <p:tgtEl>
                                          <p:spTgt spid="101"/>
                                        </p:tgtEl>
                                      </p:cBhvr>
                                    </p:animEffect>
                                  </p:childTnLst>
                                </p:cTn>
                              </p:par>
                              <p:par>
                                <p:cTn id="164" presetID="10" presetClass="entr" presetSubtype="0" fill="hold" nodeType="withEffect">
                                  <p:stCondLst>
                                    <p:cond delay="200"/>
                                  </p:stCondLst>
                                  <p:childTnLst>
                                    <p:set>
                                      <p:cBhvr>
                                        <p:cTn id="165" dur="1" fill="hold">
                                          <p:stCondLst>
                                            <p:cond delay="0"/>
                                          </p:stCondLst>
                                        </p:cTn>
                                        <p:tgtEl>
                                          <p:spTgt spid="105"/>
                                        </p:tgtEl>
                                        <p:attrNameLst>
                                          <p:attrName>style.visibility</p:attrName>
                                        </p:attrNameLst>
                                      </p:cBhvr>
                                      <p:to>
                                        <p:strVal val="visible"/>
                                      </p:to>
                                    </p:set>
                                    <p:animEffect transition="in" filter="fade">
                                      <p:cBhvr>
                                        <p:cTn id="166" dur="200"/>
                                        <p:tgtEl>
                                          <p:spTgt spid="105"/>
                                        </p:tgtEl>
                                      </p:cBhvr>
                                    </p:animEffect>
                                  </p:childTnLst>
                                </p:cTn>
                              </p:par>
                              <p:par>
                                <p:cTn id="167" presetID="10" presetClass="entr" presetSubtype="0" fill="hold" nodeType="withEffect">
                                  <p:stCondLst>
                                    <p:cond delay="200"/>
                                  </p:stCondLst>
                                  <p:childTnLst>
                                    <p:set>
                                      <p:cBhvr>
                                        <p:cTn id="168" dur="1" fill="hold">
                                          <p:stCondLst>
                                            <p:cond delay="0"/>
                                          </p:stCondLst>
                                        </p:cTn>
                                        <p:tgtEl>
                                          <p:spTgt spid="103"/>
                                        </p:tgtEl>
                                        <p:attrNameLst>
                                          <p:attrName>style.visibility</p:attrName>
                                        </p:attrNameLst>
                                      </p:cBhvr>
                                      <p:to>
                                        <p:strVal val="visible"/>
                                      </p:to>
                                    </p:set>
                                    <p:animEffect transition="in" filter="fade">
                                      <p:cBhvr>
                                        <p:cTn id="169" dur="200"/>
                                        <p:tgtEl>
                                          <p:spTgt spid="103"/>
                                        </p:tgtEl>
                                      </p:cBhvr>
                                    </p:animEffect>
                                  </p:childTnLst>
                                </p:cTn>
                              </p:par>
                              <p:par>
                                <p:cTn id="170" presetID="10" presetClass="entr" presetSubtype="0" fill="hold" nodeType="withEffect">
                                  <p:stCondLst>
                                    <p:cond delay="200"/>
                                  </p:stCondLst>
                                  <p:childTnLst>
                                    <p:set>
                                      <p:cBhvr>
                                        <p:cTn id="171" dur="1" fill="hold">
                                          <p:stCondLst>
                                            <p:cond delay="0"/>
                                          </p:stCondLst>
                                        </p:cTn>
                                        <p:tgtEl>
                                          <p:spTgt spid="107"/>
                                        </p:tgtEl>
                                        <p:attrNameLst>
                                          <p:attrName>style.visibility</p:attrName>
                                        </p:attrNameLst>
                                      </p:cBhvr>
                                      <p:to>
                                        <p:strVal val="visible"/>
                                      </p:to>
                                    </p:set>
                                    <p:animEffect transition="in" filter="fade">
                                      <p:cBhvr>
                                        <p:cTn id="172" dur="200"/>
                                        <p:tgtEl>
                                          <p:spTgt spid="107"/>
                                        </p:tgtEl>
                                      </p:cBhvr>
                                    </p:animEffect>
                                  </p:childTnLst>
                                </p:cTn>
                              </p:par>
                              <p:par>
                                <p:cTn id="173" presetID="10" presetClass="entr" presetSubtype="0" fill="hold" grpId="0" nodeType="withEffect">
                                  <p:stCondLst>
                                    <p:cond delay="200"/>
                                  </p:stCondLst>
                                  <p:childTnLst>
                                    <p:set>
                                      <p:cBhvr>
                                        <p:cTn id="174" dur="1" fill="hold">
                                          <p:stCondLst>
                                            <p:cond delay="0"/>
                                          </p:stCondLst>
                                        </p:cTn>
                                        <p:tgtEl>
                                          <p:spTgt spid="97"/>
                                        </p:tgtEl>
                                        <p:attrNameLst>
                                          <p:attrName>style.visibility</p:attrName>
                                        </p:attrNameLst>
                                      </p:cBhvr>
                                      <p:to>
                                        <p:strVal val="visible"/>
                                      </p:to>
                                    </p:set>
                                    <p:animEffect transition="in" filter="fade">
                                      <p:cBhvr>
                                        <p:cTn id="175" dur="200"/>
                                        <p:tgtEl>
                                          <p:spTgt spid="97"/>
                                        </p:tgtEl>
                                      </p:cBhvr>
                                    </p:animEffect>
                                  </p:childTnLst>
                                </p:cTn>
                              </p:par>
                              <p:par>
                                <p:cTn id="176" presetID="10" presetClass="entr" presetSubtype="0" fill="hold" grpId="0" nodeType="withEffect">
                                  <p:stCondLst>
                                    <p:cond delay="200"/>
                                  </p:stCondLst>
                                  <p:childTnLst>
                                    <p:set>
                                      <p:cBhvr>
                                        <p:cTn id="177" dur="1" fill="hold">
                                          <p:stCondLst>
                                            <p:cond delay="0"/>
                                          </p:stCondLst>
                                        </p:cTn>
                                        <p:tgtEl>
                                          <p:spTgt spid="96"/>
                                        </p:tgtEl>
                                        <p:attrNameLst>
                                          <p:attrName>style.visibility</p:attrName>
                                        </p:attrNameLst>
                                      </p:cBhvr>
                                      <p:to>
                                        <p:strVal val="visible"/>
                                      </p:to>
                                    </p:set>
                                    <p:animEffect transition="in" filter="fade">
                                      <p:cBhvr>
                                        <p:cTn id="178" dur="200"/>
                                        <p:tgtEl>
                                          <p:spTgt spid="96"/>
                                        </p:tgtEl>
                                      </p:cBhvr>
                                    </p:animEffect>
                                  </p:childTnLst>
                                </p:cTn>
                              </p:par>
                              <p:par>
                                <p:cTn id="179" presetID="10" presetClass="entr" presetSubtype="0" fill="hold" grpId="0" nodeType="withEffect">
                                  <p:stCondLst>
                                    <p:cond delay="200"/>
                                  </p:stCondLst>
                                  <p:childTnLst>
                                    <p:set>
                                      <p:cBhvr>
                                        <p:cTn id="180" dur="1" fill="hold">
                                          <p:stCondLst>
                                            <p:cond delay="0"/>
                                          </p:stCondLst>
                                        </p:cTn>
                                        <p:tgtEl>
                                          <p:spTgt spid="95"/>
                                        </p:tgtEl>
                                        <p:attrNameLst>
                                          <p:attrName>style.visibility</p:attrName>
                                        </p:attrNameLst>
                                      </p:cBhvr>
                                      <p:to>
                                        <p:strVal val="visible"/>
                                      </p:to>
                                    </p:set>
                                    <p:animEffect transition="in" filter="fade">
                                      <p:cBhvr>
                                        <p:cTn id="181" dur="200"/>
                                        <p:tgtEl>
                                          <p:spTgt spid="95"/>
                                        </p:tgtEl>
                                      </p:cBhvr>
                                    </p:animEffect>
                                  </p:childTnLst>
                                </p:cTn>
                              </p:par>
                              <p:par>
                                <p:cTn id="182" presetID="10" presetClass="entr" presetSubtype="0" fill="hold" nodeType="withEffect">
                                  <p:stCondLst>
                                    <p:cond delay="300"/>
                                  </p:stCondLst>
                                  <p:childTnLst>
                                    <p:set>
                                      <p:cBhvr>
                                        <p:cTn id="183" dur="1" fill="hold">
                                          <p:stCondLst>
                                            <p:cond delay="0"/>
                                          </p:stCondLst>
                                        </p:cTn>
                                        <p:tgtEl>
                                          <p:spTgt spid="154"/>
                                        </p:tgtEl>
                                        <p:attrNameLst>
                                          <p:attrName>style.visibility</p:attrName>
                                        </p:attrNameLst>
                                      </p:cBhvr>
                                      <p:to>
                                        <p:strVal val="visible"/>
                                      </p:to>
                                    </p:set>
                                    <p:animEffect transition="in" filter="fade">
                                      <p:cBhvr>
                                        <p:cTn id="184" dur="200"/>
                                        <p:tgtEl>
                                          <p:spTgt spid="154"/>
                                        </p:tgtEl>
                                      </p:cBhvr>
                                    </p:animEffect>
                                  </p:childTnLst>
                                </p:cTn>
                              </p:par>
                              <p:par>
                                <p:cTn id="185" presetID="10" presetClass="entr" presetSubtype="0" fill="hold" nodeType="withEffect">
                                  <p:stCondLst>
                                    <p:cond delay="300"/>
                                  </p:stCondLst>
                                  <p:childTnLst>
                                    <p:set>
                                      <p:cBhvr>
                                        <p:cTn id="186" dur="1" fill="hold">
                                          <p:stCondLst>
                                            <p:cond delay="0"/>
                                          </p:stCondLst>
                                        </p:cTn>
                                        <p:tgtEl>
                                          <p:spTgt spid="157"/>
                                        </p:tgtEl>
                                        <p:attrNameLst>
                                          <p:attrName>style.visibility</p:attrName>
                                        </p:attrNameLst>
                                      </p:cBhvr>
                                      <p:to>
                                        <p:strVal val="visible"/>
                                      </p:to>
                                    </p:set>
                                    <p:animEffect transition="in" filter="fade">
                                      <p:cBhvr>
                                        <p:cTn id="187" dur="200"/>
                                        <p:tgtEl>
                                          <p:spTgt spid="157"/>
                                        </p:tgtEl>
                                      </p:cBhvr>
                                    </p:animEffect>
                                  </p:childTnLst>
                                </p:cTn>
                              </p:par>
                              <p:par>
                                <p:cTn id="188" presetID="10" presetClass="entr" presetSubtype="0" fill="hold" nodeType="withEffect">
                                  <p:stCondLst>
                                    <p:cond delay="300"/>
                                  </p:stCondLst>
                                  <p:childTnLst>
                                    <p:set>
                                      <p:cBhvr>
                                        <p:cTn id="189" dur="1" fill="hold">
                                          <p:stCondLst>
                                            <p:cond delay="0"/>
                                          </p:stCondLst>
                                        </p:cTn>
                                        <p:tgtEl>
                                          <p:spTgt spid="156"/>
                                        </p:tgtEl>
                                        <p:attrNameLst>
                                          <p:attrName>style.visibility</p:attrName>
                                        </p:attrNameLst>
                                      </p:cBhvr>
                                      <p:to>
                                        <p:strVal val="visible"/>
                                      </p:to>
                                    </p:set>
                                    <p:animEffect transition="in" filter="fade">
                                      <p:cBhvr>
                                        <p:cTn id="190" dur="200"/>
                                        <p:tgtEl>
                                          <p:spTgt spid="156"/>
                                        </p:tgtEl>
                                      </p:cBhvr>
                                    </p:animEffect>
                                  </p:childTnLst>
                                </p:cTn>
                              </p:par>
                              <p:par>
                                <p:cTn id="191" presetID="10" presetClass="entr" presetSubtype="0" fill="hold" grpId="0" nodeType="withEffect">
                                  <p:stCondLst>
                                    <p:cond delay="300"/>
                                  </p:stCondLst>
                                  <p:childTnLst>
                                    <p:set>
                                      <p:cBhvr>
                                        <p:cTn id="192" dur="1" fill="hold">
                                          <p:stCondLst>
                                            <p:cond delay="0"/>
                                          </p:stCondLst>
                                        </p:cTn>
                                        <p:tgtEl>
                                          <p:spTgt spid="155"/>
                                        </p:tgtEl>
                                        <p:attrNameLst>
                                          <p:attrName>style.visibility</p:attrName>
                                        </p:attrNameLst>
                                      </p:cBhvr>
                                      <p:to>
                                        <p:strVal val="visible"/>
                                      </p:to>
                                    </p:set>
                                    <p:animEffect transition="in" filter="fade">
                                      <p:cBhvr>
                                        <p:cTn id="193" dur="200"/>
                                        <p:tgtEl>
                                          <p:spTgt spid="155"/>
                                        </p:tgtEl>
                                      </p:cBhvr>
                                    </p:animEffect>
                                  </p:childTnLst>
                                </p:cTn>
                              </p:par>
                              <p:par>
                                <p:cTn id="194" presetID="10" presetClass="entr" presetSubtype="0" fill="hold" nodeType="withEffect">
                                  <p:stCondLst>
                                    <p:cond delay="200"/>
                                  </p:stCondLst>
                                  <p:childTnLst>
                                    <p:set>
                                      <p:cBhvr>
                                        <p:cTn id="195" dur="1" fill="hold">
                                          <p:stCondLst>
                                            <p:cond delay="0"/>
                                          </p:stCondLst>
                                        </p:cTn>
                                        <p:tgtEl>
                                          <p:spTgt spid="91"/>
                                        </p:tgtEl>
                                        <p:attrNameLst>
                                          <p:attrName>style.visibility</p:attrName>
                                        </p:attrNameLst>
                                      </p:cBhvr>
                                      <p:to>
                                        <p:strVal val="visible"/>
                                      </p:to>
                                    </p:set>
                                    <p:animEffect transition="in" filter="fade">
                                      <p:cBhvr>
                                        <p:cTn id="196" dur="200"/>
                                        <p:tgtEl>
                                          <p:spTgt spid="91"/>
                                        </p:tgtEl>
                                      </p:cBhvr>
                                    </p:animEffect>
                                  </p:childTnLst>
                                </p:cTn>
                              </p:par>
                              <p:par>
                                <p:cTn id="197" presetID="10" presetClass="entr" presetSubtype="0" fill="hold" grpId="0" nodeType="withEffect">
                                  <p:stCondLst>
                                    <p:cond delay="400"/>
                                  </p:stCondLst>
                                  <p:childTnLst>
                                    <p:set>
                                      <p:cBhvr>
                                        <p:cTn id="198" dur="1" fill="hold">
                                          <p:stCondLst>
                                            <p:cond delay="0"/>
                                          </p:stCondLst>
                                        </p:cTn>
                                        <p:tgtEl>
                                          <p:spTgt spid="129"/>
                                        </p:tgtEl>
                                        <p:attrNameLst>
                                          <p:attrName>style.visibility</p:attrName>
                                        </p:attrNameLst>
                                      </p:cBhvr>
                                      <p:to>
                                        <p:strVal val="visible"/>
                                      </p:to>
                                    </p:set>
                                    <p:animEffect transition="in" filter="fade">
                                      <p:cBhvr>
                                        <p:cTn id="199" dur="200"/>
                                        <p:tgtEl>
                                          <p:spTgt spid="129"/>
                                        </p:tgtEl>
                                      </p:cBhvr>
                                    </p:animEffect>
                                  </p:childTnLst>
                                </p:cTn>
                              </p:par>
                              <p:par>
                                <p:cTn id="200" presetID="10" presetClass="entr" presetSubtype="0" fill="hold" nodeType="withEffect">
                                  <p:stCondLst>
                                    <p:cond delay="400"/>
                                  </p:stCondLst>
                                  <p:childTnLst>
                                    <p:set>
                                      <p:cBhvr>
                                        <p:cTn id="201" dur="1" fill="hold">
                                          <p:stCondLst>
                                            <p:cond delay="0"/>
                                          </p:stCondLst>
                                        </p:cTn>
                                        <p:tgtEl>
                                          <p:spTgt spid="130"/>
                                        </p:tgtEl>
                                        <p:attrNameLst>
                                          <p:attrName>style.visibility</p:attrName>
                                        </p:attrNameLst>
                                      </p:cBhvr>
                                      <p:to>
                                        <p:strVal val="visible"/>
                                      </p:to>
                                    </p:set>
                                    <p:animEffect transition="in" filter="fade">
                                      <p:cBhvr>
                                        <p:cTn id="202" dur="200"/>
                                        <p:tgtEl>
                                          <p:spTgt spid="130"/>
                                        </p:tgtEl>
                                      </p:cBhvr>
                                    </p:animEffect>
                                  </p:childTnLst>
                                </p:cTn>
                              </p:par>
                              <p:par>
                                <p:cTn id="203" presetID="10" presetClass="entr" presetSubtype="0" fill="hold" grpId="0" nodeType="withEffect">
                                  <p:stCondLst>
                                    <p:cond delay="400"/>
                                  </p:stCondLst>
                                  <p:childTnLst>
                                    <p:set>
                                      <p:cBhvr>
                                        <p:cTn id="204" dur="1" fill="hold">
                                          <p:stCondLst>
                                            <p:cond delay="0"/>
                                          </p:stCondLst>
                                        </p:cTn>
                                        <p:tgtEl>
                                          <p:spTgt spid="131"/>
                                        </p:tgtEl>
                                        <p:attrNameLst>
                                          <p:attrName>style.visibility</p:attrName>
                                        </p:attrNameLst>
                                      </p:cBhvr>
                                      <p:to>
                                        <p:strVal val="visible"/>
                                      </p:to>
                                    </p:set>
                                    <p:animEffect transition="in" filter="fade">
                                      <p:cBhvr>
                                        <p:cTn id="205" dur="200"/>
                                        <p:tgtEl>
                                          <p:spTgt spid="131"/>
                                        </p:tgtEl>
                                      </p:cBhvr>
                                    </p:animEffect>
                                  </p:childTnLst>
                                </p:cTn>
                              </p:par>
                              <p:par>
                                <p:cTn id="206" presetID="10" presetClass="entr" presetSubtype="0" fill="hold" grpId="0" nodeType="withEffect">
                                  <p:stCondLst>
                                    <p:cond delay="400"/>
                                  </p:stCondLst>
                                  <p:childTnLst>
                                    <p:set>
                                      <p:cBhvr>
                                        <p:cTn id="207" dur="1" fill="hold">
                                          <p:stCondLst>
                                            <p:cond delay="0"/>
                                          </p:stCondLst>
                                        </p:cTn>
                                        <p:tgtEl>
                                          <p:spTgt spid="132"/>
                                        </p:tgtEl>
                                        <p:attrNameLst>
                                          <p:attrName>style.visibility</p:attrName>
                                        </p:attrNameLst>
                                      </p:cBhvr>
                                      <p:to>
                                        <p:strVal val="visible"/>
                                      </p:to>
                                    </p:set>
                                    <p:animEffect transition="in" filter="fade">
                                      <p:cBhvr>
                                        <p:cTn id="208" dur="200"/>
                                        <p:tgtEl>
                                          <p:spTgt spid="132"/>
                                        </p:tgtEl>
                                      </p:cBhvr>
                                    </p:animEffect>
                                  </p:childTnLst>
                                </p:cTn>
                              </p:par>
                              <p:par>
                                <p:cTn id="209" presetID="10" presetClass="entr" presetSubtype="0" fill="hold" grpId="0" nodeType="withEffect">
                                  <p:stCondLst>
                                    <p:cond delay="400"/>
                                  </p:stCondLst>
                                  <p:childTnLst>
                                    <p:set>
                                      <p:cBhvr>
                                        <p:cTn id="210" dur="1" fill="hold">
                                          <p:stCondLst>
                                            <p:cond delay="0"/>
                                          </p:stCondLst>
                                        </p:cTn>
                                        <p:tgtEl>
                                          <p:spTgt spid="133"/>
                                        </p:tgtEl>
                                        <p:attrNameLst>
                                          <p:attrName>style.visibility</p:attrName>
                                        </p:attrNameLst>
                                      </p:cBhvr>
                                      <p:to>
                                        <p:strVal val="visible"/>
                                      </p:to>
                                    </p:set>
                                    <p:animEffect transition="in" filter="fade">
                                      <p:cBhvr>
                                        <p:cTn id="211" dur="200"/>
                                        <p:tgtEl>
                                          <p:spTgt spid="133"/>
                                        </p:tgtEl>
                                      </p:cBhvr>
                                    </p:animEffect>
                                  </p:childTnLst>
                                </p:cTn>
                              </p:par>
                              <p:par>
                                <p:cTn id="212" presetID="10" presetClass="entr" presetSubtype="0" fill="hold" grpId="0" nodeType="withEffect">
                                  <p:stCondLst>
                                    <p:cond delay="400"/>
                                  </p:stCondLst>
                                  <p:childTnLst>
                                    <p:set>
                                      <p:cBhvr>
                                        <p:cTn id="213" dur="1" fill="hold">
                                          <p:stCondLst>
                                            <p:cond delay="0"/>
                                          </p:stCondLst>
                                        </p:cTn>
                                        <p:tgtEl>
                                          <p:spTgt spid="134"/>
                                        </p:tgtEl>
                                        <p:attrNameLst>
                                          <p:attrName>style.visibility</p:attrName>
                                        </p:attrNameLst>
                                      </p:cBhvr>
                                      <p:to>
                                        <p:strVal val="visible"/>
                                      </p:to>
                                    </p:set>
                                    <p:animEffect transition="in" filter="fade">
                                      <p:cBhvr>
                                        <p:cTn id="214" dur="200"/>
                                        <p:tgtEl>
                                          <p:spTgt spid="134"/>
                                        </p:tgtEl>
                                      </p:cBhvr>
                                    </p:animEffect>
                                  </p:childTnLst>
                                </p:cTn>
                              </p:par>
                              <p:par>
                                <p:cTn id="215" presetID="10" presetClass="entr" presetSubtype="0" fill="hold" grpId="0" nodeType="withEffect">
                                  <p:stCondLst>
                                    <p:cond delay="400"/>
                                  </p:stCondLst>
                                  <p:childTnLst>
                                    <p:set>
                                      <p:cBhvr>
                                        <p:cTn id="216" dur="1" fill="hold">
                                          <p:stCondLst>
                                            <p:cond delay="0"/>
                                          </p:stCondLst>
                                        </p:cTn>
                                        <p:tgtEl>
                                          <p:spTgt spid="135"/>
                                        </p:tgtEl>
                                        <p:attrNameLst>
                                          <p:attrName>style.visibility</p:attrName>
                                        </p:attrNameLst>
                                      </p:cBhvr>
                                      <p:to>
                                        <p:strVal val="visible"/>
                                      </p:to>
                                    </p:set>
                                    <p:animEffect transition="in" filter="fade">
                                      <p:cBhvr>
                                        <p:cTn id="217" dur="200"/>
                                        <p:tgtEl>
                                          <p:spTgt spid="135"/>
                                        </p:tgtEl>
                                      </p:cBhvr>
                                    </p:animEffect>
                                  </p:childTnLst>
                                </p:cTn>
                              </p:par>
                              <p:par>
                                <p:cTn id="218" presetID="10" presetClass="entr" presetSubtype="0" fill="hold" nodeType="withEffect">
                                  <p:stCondLst>
                                    <p:cond delay="300"/>
                                  </p:stCondLst>
                                  <p:childTnLst>
                                    <p:set>
                                      <p:cBhvr>
                                        <p:cTn id="219" dur="1" fill="hold">
                                          <p:stCondLst>
                                            <p:cond delay="0"/>
                                          </p:stCondLst>
                                        </p:cTn>
                                        <p:tgtEl>
                                          <p:spTgt spid="164"/>
                                        </p:tgtEl>
                                        <p:attrNameLst>
                                          <p:attrName>style.visibility</p:attrName>
                                        </p:attrNameLst>
                                      </p:cBhvr>
                                      <p:to>
                                        <p:strVal val="visible"/>
                                      </p:to>
                                    </p:set>
                                    <p:animEffect transition="in" filter="fade">
                                      <p:cBhvr>
                                        <p:cTn id="220" dur="200"/>
                                        <p:tgtEl>
                                          <p:spTgt spid="164"/>
                                        </p:tgtEl>
                                      </p:cBhvr>
                                    </p:animEffect>
                                  </p:childTnLst>
                                </p:cTn>
                              </p:par>
                              <p:par>
                                <p:cTn id="221" presetID="10" presetClass="entr" presetSubtype="0" fill="hold" nodeType="withEffect">
                                  <p:stCondLst>
                                    <p:cond delay="100"/>
                                  </p:stCondLst>
                                  <p:childTnLst>
                                    <p:set>
                                      <p:cBhvr>
                                        <p:cTn id="222" dur="1" fill="hold">
                                          <p:stCondLst>
                                            <p:cond delay="0"/>
                                          </p:stCondLst>
                                        </p:cTn>
                                        <p:tgtEl>
                                          <p:spTgt spid="128"/>
                                        </p:tgtEl>
                                        <p:attrNameLst>
                                          <p:attrName>style.visibility</p:attrName>
                                        </p:attrNameLst>
                                      </p:cBhvr>
                                      <p:to>
                                        <p:strVal val="visible"/>
                                      </p:to>
                                    </p:set>
                                    <p:animEffect transition="in" filter="fade">
                                      <p:cBhvr>
                                        <p:cTn id="223" dur="200"/>
                                        <p:tgtEl>
                                          <p:spTgt spid="128"/>
                                        </p:tgtEl>
                                      </p:cBhvr>
                                    </p:animEffect>
                                  </p:childTnLst>
                                </p:cTn>
                              </p:par>
                              <p:par>
                                <p:cTn id="224" presetID="10" presetClass="entr" presetSubtype="0" fill="hold" nodeType="withEffect">
                                  <p:stCondLst>
                                    <p:cond delay="400"/>
                                  </p:stCondLst>
                                  <p:childTnLst>
                                    <p:set>
                                      <p:cBhvr>
                                        <p:cTn id="225" dur="1" fill="hold">
                                          <p:stCondLst>
                                            <p:cond delay="0"/>
                                          </p:stCondLst>
                                        </p:cTn>
                                        <p:tgtEl>
                                          <p:spTgt spid="55"/>
                                        </p:tgtEl>
                                        <p:attrNameLst>
                                          <p:attrName>style.visibility</p:attrName>
                                        </p:attrNameLst>
                                      </p:cBhvr>
                                      <p:to>
                                        <p:strVal val="visible"/>
                                      </p:to>
                                    </p:set>
                                    <p:animEffect transition="in" filter="fade">
                                      <p:cBhvr>
                                        <p:cTn id="226" dur="200"/>
                                        <p:tgtEl>
                                          <p:spTgt spid="55"/>
                                        </p:tgtEl>
                                      </p:cBhvr>
                                    </p:animEffect>
                                  </p:childTnLst>
                                </p:cTn>
                              </p:par>
                              <p:par>
                                <p:cTn id="227" presetID="10" presetClass="entr" presetSubtype="0" fill="hold" nodeType="withEffect">
                                  <p:stCondLst>
                                    <p:cond delay="400"/>
                                  </p:stCondLst>
                                  <p:childTnLst>
                                    <p:set>
                                      <p:cBhvr>
                                        <p:cTn id="228" dur="1" fill="hold">
                                          <p:stCondLst>
                                            <p:cond delay="0"/>
                                          </p:stCondLst>
                                        </p:cTn>
                                        <p:tgtEl>
                                          <p:spTgt spid="53"/>
                                        </p:tgtEl>
                                        <p:attrNameLst>
                                          <p:attrName>style.visibility</p:attrName>
                                        </p:attrNameLst>
                                      </p:cBhvr>
                                      <p:to>
                                        <p:strVal val="visible"/>
                                      </p:to>
                                    </p:set>
                                    <p:animEffect transition="in" filter="fade">
                                      <p:cBhvr>
                                        <p:cTn id="229" dur="200"/>
                                        <p:tgtEl>
                                          <p:spTgt spid="53"/>
                                        </p:tgtEl>
                                      </p:cBhvr>
                                    </p:animEffect>
                                  </p:childTnLst>
                                </p:cTn>
                              </p:par>
                              <p:par>
                                <p:cTn id="230" presetID="10" presetClass="entr" presetSubtype="0" fill="hold" nodeType="withEffect">
                                  <p:stCondLst>
                                    <p:cond delay="400"/>
                                  </p:stCondLst>
                                  <p:childTnLst>
                                    <p:set>
                                      <p:cBhvr>
                                        <p:cTn id="231" dur="1" fill="hold">
                                          <p:stCondLst>
                                            <p:cond delay="0"/>
                                          </p:stCondLst>
                                        </p:cTn>
                                        <p:tgtEl>
                                          <p:spTgt spid="54"/>
                                        </p:tgtEl>
                                        <p:attrNameLst>
                                          <p:attrName>style.visibility</p:attrName>
                                        </p:attrNameLst>
                                      </p:cBhvr>
                                      <p:to>
                                        <p:strVal val="visible"/>
                                      </p:to>
                                    </p:set>
                                    <p:animEffect transition="in" filter="fade">
                                      <p:cBhvr>
                                        <p:cTn id="232" dur="200"/>
                                        <p:tgtEl>
                                          <p:spTgt spid="54"/>
                                        </p:tgtEl>
                                      </p:cBhvr>
                                    </p:animEffect>
                                  </p:childTnLst>
                                </p:cTn>
                              </p:par>
                              <p:par>
                                <p:cTn id="233" presetID="10" presetClass="entr" presetSubtype="0" fill="hold" nodeType="withEffect">
                                  <p:stCondLst>
                                    <p:cond delay="400"/>
                                  </p:stCondLst>
                                  <p:childTnLst>
                                    <p:set>
                                      <p:cBhvr>
                                        <p:cTn id="234" dur="1" fill="hold">
                                          <p:stCondLst>
                                            <p:cond delay="0"/>
                                          </p:stCondLst>
                                        </p:cTn>
                                        <p:tgtEl>
                                          <p:spTgt spid="56"/>
                                        </p:tgtEl>
                                        <p:attrNameLst>
                                          <p:attrName>style.visibility</p:attrName>
                                        </p:attrNameLst>
                                      </p:cBhvr>
                                      <p:to>
                                        <p:strVal val="visible"/>
                                      </p:to>
                                    </p:set>
                                    <p:animEffect transition="in" filter="fade">
                                      <p:cBhvr>
                                        <p:cTn id="235" dur="200"/>
                                        <p:tgtEl>
                                          <p:spTgt spid="56"/>
                                        </p:tgtEl>
                                      </p:cBhvr>
                                    </p:animEffect>
                                  </p:childTnLst>
                                </p:cTn>
                              </p:par>
                              <p:par>
                                <p:cTn id="236" presetID="10" presetClass="entr" presetSubtype="0" fill="hold" nodeType="withEffect">
                                  <p:stCondLst>
                                    <p:cond delay="400"/>
                                  </p:stCondLst>
                                  <p:childTnLst>
                                    <p:set>
                                      <p:cBhvr>
                                        <p:cTn id="237" dur="1" fill="hold">
                                          <p:stCondLst>
                                            <p:cond delay="0"/>
                                          </p:stCondLst>
                                        </p:cTn>
                                        <p:tgtEl>
                                          <p:spTgt spid="143"/>
                                        </p:tgtEl>
                                        <p:attrNameLst>
                                          <p:attrName>style.visibility</p:attrName>
                                        </p:attrNameLst>
                                      </p:cBhvr>
                                      <p:to>
                                        <p:strVal val="visible"/>
                                      </p:to>
                                    </p:set>
                                    <p:animEffect transition="in" filter="fade">
                                      <p:cBhvr>
                                        <p:cTn id="238" dur="200"/>
                                        <p:tgtEl>
                                          <p:spTgt spid="143"/>
                                        </p:tgtEl>
                                      </p:cBhvr>
                                    </p:animEffect>
                                  </p:childTnLst>
                                </p:cTn>
                              </p:par>
                              <p:par>
                                <p:cTn id="239" presetID="10" presetClass="entr" presetSubtype="0" fill="hold" nodeType="withEffect">
                                  <p:stCondLst>
                                    <p:cond delay="400"/>
                                  </p:stCondLst>
                                  <p:childTnLst>
                                    <p:set>
                                      <p:cBhvr>
                                        <p:cTn id="240" dur="1" fill="hold">
                                          <p:stCondLst>
                                            <p:cond delay="0"/>
                                          </p:stCondLst>
                                        </p:cTn>
                                        <p:tgtEl>
                                          <p:spTgt spid="141"/>
                                        </p:tgtEl>
                                        <p:attrNameLst>
                                          <p:attrName>style.visibility</p:attrName>
                                        </p:attrNameLst>
                                      </p:cBhvr>
                                      <p:to>
                                        <p:strVal val="visible"/>
                                      </p:to>
                                    </p:set>
                                    <p:animEffect transition="in" filter="fade">
                                      <p:cBhvr>
                                        <p:cTn id="241" dur="200"/>
                                        <p:tgtEl>
                                          <p:spTgt spid="141"/>
                                        </p:tgtEl>
                                      </p:cBhvr>
                                    </p:animEffect>
                                  </p:childTnLst>
                                </p:cTn>
                              </p:par>
                              <p:par>
                                <p:cTn id="242" presetID="10" presetClass="entr" presetSubtype="0" fill="hold" nodeType="withEffect">
                                  <p:stCondLst>
                                    <p:cond delay="400"/>
                                  </p:stCondLst>
                                  <p:childTnLst>
                                    <p:set>
                                      <p:cBhvr>
                                        <p:cTn id="243" dur="1" fill="hold">
                                          <p:stCondLst>
                                            <p:cond delay="0"/>
                                          </p:stCondLst>
                                        </p:cTn>
                                        <p:tgtEl>
                                          <p:spTgt spid="139"/>
                                        </p:tgtEl>
                                        <p:attrNameLst>
                                          <p:attrName>style.visibility</p:attrName>
                                        </p:attrNameLst>
                                      </p:cBhvr>
                                      <p:to>
                                        <p:strVal val="visible"/>
                                      </p:to>
                                    </p:set>
                                    <p:animEffect transition="in" filter="fade">
                                      <p:cBhvr>
                                        <p:cTn id="244" dur="200"/>
                                        <p:tgtEl>
                                          <p:spTgt spid="139"/>
                                        </p:tgtEl>
                                      </p:cBhvr>
                                    </p:animEffect>
                                  </p:childTnLst>
                                </p:cTn>
                              </p:par>
                              <p:par>
                                <p:cTn id="245" presetID="10" presetClass="entr" presetSubtype="0" fill="hold" grpId="0" nodeType="withEffect">
                                  <p:stCondLst>
                                    <p:cond delay="400"/>
                                  </p:stCondLst>
                                  <p:childTnLst>
                                    <p:set>
                                      <p:cBhvr>
                                        <p:cTn id="246" dur="1" fill="hold">
                                          <p:stCondLst>
                                            <p:cond delay="0"/>
                                          </p:stCondLst>
                                        </p:cTn>
                                        <p:tgtEl>
                                          <p:spTgt spid="142"/>
                                        </p:tgtEl>
                                        <p:attrNameLst>
                                          <p:attrName>style.visibility</p:attrName>
                                        </p:attrNameLst>
                                      </p:cBhvr>
                                      <p:to>
                                        <p:strVal val="visible"/>
                                      </p:to>
                                    </p:set>
                                    <p:animEffect transition="in" filter="fade">
                                      <p:cBhvr>
                                        <p:cTn id="247" dur="200"/>
                                        <p:tgtEl>
                                          <p:spTgt spid="142"/>
                                        </p:tgtEl>
                                      </p:cBhvr>
                                    </p:animEffect>
                                  </p:childTnLst>
                                </p:cTn>
                              </p:par>
                              <p:par>
                                <p:cTn id="248" presetID="10" presetClass="entr" presetSubtype="0" fill="hold" grpId="0" nodeType="withEffect">
                                  <p:stCondLst>
                                    <p:cond delay="400"/>
                                  </p:stCondLst>
                                  <p:childTnLst>
                                    <p:set>
                                      <p:cBhvr>
                                        <p:cTn id="249" dur="1" fill="hold">
                                          <p:stCondLst>
                                            <p:cond delay="0"/>
                                          </p:stCondLst>
                                        </p:cTn>
                                        <p:tgtEl>
                                          <p:spTgt spid="140"/>
                                        </p:tgtEl>
                                        <p:attrNameLst>
                                          <p:attrName>style.visibility</p:attrName>
                                        </p:attrNameLst>
                                      </p:cBhvr>
                                      <p:to>
                                        <p:strVal val="visible"/>
                                      </p:to>
                                    </p:set>
                                    <p:animEffect transition="in" filter="fade">
                                      <p:cBhvr>
                                        <p:cTn id="250" dur="200"/>
                                        <p:tgtEl>
                                          <p:spTgt spid="140"/>
                                        </p:tgtEl>
                                      </p:cBhvr>
                                    </p:animEffect>
                                  </p:childTnLst>
                                </p:cTn>
                              </p:par>
                              <p:par>
                                <p:cTn id="251" presetID="10" presetClass="entr" presetSubtype="0" fill="hold" grpId="0" nodeType="withEffect">
                                  <p:stCondLst>
                                    <p:cond delay="400"/>
                                  </p:stCondLst>
                                  <p:childTnLst>
                                    <p:set>
                                      <p:cBhvr>
                                        <p:cTn id="252" dur="1" fill="hold">
                                          <p:stCondLst>
                                            <p:cond delay="0"/>
                                          </p:stCondLst>
                                        </p:cTn>
                                        <p:tgtEl>
                                          <p:spTgt spid="144"/>
                                        </p:tgtEl>
                                        <p:attrNameLst>
                                          <p:attrName>style.visibility</p:attrName>
                                        </p:attrNameLst>
                                      </p:cBhvr>
                                      <p:to>
                                        <p:strVal val="visible"/>
                                      </p:to>
                                    </p:set>
                                    <p:animEffect transition="in" filter="fade">
                                      <p:cBhvr>
                                        <p:cTn id="253" dur="200"/>
                                        <p:tgtEl>
                                          <p:spTgt spid="144"/>
                                        </p:tgtEl>
                                      </p:cBhvr>
                                    </p:animEffect>
                                  </p:childTnLst>
                                </p:cTn>
                              </p:par>
                              <p:par>
                                <p:cTn id="254" presetID="10" presetClass="entr" presetSubtype="0" fill="hold" nodeType="withEffect">
                                  <p:stCondLst>
                                    <p:cond delay="400"/>
                                  </p:stCondLst>
                                  <p:childTnLst>
                                    <p:set>
                                      <p:cBhvr>
                                        <p:cTn id="255" dur="1" fill="hold">
                                          <p:stCondLst>
                                            <p:cond delay="0"/>
                                          </p:stCondLst>
                                        </p:cTn>
                                        <p:tgtEl>
                                          <p:spTgt spid="137"/>
                                        </p:tgtEl>
                                        <p:attrNameLst>
                                          <p:attrName>style.visibility</p:attrName>
                                        </p:attrNameLst>
                                      </p:cBhvr>
                                      <p:to>
                                        <p:strVal val="visible"/>
                                      </p:to>
                                    </p:set>
                                    <p:animEffect transition="in" filter="fade">
                                      <p:cBhvr>
                                        <p:cTn id="256" dur="200"/>
                                        <p:tgtEl>
                                          <p:spTgt spid="137"/>
                                        </p:tgtEl>
                                      </p:cBhvr>
                                    </p:animEffect>
                                  </p:childTnLst>
                                </p:cTn>
                              </p:par>
                              <p:par>
                                <p:cTn id="257" presetID="10" presetClass="entr" presetSubtype="0" fill="hold" grpId="0" nodeType="withEffect">
                                  <p:stCondLst>
                                    <p:cond delay="400"/>
                                  </p:stCondLst>
                                  <p:childTnLst>
                                    <p:set>
                                      <p:cBhvr>
                                        <p:cTn id="258" dur="1" fill="hold">
                                          <p:stCondLst>
                                            <p:cond delay="0"/>
                                          </p:stCondLst>
                                        </p:cTn>
                                        <p:tgtEl>
                                          <p:spTgt spid="138"/>
                                        </p:tgtEl>
                                        <p:attrNameLst>
                                          <p:attrName>style.visibility</p:attrName>
                                        </p:attrNameLst>
                                      </p:cBhvr>
                                      <p:to>
                                        <p:strVal val="visible"/>
                                      </p:to>
                                    </p:set>
                                    <p:animEffect transition="in" filter="fade">
                                      <p:cBhvr>
                                        <p:cTn id="259" dur="200"/>
                                        <p:tgtEl>
                                          <p:spTgt spid="138"/>
                                        </p:tgtEl>
                                      </p:cBhvr>
                                    </p:animEffect>
                                  </p:childTnLst>
                                </p:cTn>
                              </p:par>
                              <p:par>
                                <p:cTn id="260" presetID="10" presetClass="entr" presetSubtype="0" fill="hold" nodeType="withEffect">
                                  <p:stCondLst>
                                    <p:cond delay="400"/>
                                  </p:stCondLst>
                                  <p:childTnLst>
                                    <p:set>
                                      <p:cBhvr>
                                        <p:cTn id="261" dur="1" fill="hold">
                                          <p:stCondLst>
                                            <p:cond delay="0"/>
                                          </p:stCondLst>
                                        </p:cTn>
                                        <p:tgtEl>
                                          <p:spTgt spid="165"/>
                                        </p:tgtEl>
                                        <p:attrNameLst>
                                          <p:attrName>style.visibility</p:attrName>
                                        </p:attrNameLst>
                                      </p:cBhvr>
                                      <p:to>
                                        <p:strVal val="visible"/>
                                      </p:to>
                                    </p:set>
                                    <p:animEffect transition="in" filter="fade">
                                      <p:cBhvr>
                                        <p:cTn id="262" dur="200"/>
                                        <p:tgtEl>
                                          <p:spTgt spid="165"/>
                                        </p:tgtEl>
                                      </p:cBhvr>
                                    </p:animEffect>
                                  </p:childTnLst>
                                </p:cTn>
                              </p:par>
                              <p:par>
                                <p:cTn id="263" presetID="10" presetClass="entr" presetSubtype="0" fill="hold" grpId="0" nodeType="withEffect">
                                  <p:stCondLst>
                                    <p:cond delay="400"/>
                                  </p:stCondLst>
                                  <p:childTnLst>
                                    <p:set>
                                      <p:cBhvr>
                                        <p:cTn id="264" dur="1" fill="hold">
                                          <p:stCondLst>
                                            <p:cond delay="0"/>
                                          </p:stCondLst>
                                        </p:cTn>
                                        <p:tgtEl>
                                          <p:spTgt spid="52"/>
                                        </p:tgtEl>
                                        <p:attrNameLst>
                                          <p:attrName>style.visibility</p:attrName>
                                        </p:attrNameLst>
                                      </p:cBhvr>
                                      <p:to>
                                        <p:strVal val="visible"/>
                                      </p:to>
                                    </p:set>
                                    <p:animEffect transition="in" filter="fade">
                                      <p:cBhvr>
                                        <p:cTn id="265" dur="200"/>
                                        <p:tgtEl>
                                          <p:spTgt spid="52"/>
                                        </p:tgtEl>
                                      </p:cBhvr>
                                    </p:animEffect>
                                  </p:childTnLst>
                                </p:cTn>
                              </p:par>
                              <p:par>
                                <p:cTn id="266" presetID="10" presetClass="entr" presetSubtype="0" fill="hold" grpId="0" nodeType="withEffect">
                                  <p:stCondLst>
                                    <p:cond delay="400"/>
                                  </p:stCondLst>
                                  <p:childTnLst>
                                    <p:set>
                                      <p:cBhvr>
                                        <p:cTn id="267" dur="1" fill="hold">
                                          <p:stCondLst>
                                            <p:cond delay="0"/>
                                          </p:stCondLst>
                                        </p:cTn>
                                        <p:tgtEl>
                                          <p:spTgt spid="59"/>
                                        </p:tgtEl>
                                        <p:attrNameLst>
                                          <p:attrName>style.visibility</p:attrName>
                                        </p:attrNameLst>
                                      </p:cBhvr>
                                      <p:to>
                                        <p:strVal val="visible"/>
                                      </p:to>
                                    </p:set>
                                    <p:animEffect transition="in" filter="fade">
                                      <p:cBhvr>
                                        <p:cTn id="268" dur="200"/>
                                        <p:tgtEl>
                                          <p:spTgt spid="59"/>
                                        </p:tgtEl>
                                      </p:cBhvr>
                                    </p:animEffect>
                                  </p:childTnLst>
                                </p:cTn>
                              </p:par>
                              <p:par>
                                <p:cTn id="269" presetID="10" presetClass="entr" presetSubtype="0" fill="hold" nodeType="withEffect">
                                  <p:stCondLst>
                                    <p:cond delay="400"/>
                                  </p:stCondLst>
                                  <p:childTnLst>
                                    <p:set>
                                      <p:cBhvr>
                                        <p:cTn id="270" dur="1" fill="hold">
                                          <p:stCondLst>
                                            <p:cond delay="0"/>
                                          </p:stCondLst>
                                        </p:cTn>
                                        <p:tgtEl>
                                          <p:spTgt spid="57"/>
                                        </p:tgtEl>
                                        <p:attrNameLst>
                                          <p:attrName>style.visibility</p:attrName>
                                        </p:attrNameLst>
                                      </p:cBhvr>
                                      <p:to>
                                        <p:strVal val="visible"/>
                                      </p:to>
                                    </p:set>
                                    <p:animEffect transition="in" filter="fade">
                                      <p:cBhvr>
                                        <p:cTn id="271" dur="200"/>
                                        <p:tgtEl>
                                          <p:spTgt spid="57"/>
                                        </p:tgtEl>
                                      </p:cBhvr>
                                    </p:animEffect>
                                  </p:childTnLst>
                                </p:cTn>
                              </p:par>
                              <p:par>
                                <p:cTn id="272" presetID="10" presetClass="entr" presetSubtype="0" fill="hold" grpId="0" nodeType="withEffect">
                                  <p:stCondLst>
                                    <p:cond delay="400"/>
                                  </p:stCondLst>
                                  <p:childTnLst>
                                    <p:set>
                                      <p:cBhvr>
                                        <p:cTn id="273" dur="1" fill="hold">
                                          <p:stCondLst>
                                            <p:cond delay="0"/>
                                          </p:stCondLst>
                                        </p:cTn>
                                        <p:tgtEl>
                                          <p:spTgt spid="58"/>
                                        </p:tgtEl>
                                        <p:attrNameLst>
                                          <p:attrName>style.visibility</p:attrName>
                                        </p:attrNameLst>
                                      </p:cBhvr>
                                      <p:to>
                                        <p:strVal val="visible"/>
                                      </p:to>
                                    </p:set>
                                    <p:animEffect transition="in" filter="fade">
                                      <p:cBhvr>
                                        <p:cTn id="274" dur="200"/>
                                        <p:tgtEl>
                                          <p:spTgt spid="58"/>
                                        </p:tgtEl>
                                      </p:cBhvr>
                                    </p:animEffect>
                                  </p:childTnLst>
                                </p:cTn>
                              </p:par>
                              <p:par>
                                <p:cTn id="275" presetID="10" presetClass="entr" presetSubtype="0" fill="hold" nodeType="withEffect">
                                  <p:stCondLst>
                                    <p:cond delay="400"/>
                                  </p:stCondLst>
                                  <p:childTnLst>
                                    <p:set>
                                      <p:cBhvr>
                                        <p:cTn id="276" dur="1" fill="hold">
                                          <p:stCondLst>
                                            <p:cond delay="0"/>
                                          </p:stCondLst>
                                        </p:cTn>
                                        <p:tgtEl>
                                          <p:spTgt spid="49"/>
                                        </p:tgtEl>
                                        <p:attrNameLst>
                                          <p:attrName>style.visibility</p:attrName>
                                        </p:attrNameLst>
                                      </p:cBhvr>
                                      <p:to>
                                        <p:strVal val="visible"/>
                                      </p:to>
                                    </p:set>
                                    <p:animEffect transition="in" filter="fade">
                                      <p:cBhvr>
                                        <p:cTn id="277" dur="200"/>
                                        <p:tgtEl>
                                          <p:spTgt spid="49"/>
                                        </p:tgtEl>
                                      </p:cBhvr>
                                    </p:animEffect>
                                  </p:childTnLst>
                                </p:cTn>
                              </p:par>
                              <p:par>
                                <p:cTn id="278" presetID="10" presetClass="entr" presetSubtype="0" fill="hold" grpId="0" nodeType="withEffect">
                                  <p:stCondLst>
                                    <p:cond delay="400"/>
                                  </p:stCondLst>
                                  <p:childTnLst>
                                    <p:set>
                                      <p:cBhvr>
                                        <p:cTn id="279" dur="1" fill="hold">
                                          <p:stCondLst>
                                            <p:cond delay="0"/>
                                          </p:stCondLst>
                                        </p:cTn>
                                        <p:tgtEl>
                                          <p:spTgt spid="50"/>
                                        </p:tgtEl>
                                        <p:attrNameLst>
                                          <p:attrName>style.visibility</p:attrName>
                                        </p:attrNameLst>
                                      </p:cBhvr>
                                      <p:to>
                                        <p:strVal val="visible"/>
                                      </p:to>
                                    </p:set>
                                    <p:animEffect transition="in" filter="fade">
                                      <p:cBhvr>
                                        <p:cTn id="280" dur="200"/>
                                        <p:tgtEl>
                                          <p:spTgt spid="50"/>
                                        </p:tgtEl>
                                      </p:cBhvr>
                                    </p:animEffect>
                                  </p:childTnLst>
                                </p:cTn>
                              </p:par>
                              <p:par>
                                <p:cTn id="281" presetID="10" presetClass="entr" presetSubtype="0" fill="hold" nodeType="withEffect">
                                  <p:stCondLst>
                                    <p:cond delay="400"/>
                                  </p:stCondLst>
                                  <p:childTnLst>
                                    <p:set>
                                      <p:cBhvr>
                                        <p:cTn id="282" dur="1" fill="hold">
                                          <p:stCondLst>
                                            <p:cond delay="0"/>
                                          </p:stCondLst>
                                        </p:cTn>
                                        <p:tgtEl>
                                          <p:spTgt spid="51"/>
                                        </p:tgtEl>
                                        <p:attrNameLst>
                                          <p:attrName>style.visibility</p:attrName>
                                        </p:attrNameLst>
                                      </p:cBhvr>
                                      <p:to>
                                        <p:strVal val="visible"/>
                                      </p:to>
                                    </p:set>
                                    <p:animEffect transition="in" filter="fade">
                                      <p:cBhvr>
                                        <p:cTn id="283" dur="200"/>
                                        <p:tgtEl>
                                          <p:spTgt spid="51"/>
                                        </p:tgtEl>
                                      </p:cBhvr>
                                    </p:animEffect>
                                  </p:childTnLst>
                                </p:cTn>
                              </p:par>
                              <p:par>
                                <p:cTn id="284" presetID="10" presetClass="entr" presetSubtype="0" fill="hold" nodeType="withEffect">
                                  <p:stCondLst>
                                    <p:cond delay="400"/>
                                  </p:stCondLst>
                                  <p:childTnLst>
                                    <p:set>
                                      <p:cBhvr>
                                        <p:cTn id="285" dur="1" fill="hold">
                                          <p:stCondLst>
                                            <p:cond delay="0"/>
                                          </p:stCondLst>
                                        </p:cTn>
                                        <p:tgtEl>
                                          <p:spTgt spid="166"/>
                                        </p:tgtEl>
                                        <p:attrNameLst>
                                          <p:attrName>style.visibility</p:attrName>
                                        </p:attrNameLst>
                                      </p:cBhvr>
                                      <p:to>
                                        <p:strVal val="visible"/>
                                      </p:to>
                                    </p:set>
                                    <p:animEffect transition="in" filter="fade">
                                      <p:cBhvr>
                                        <p:cTn id="286" dur="200"/>
                                        <p:tgtEl>
                                          <p:spTgt spid="166"/>
                                        </p:tgtEl>
                                      </p:cBhvr>
                                    </p:animEffect>
                                  </p:childTnLst>
                                </p:cTn>
                              </p:par>
                              <p:par>
                                <p:cTn id="287" presetID="10" presetClass="entr" presetSubtype="0" fill="hold" nodeType="withEffect">
                                  <p:stCondLst>
                                    <p:cond delay="100"/>
                                  </p:stCondLst>
                                  <p:childTnLst>
                                    <p:set>
                                      <p:cBhvr>
                                        <p:cTn id="288" dur="1" fill="hold">
                                          <p:stCondLst>
                                            <p:cond delay="0"/>
                                          </p:stCondLst>
                                        </p:cTn>
                                        <p:tgtEl>
                                          <p:spTgt spid="30"/>
                                        </p:tgtEl>
                                        <p:attrNameLst>
                                          <p:attrName>style.visibility</p:attrName>
                                        </p:attrNameLst>
                                      </p:cBhvr>
                                      <p:to>
                                        <p:strVal val="visible"/>
                                      </p:to>
                                    </p:set>
                                    <p:animEffect transition="in" filter="fade">
                                      <p:cBhvr>
                                        <p:cTn id="289" dur="200"/>
                                        <p:tgtEl>
                                          <p:spTgt spid="30"/>
                                        </p:tgtEl>
                                      </p:cBhvr>
                                    </p:animEffect>
                                  </p:childTnLst>
                                </p:cTn>
                              </p:par>
                              <p:par>
                                <p:cTn id="290" presetID="10" presetClass="entr" presetSubtype="0" fill="hold" grpId="0" nodeType="withEffect">
                                  <p:stCondLst>
                                    <p:cond delay="100"/>
                                  </p:stCondLst>
                                  <p:childTnLst>
                                    <p:set>
                                      <p:cBhvr>
                                        <p:cTn id="291" dur="1" fill="hold">
                                          <p:stCondLst>
                                            <p:cond delay="0"/>
                                          </p:stCondLst>
                                        </p:cTn>
                                        <p:tgtEl>
                                          <p:spTgt spid="31"/>
                                        </p:tgtEl>
                                        <p:attrNameLst>
                                          <p:attrName>style.visibility</p:attrName>
                                        </p:attrNameLst>
                                      </p:cBhvr>
                                      <p:to>
                                        <p:strVal val="visible"/>
                                      </p:to>
                                    </p:set>
                                    <p:animEffect transition="in" filter="fade">
                                      <p:cBhvr>
                                        <p:cTn id="292" dur="200"/>
                                        <p:tgtEl>
                                          <p:spTgt spid="31"/>
                                        </p:tgtEl>
                                      </p:cBhvr>
                                    </p:animEffect>
                                  </p:childTnLst>
                                </p:cTn>
                              </p:par>
                              <p:par>
                                <p:cTn id="293" presetID="10" presetClass="entr" presetSubtype="0" fill="hold" grpId="0" nodeType="withEffect">
                                  <p:stCondLst>
                                    <p:cond delay="400"/>
                                  </p:stCondLst>
                                  <p:childTnLst>
                                    <p:set>
                                      <p:cBhvr>
                                        <p:cTn id="294" dur="1" fill="hold">
                                          <p:stCondLst>
                                            <p:cond delay="0"/>
                                          </p:stCondLst>
                                        </p:cTn>
                                        <p:tgtEl>
                                          <p:spTgt spid="32"/>
                                        </p:tgtEl>
                                        <p:attrNameLst>
                                          <p:attrName>style.visibility</p:attrName>
                                        </p:attrNameLst>
                                      </p:cBhvr>
                                      <p:to>
                                        <p:strVal val="visible"/>
                                      </p:to>
                                    </p:set>
                                    <p:animEffect transition="in" filter="fade">
                                      <p:cBhvr>
                                        <p:cTn id="295" dur="200"/>
                                        <p:tgtEl>
                                          <p:spTgt spid="32"/>
                                        </p:tgtEl>
                                      </p:cBhvr>
                                    </p:animEffect>
                                  </p:childTnLst>
                                </p:cTn>
                              </p:par>
                              <p:par>
                                <p:cTn id="296" presetID="10" presetClass="entr" presetSubtype="0" fill="hold" nodeType="withEffect">
                                  <p:stCondLst>
                                    <p:cond delay="300"/>
                                  </p:stCondLst>
                                  <p:childTnLst>
                                    <p:set>
                                      <p:cBhvr>
                                        <p:cTn id="297" dur="1" fill="hold">
                                          <p:stCondLst>
                                            <p:cond delay="0"/>
                                          </p:stCondLst>
                                        </p:cTn>
                                        <p:tgtEl>
                                          <p:spTgt spid="85"/>
                                        </p:tgtEl>
                                        <p:attrNameLst>
                                          <p:attrName>style.visibility</p:attrName>
                                        </p:attrNameLst>
                                      </p:cBhvr>
                                      <p:to>
                                        <p:strVal val="visible"/>
                                      </p:to>
                                    </p:set>
                                    <p:animEffect transition="in" filter="fade">
                                      <p:cBhvr>
                                        <p:cTn id="298" dur="200"/>
                                        <p:tgtEl>
                                          <p:spTgt spid="85"/>
                                        </p:tgtEl>
                                      </p:cBhvr>
                                    </p:animEffect>
                                  </p:childTnLst>
                                </p:cTn>
                              </p:par>
                              <p:par>
                                <p:cTn id="299" presetID="10" presetClass="entr" presetSubtype="0" fill="hold" nodeType="withEffect">
                                  <p:stCondLst>
                                    <p:cond delay="300"/>
                                  </p:stCondLst>
                                  <p:childTnLst>
                                    <p:set>
                                      <p:cBhvr>
                                        <p:cTn id="300" dur="1" fill="hold">
                                          <p:stCondLst>
                                            <p:cond delay="0"/>
                                          </p:stCondLst>
                                        </p:cTn>
                                        <p:tgtEl>
                                          <p:spTgt spid="86"/>
                                        </p:tgtEl>
                                        <p:attrNameLst>
                                          <p:attrName>style.visibility</p:attrName>
                                        </p:attrNameLst>
                                      </p:cBhvr>
                                      <p:to>
                                        <p:strVal val="visible"/>
                                      </p:to>
                                    </p:set>
                                    <p:animEffect transition="in" filter="fade">
                                      <p:cBhvr>
                                        <p:cTn id="301" dur="200"/>
                                        <p:tgtEl>
                                          <p:spTgt spid="86"/>
                                        </p:tgtEl>
                                      </p:cBhvr>
                                    </p:animEffect>
                                  </p:childTnLst>
                                </p:cTn>
                              </p:par>
                              <p:par>
                                <p:cTn id="302" presetID="10" presetClass="entr" presetSubtype="0" fill="hold" nodeType="withEffect">
                                  <p:stCondLst>
                                    <p:cond delay="300"/>
                                  </p:stCondLst>
                                  <p:childTnLst>
                                    <p:set>
                                      <p:cBhvr>
                                        <p:cTn id="303" dur="1" fill="hold">
                                          <p:stCondLst>
                                            <p:cond delay="0"/>
                                          </p:stCondLst>
                                        </p:cTn>
                                        <p:tgtEl>
                                          <p:spTgt spid="89"/>
                                        </p:tgtEl>
                                        <p:attrNameLst>
                                          <p:attrName>style.visibility</p:attrName>
                                        </p:attrNameLst>
                                      </p:cBhvr>
                                      <p:to>
                                        <p:strVal val="visible"/>
                                      </p:to>
                                    </p:set>
                                    <p:animEffect transition="in" filter="fade">
                                      <p:cBhvr>
                                        <p:cTn id="304" dur="200"/>
                                        <p:tgtEl>
                                          <p:spTgt spid="89"/>
                                        </p:tgtEl>
                                      </p:cBhvr>
                                    </p:animEffect>
                                  </p:childTnLst>
                                </p:cTn>
                              </p:par>
                              <p:par>
                                <p:cTn id="305" presetID="10" presetClass="entr" presetSubtype="0" fill="hold" grpId="0" nodeType="withEffect">
                                  <p:stCondLst>
                                    <p:cond delay="300"/>
                                  </p:stCondLst>
                                  <p:childTnLst>
                                    <p:set>
                                      <p:cBhvr>
                                        <p:cTn id="306" dur="1" fill="hold">
                                          <p:stCondLst>
                                            <p:cond delay="0"/>
                                          </p:stCondLst>
                                        </p:cTn>
                                        <p:tgtEl>
                                          <p:spTgt spid="90"/>
                                        </p:tgtEl>
                                        <p:attrNameLst>
                                          <p:attrName>style.visibility</p:attrName>
                                        </p:attrNameLst>
                                      </p:cBhvr>
                                      <p:to>
                                        <p:strVal val="visible"/>
                                      </p:to>
                                    </p:set>
                                    <p:animEffect transition="in" filter="fade">
                                      <p:cBhvr>
                                        <p:cTn id="307" dur="200"/>
                                        <p:tgtEl>
                                          <p:spTgt spid="90"/>
                                        </p:tgtEl>
                                      </p:cBhvr>
                                    </p:animEffect>
                                  </p:childTnLst>
                                </p:cTn>
                              </p:par>
                              <p:par>
                                <p:cTn id="308" presetID="10" presetClass="entr" presetSubtype="0" fill="hold" nodeType="withEffect">
                                  <p:stCondLst>
                                    <p:cond delay="300"/>
                                  </p:stCondLst>
                                  <p:childTnLst>
                                    <p:set>
                                      <p:cBhvr>
                                        <p:cTn id="309" dur="1" fill="hold">
                                          <p:stCondLst>
                                            <p:cond delay="0"/>
                                          </p:stCondLst>
                                        </p:cTn>
                                        <p:tgtEl>
                                          <p:spTgt spid="65"/>
                                        </p:tgtEl>
                                        <p:attrNameLst>
                                          <p:attrName>style.visibility</p:attrName>
                                        </p:attrNameLst>
                                      </p:cBhvr>
                                      <p:to>
                                        <p:strVal val="visible"/>
                                      </p:to>
                                    </p:set>
                                    <p:animEffect transition="in" filter="fade">
                                      <p:cBhvr>
                                        <p:cTn id="310" dur="200"/>
                                        <p:tgtEl>
                                          <p:spTgt spid="65"/>
                                        </p:tgtEl>
                                      </p:cBhvr>
                                    </p:animEffect>
                                  </p:childTnLst>
                                </p:cTn>
                              </p:par>
                              <p:par>
                                <p:cTn id="311" presetID="10" presetClass="entr" presetSubtype="0" fill="hold" nodeType="withEffect">
                                  <p:stCondLst>
                                    <p:cond delay="300"/>
                                  </p:stCondLst>
                                  <p:childTnLst>
                                    <p:set>
                                      <p:cBhvr>
                                        <p:cTn id="312" dur="1" fill="hold">
                                          <p:stCondLst>
                                            <p:cond delay="0"/>
                                          </p:stCondLst>
                                        </p:cTn>
                                        <p:tgtEl>
                                          <p:spTgt spid="64"/>
                                        </p:tgtEl>
                                        <p:attrNameLst>
                                          <p:attrName>style.visibility</p:attrName>
                                        </p:attrNameLst>
                                      </p:cBhvr>
                                      <p:to>
                                        <p:strVal val="visible"/>
                                      </p:to>
                                    </p:set>
                                    <p:animEffect transition="in" filter="fade">
                                      <p:cBhvr>
                                        <p:cTn id="313" dur="200"/>
                                        <p:tgtEl>
                                          <p:spTgt spid="64"/>
                                        </p:tgtEl>
                                      </p:cBhvr>
                                    </p:animEffect>
                                  </p:childTnLst>
                                </p:cTn>
                              </p:par>
                              <p:par>
                                <p:cTn id="314" presetID="10" presetClass="entr" presetSubtype="0" fill="hold" nodeType="withEffect">
                                  <p:stCondLst>
                                    <p:cond delay="300"/>
                                  </p:stCondLst>
                                  <p:childTnLst>
                                    <p:set>
                                      <p:cBhvr>
                                        <p:cTn id="315" dur="1" fill="hold">
                                          <p:stCondLst>
                                            <p:cond delay="0"/>
                                          </p:stCondLst>
                                        </p:cTn>
                                        <p:tgtEl>
                                          <p:spTgt spid="63"/>
                                        </p:tgtEl>
                                        <p:attrNameLst>
                                          <p:attrName>style.visibility</p:attrName>
                                        </p:attrNameLst>
                                      </p:cBhvr>
                                      <p:to>
                                        <p:strVal val="visible"/>
                                      </p:to>
                                    </p:set>
                                    <p:animEffect transition="in" filter="fade">
                                      <p:cBhvr>
                                        <p:cTn id="316" dur="200"/>
                                        <p:tgtEl>
                                          <p:spTgt spid="63"/>
                                        </p:tgtEl>
                                      </p:cBhvr>
                                    </p:animEffect>
                                  </p:childTnLst>
                                </p:cTn>
                              </p:par>
                              <p:par>
                                <p:cTn id="317" presetID="10" presetClass="entr" presetSubtype="0" fill="hold" nodeType="withEffect">
                                  <p:stCondLst>
                                    <p:cond delay="300"/>
                                  </p:stCondLst>
                                  <p:childTnLst>
                                    <p:set>
                                      <p:cBhvr>
                                        <p:cTn id="318" dur="1" fill="hold">
                                          <p:stCondLst>
                                            <p:cond delay="0"/>
                                          </p:stCondLst>
                                        </p:cTn>
                                        <p:tgtEl>
                                          <p:spTgt spid="62"/>
                                        </p:tgtEl>
                                        <p:attrNameLst>
                                          <p:attrName>style.visibility</p:attrName>
                                        </p:attrNameLst>
                                      </p:cBhvr>
                                      <p:to>
                                        <p:strVal val="visible"/>
                                      </p:to>
                                    </p:set>
                                    <p:animEffect transition="in" filter="fade">
                                      <p:cBhvr>
                                        <p:cTn id="319" dur="200"/>
                                        <p:tgtEl>
                                          <p:spTgt spid="62"/>
                                        </p:tgtEl>
                                      </p:cBhvr>
                                    </p:animEffect>
                                  </p:childTnLst>
                                </p:cTn>
                              </p:par>
                              <p:par>
                                <p:cTn id="320" presetID="10" presetClass="entr" presetSubtype="0" fill="hold" nodeType="withEffect">
                                  <p:stCondLst>
                                    <p:cond delay="300"/>
                                  </p:stCondLst>
                                  <p:childTnLst>
                                    <p:set>
                                      <p:cBhvr>
                                        <p:cTn id="321" dur="1" fill="hold">
                                          <p:stCondLst>
                                            <p:cond delay="0"/>
                                          </p:stCondLst>
                                        </p:cTn>
                                        <p:tgtEl>
                                          <p:spTgt spid="167"/>
                                        </p:tgtEl>
                                        <p:attrNameLst>
                                          <p:attrName>style.visibility</p:attrName>
                                        </p:attrNameLst>
                                      </p:cBhvr>
                                      <p:to>
                                        <p:strVal val="visible"/>
                                      </p:to>
                                    </p:set>
                                    <p:animEffect transition="in" filter="fade">
                                      <p:cBhvr>
                                        <p:cTn id="322" dur="200"/>
                                        <p:tgtEl>
                                          <p:spTgt spid="167"/>
                                        </p:tgtEl>
                                      </p:cBhvr>
                                    </p:animEffect>
                                  </p:childTnLst>
                                </p:cTn>
                              </p:par>
                              <p:par>
                                <p:cTn id="323" presetID="10" presetClass="entr" presetSubtype="0" fill="hold" nodeType="withEffect">
                                  <p:stCondLst>
                                    <p:cond delay="100"/>
                                  </p:stCondLst>
                                  <p:childTnLst>
                                    <p:set>
                                      <p:cBhvr>
                                        <p:cTn id="324" dur="1" fill="hold">
                                          <p:stCondLst>
                                            <p:cond delay="0"/>
                                          </p:stCondLst>
                                        </p:cTn>
                                        <p:tgtEl>
                                          <p:spTgt spid="61"/>
                                        </p:tgtEl>
                                        <p:attrNameLst>
                                          <p:attrName>style.visibility</p:attrName>
                                        </p:attrNameLst>
                                      </p:cBhvr>
                                      <p:to>
                                        <p:strVal val="visible"/>
                                      </p:to>
                                    </p:set>
                                    <p:animEffect transition="in" filter="fade">
                                      <p:cBhvr>
                                        <p:cTn id="325" dur="2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animBg="1"/>
      <p:bldP spid="134" grpId="0" animBg="1"/>
      <p:bldP spid="135" grpId="0" animBg="1"/>
      <p:bldP spid="142" grpId="0"/>
      <p:bldP spid="144" grpId="0"/>
      <p:bldP spid="153" grpId="0"/>
      <p:bldP spid="19" grpId="0"/>
      <p:bldP spid="21" grpId="0"/>
      <p:bldP spid="23" grpId="0"/>
      <p:bldP spid="25" grpId="0"/>
      <p:bldP spid="27" grpId="0"/>
      <p:bldP spid="29" grpId="0"/>
      <p:bldP spid="31" grpId="0"/>
      <p:bldP spid="32" grpId="0" animBg="1"/>
      <p:bldP spid="50" grpId="0"/>
      <p:bldP spid="52" grpId="0" animBg="1"/>
      <p:bldP spid="58" grpId="0"/>
      <p:bldP spid="59" grpId="0"/>
      <p:bldP spid="60" grpId="0" animBg="1"/>
      <p:bldP spid="90" grpId="0" animBg="1"/>
      <p:bldP spid="92" grpId="0" animBg="1"/>
      <p:bldP spid="94" grpId="0"/>
      <p:bldP spid="95" grpId="0" animBg="1"/>
      <p:bldP spid="96" grpId="0" animBg="1"/>
      <p:bldP spid="97" grpId="0" animBg="1"/>
      <p:bldP spid="98" grpId="0" animBg="1"/>
      <p:bldP spid="99" grpId="0" animBg="1"/>
      <p:bldP spid="111" grpId="0" animBg="1"/>
      <p:bldP spid="118" grpId="0" animBg="1"/>
      <p:bldP spid="119" grpId="0"/>
      <p:bldP spid="120" grpId="0"/>
      <p:bldP spid="121" grpId="0" animBg="1"/>
      <p:bldP spid="129" grpId="0" animBg="1"/>
      <p:bldP spid="131" grpId="0"/>
      <p:bldP spid="132" grpId="0" animBg="1"/>
      <p:bldP spid="136" grpId="0" animBg="1"/>
      <p:bldP spid="138" grpId="0"/>
      <p:bldP spid="140" grpId="0"/>
      <p:bldP spid="155" grpId="0"/>
      <p:bldP spid="159" grpId="0" animBg="1"/>
      <p:bldP spid="161" grpId="0"/>
      <p:bldP spid="162" grpId="0"/>
      <p:bldP spid="1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483432" y="359070"/>
            <a:ext cx="8340097"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rPr>
              <a:t>What Is The Problem We Are Trying To Solve?</a:t>
            </a:r>
            <a:endParaRPr kumimoji="0" lang="en-US" sz="2400" b="0" i="0" u="none" strike="noStrike" kern="1200" cap="none" spc="0" normalizeH="0" baseline="0" noProof="0">
              <a:ln>
                <a:noFill/>
              </a:ln>
              <a:solidFill>
                <a:srgbClr val="002060"/>
              </a:solidFill>
              <a:effectLst/>
              <a:uLnTx/>
              <a:uFillTx/>
              <a:latin typeface="Montserrat" pitchFamily="2" charset="0"/>
              <a:ea typeface="Open Sans" panose="020B0606030504020204" pitchFamily="34" charset="0"/>
              <a:cs typeface="Open Sans" panose="020B0606030504020204" pitchFamily="34" charset="0"/>
            </a:endParaRPr>
          </a:p>
        </p:txBody>
      </p:sp>
      <p:sp>
        <p:nvSpPr>
          <p:cNvPr id="4" name="Shape 2"/>
          <p:cNvSpPr/>
          <p:nvPr/>
        </p:nvSpPr>
        <p:spPr>
          <a:xfrm>
            <a:off x="483432" y="1163742"/>
            <a:ext cx="5532120" cy="1170432"/>
          </a:xfrm>
          <a:prstGeom prst="roundRect">
            <a:avLst>
              <a:gd name="adj" fmla="val 7813"/>
            </a:avLst>
          </a:prstGeom>
          <a:solidFill>
            <a:srgbClr val="FDF1E7"/>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 3"/>
          <p:cNvSpPr/>
          <p:nvPr/>
        </p:nvSpPr>
        <p:spPr>
          <a:xfrm>
            <a:off x="712032" y="1273470"/>
            <a:ext cx="5029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CLARIFICATION</a:t>
            </a:r>
            <a:endParaRPr kumimoji="0" lang="en-US"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Text 4"/>
          <p:cNvSpPr/>
          <p:nvPr/>
        </p:nvSpPr>
        <p:spPr>
          <a:xfrm>
            <a:off x="712032" y="1547790"/>
            <a:ext cx="5074920" cy="713232"/>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 our world, Digital is the combined exploitation of Data, </a:t>
            </a: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various AI </a:t>
            </a:r>
            <a:r>
              <a:rPr kumimoji="0" lang="en-US" sz="12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Agents, </a:t>
            </a:r>
            <a:r>
              <a:rPr kumimoji="0" lang="en-US" sz="1200" b="1" i="0" u="none" strike="noStrike" kern="1200" cap="none" spc="0" normalizeH="0" baseline="0" noProof="0">
                <a:ln>
                  <a:noFill/>
                </a:ln>
                <a:solidFill>
                  <a:srgbClr val="E58527"/>
                </a:solidFill>
                <a:effectLst/>
                <a:uLnTx/>
                <a:uFillTx/>
                <a:latin typeface="Open Sans" panose="020B0606030504020204" pitchFamily="34" charset="0"/>
                <a:ea typeface="Open Sans" panose="020B0606030504020204" pitchFamily="34" charset="0"/>
                <a:cs typeface="Open Sans" panose="020B0606030504020204" pitchFamily="34" charset="0"/>
              </a:rPr>
              <a:t>Ontologies</a:t>
            </a: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&amp; Digital Twins driving your business ROI.</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Shape 5"/>
          <p:cNvSpPr/>
          <p:nvPr/>
        </p:nvSpPr>
        <p:spPr>
          <a:xfrm>
            <a:off x="6198432" y="1163742"/>
            <a:ext cx="5532120" cy="1170432"/>
          </a:xfrm>
          <a:prstGeom prst="roundRect">
            <a:avLst>
              <a:gd name="adj" fmla="val 7813"/>
            </a:avLst>
          </a:prstGeom>
          <a:solidFill>
            <a:srgbClr val="EEF2F7"/>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Text 6"/>
          <p:cNvSpPr/>
          <p:nvPr/>
        </p:nvSpPr>
        <p:spPr>
          <a:xfrm>
            <a:off x="6427032" y="1273470"/>
            <a:ext cx="5029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3E6FB0"/>
                </a:solidFill>
                <a:effectLst/>
                <a:uLnTx/>
                <a:uFillTx/>
                <a:latin typeface="Open Sans" panose="020B0606030504020204" pitchFamily="34" charset="0"/>
                <a:ea typeface="Open Sans" panose="020B0606030504020204" pitchFamily="34" charset="0"/>
                <a:cs typeface="Open Sans" panose="020B0606030504020204" pitchFamily="34" charset="0"/>
              </a:rPr>
              <a:t>CHALLENGE</a:t>
            </a:r>
            <a:endParaRPr kumimoji="0" lang="en-US"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Text 7"/>
          <p:cNvSpPr/>
          <p:nvPr/>
        </p:nvSpPr>
        <p:spPr>
          <a:xfrm>
            <a:off x="6427032" y="1547790"/>
            <a:ext cx="5303520" cy="713232"/>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For business decision makers at any level, we make all data accessible — then let them ask, in their own business language, any question to improve current and future performance.</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8"/>
          <p:cNvSpPr/>
          <p:nvPr/>
        </p:nvSpPr>
        <p:spPr>
          <a:xfrm>
            <a:off x="463537" y="2480478"/>
            <a:ext cx="11247120"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To make that possible we add an </a:t>
            </a: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Ontology</a:t>
            </a: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 what does this mean?</a:t>
            </a:r>
            <a:endPar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 name="Shape 9"/>
          <p:cNvSpPr/>
          <p:nvPr/>
        </p:nvSpPr>
        <p:spPr>
          <a:xfrm>
            <a:off x="483432" y="2992542"/>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0"/>
          <p:cNvSpPr/>
          <p:nvPr/>
        </p:nvSpPr>
        <p:spPr>
          <a:xfrm>
            <a:off x="666312" y="3175422"/>
            <a:ext cx="548640" cy="54864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 name="Image 0" descr="preencoded.png"/>
          <p:cNvPicPr>
            <a:picLocks noChangeAspect="1"/>
          </p:cNvPicPr>
          <p:nvPr/>
        </p:nvPicPr>
        <p:blipFill>
          <a:blip r:embed="rId3"/>
          <a:stretch>
            <a:fillRect/>
          </a:stretch>
        </p:blipFill>
        <p:spPr>
          <a:xfrm>
            <a:off x="808044" y="3317154"/>
            <a:ext cx="265176" cy="265176"/>
          </a:xfrm>
          <a:prstGeom prst="rect">
            <a:avLst/>
          </a:prstGeom>
        </p:spPr>
      </p:pic>
      <p:sp>
        <p:nvSpPr>
          <p:cNvPr id="14" name="Text 11"/>
          <p:cNvSpPr/>
          <p:nvPr/>
        </p:nvSpPr>
        <p:spPr>
          <a:xfrm>
            <a:off x="1306392" y="3175422"/>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Business Structure</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2"/>
          <p:cNvSpPr/>
          <p:nvPr/>
        </p:nvSpPr>
        <p:spPr>
          <a:xfrm>
            <a:off x="684600" y="3815502"/>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Your business structures &amp; dependencies are defined in your Ontology.</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3"/>
          <p:cNvSpPr/>
          <p:nvPr/>
        </p:nvSpPr>
        <p:spPr>
          <a:xfrm>
            <a:off x="3345504" y="2992542"/>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Shape 14"/>
          <p:cNvSpPr/>
          <p:nvPr/>
        </p:nvSpPr>
        <p:spPr>
          <a:xfrm>
            <a:off x="3528384" y="3175422"/>
            <a:ext cx="548640" cy="54864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 name="Image 1" descr="preencoded.png"/>
          <p:cNvPicPr>
            <a:picLocks noChangeAspect="1"/>
          </p:cNvPicPr>
          <p:nvPr/>
        </p:nvPicPr>
        <p:blipFill>
          <a:blip r:embed="rId4"/>
          <a:stretch>
            <a:fillRect/>
          </a:stretch>
        </p:blipFill>
        <p:spPr>
          <a:xfrm>
            <a:off x="3670116" y="3317154"/>
            <a:ext cx="265176" cy="265176"/>
          </a:xfrm>
          <a:prstGeom prst="rect">
            <a:avLst/>
          </a:prstGeom>
        </p:spPr>
      </p:pic>
      <p:sp>
        <p:nvSpPr>
          <p:cNvPr id="19" name="Text 15"/>
          <p:cNvSpPr/>
          <p:nvPr/>
        </p:nvSpPr>
        <p:spPr>
          <a:xfrm>
            <a:off x="4168464" y="3175422"/>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Familiar Language</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6"/>
          <p:cNvSpPr/>
          <p:nvPr/>
        </p:nvSpPr>
        <p:spPr>
          <a:xfrm>
            <a:off x="3546672" y="3815502"/>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Business users work in the language they know — not what IT imposes.</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Shape 17"/>
          <p:cNvSpPr/>
          <p:nvPr/>
        </p:nvSpPr>
        <p:spPr>
          <a:xfrm>
            <a:off x="6207576" y="2992542"/>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18"/>
          <p:cNvSpPr/>
          <p:nvPr/>
        </p:nvSpPr>
        <p:spPr>
          <a:xfrm>
            <a:off x="6390456" y="3175422"/>
            <a:ext cx="548640" cy="54864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3" name="Image 2" descr="preencoded.png"/>
          <p:cNvPicPr>
            <a:picLocks noChangeAspect="1"/>
          </p:cNvPicPr>
          <p:nvPr/>
        </p:nvPicPr>
        <p:blipFill>
          <a:blip r:embed="rId5"/>
          <a:stretch>
            <a:fillRect/>
          </a:stretch>
        </p:blipFill>
        <p:spPr>
          <a:xfrm>
            <a:off x="6532188" y="3317154"/>
            <a:ext cx="265176" cy="265176"/>
          </a:xfrm>
          <a:prstGeom prst="rect">
            <a:avLst/>
          </a:prstGeom>
        </p:spPr>
      </p:pic>
      <p:sp>
        <p:nvSpPr>
          <p:cNvPr id="24" name="Text 19"/>
          <p:cNvSpPr/>
          <p:nvPr/>
        </p:nvSpPr>
        <p:spPr>
          <a:xfrm>
            <a:off x="7030536" y="3175422"/>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What-If Analysis</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Text 20"/>
          <p:cNvSpPr/>
          <p:nvPr/>
        </p:nvSpPr>
        <p:spPr>
          <a:xfrm>
            <a:off x="6408744" y="3815502"/>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Ask 'what if': changes in production levels, impact of logistics blockages, etc.</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Shape 21"/>
          <p:cNvSpPr/>
          <p:nvPr/>
        </p:nvSpPr>
        <p:spPr>
          <a:xfrm>
            <a:off x="9069648" y="2992542"/>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Shape 22"/>
          <p:cNvSpPr/>
          <p:nvPr/>
        </p:nvSpPr>
        <p:spPr>
          <a:xfrm>
            <a:off x="9252528" y="3175422"/>
            <a:ext cx="548640" cy="54864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8" name="Image 3" descr="preencoded.png"/>
          <p:cNvPicPr>
            <a:picLocks noChangeAspect="1"/>
          </p:cNvPicPr>
          <p:nvPr/>
        </p:nvPicPr>
        <p:blipFill>
          <a:blip r:embed="rId6"/>
          <a:stretch>
            <a:fillRect/>
          </a:stretch>
        </p:blipFill>
        <p:spPr>
          <a:xfrm>
            <a:off x="9394260" y="3317154"/>
            <a:ext cx="265176" cy="265176"/>
          </a:xfrm>
          <a:prstGeom prst="rect">
            <a:avLst/>
          </a:prstGeom>
        </p:spPr>
      </p:pic>
      <p:sp>
        <p:nvSpPr>
          <p:cNvPr id="29" name="Text 23"/>
          <p:cNvSpPr/>
          <p:nvPr/>
        </p:nvSpPr>
        <p:spPr>
          <a:xfrm>
            <a:off x="9892608" y="3175422"/>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Industrial AI View</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ext 24"/>
          <p:cNvSpPr/>
          <p:nvPr/>
        </p:nvSpPr>
        <p:spPr>
          <a:xfrm>
            <a:off x="9270816" y="3815502"/>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Ontology fully exposes your Industrial AI status and opportunities.</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5"/>
          <p:cNvSpPr/>
          <p:nvPr/>
        </p:nvSpPr>
        <p:spPr>
          <a:xfrm>
            <a:off x="483432" y="4894494"/>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2" name="Shape 26"/>
          <p:cNvSpPr/>
          <p:nvPr/>
        </p:nvSpPr>
        <p:spPr>
          <a:xfrm>
            <a:off x="666312" y="5077374"/>
            <a:ext cx="548640" cy="54864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3" name="Image 4" descr="preencoded.png"/>
          <p:cNvPicPr>
            <a:picLocks noChangeAspect="1"/>
          </p:cNvPicPr>
          <p:nvPr/>
        </p:nvPicPr>
        <p:blipFill>
          <a:blip r:embed="rId7"/>
          <a:stretch>
            <a:fillRect/>
          </a:stretch>
        </p:blipFill>
        <p:spPr>
          <a:xfrm>
            <a:off x="808044" y="5219106"/>
            <a:ext cx="265176" cy="265176"/>
          </a:xfrm>
          <a:prstGeom prst="rect">
            <a:avLst/>
          </a:prstGeom>
        </p:spPr>
      </p:pic>
      <p:sp>
        <p:nvSpPr>
          <p:cNvPr id="34" name="Text 27"/>
          <p:cNvSpPr/>
          <p:nvPr/>
        </p:nvSpPr>
        <p:spPr>
          <a:xfrm>
            <a:off x="1306392" y="5077374"/>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Growing Data</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Text 28"/>
          <p:cNvSpPr/>
          <p:nvPr/>
        </p:nvSpPr>
        <p:spPr>
          <a:xfrm>
            <a:off x="684600" y="5717454"/>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Over time, more relevant (external) data sources can be added.</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6" name="Shape 29"/>
          <p:cNvSpPr/>
          <p:nvPr/>
        </p:nvSpPr>
        <p:spPr>
          <a:xfrm>
            <a:off x="3345504" y="4894494"/>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Shape 30"/>
          <p:cNvSpPr/>
          <p:nvPr/>
        </p:nvSpPr>
        <p:spPr>
          <a:xfrm>
            <a:off x="3528384" y="5077374"/>
            <a:ext cx="548640" cy="54864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8" name="Image 5" descr="preencoded.png"/>
          <p:cNvPicPr>
            <a:picLocks noChangeAspect="1"/>
          </p:cNvPicPr>
          <p:nvPr/>
        </p:nvPicPr>
        <p:blipFill>
          <a:blip r:embed="rId8"/>
          <a:stretch>
            <a:fillRect/>
          </a:stretch>
        </p:blipFill>
        <p:spPr>
          <a:xfrm>
            <a:off x="3670116" y="5219106"/>
            <a:ext cx="265176" cy="265176"/>
          </a:xfrm>
          <a:prstGeom prst="rect">
            <a:avLst/>
          </a:prstGeom>
        </p:spPr>
      </p:pic>
      <p:sp>
        <p:nvSpPr>
          <p:cNvPr id="39" name="Text 31"/>
          <p:cNvSpPr/>
          <p:nvPr/>
        </p:nvSpPr>
        <p:spPr>
          <a:xfrm>
            <a:off x="4168464" y="5077374"/>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Past to Future</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0" name="Text 32"/>
          <p:cNvSpPr/>
          <p:nvPr/>
        </p:nvSpPr>
        <p:spPr>
          <a:xfrm>
            <a:off x="3546672" y="5717454"/>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Questions can cover the past, current and future of your business.</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1" name="Shape 33"/>
          <p:cNvSpPr/>
          <p:nvPr/>
        </p:nvSpPr>
        <p:spPr>
          <a:xfrm>
            <a:off x="6207576" y="4894494"/>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2" name="Shape 34"/>
          <p:cNvSpPr/>
          <p:nvPr/>
        </p:nvSpPr>
        <p:spPr>
          <a:xfrm>
            <a:off x="6390456" y="5077374"/>
            <a:ext cx="548640" cy="54864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3" name="Image 6" descr="preencoded.png"/>
          <p:cNvPicPr>
            <a:picLocks noChangeAspect="1"/>
          </p:cNvPicPr>
          <p:nvPr/>
        </p:nvPicPr>
        <p:blipFill>
          <a:blip r:embed="rId9"/>
          <a:stretch>
            <a:fillRect/>
          </a:stretch>
        </p:blipFill>
        <p:spPr>
          <a:xfrm>
            <a:off x="6532188" y="5219106"/>
            <a:ext cx="265176" cy="265176"/>
          </a:xfrm>
          <a:prstGeom prst="rect">
            <a:avLst/>
          </a:prstGeom>
        </p:spPr>
      </p:pic>
      <p:sp>
        <p:nvSpPr>
          <p:cNvPr id="44" name="Text 35"/>
          <p:cNvSpPr/>
          <p:nvPr/>
        </p:nvSpPr>
        <p:spPr>
          <a:xfrm>
            <a:off x="7030536" y="5077374"/>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Accessible to All</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Text 36"/>
          <p:cNvSpPr/>
          <p:nvPr/>
        </p:nvSpPr>
        <p:spPr>
          <a:xfrm>
            <a:off x="6408744" y="5717454"/>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Reachable by business users, agents, dashboards, digital twins &amp; copilot.</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6" name="Shape 37"/>
          <p:cNvSpPr/>
          <p:nvPr/>
        </p:nvSpPr>
        <p:spPr>
          <a:xfrm>
            <a:off x="9069648" y="4894494"/>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7" name="Shape 38"/>
          <p:cNvSpPr/>
          <p:nvPr/>
        </p:nvSpPr>
        <p:spPr>
          <a:xfrm>
            <a:off x="9252528" y="5077374"/>
            <a:ext cx="548640" cy="54864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8" name="Image 7" descr="preencoded.png"/>
          <p:cNvPicPr>
            <a:picLocks noChangeAspect="1"/>
          </p:cNvPicPr>
          <p:nvPr/>
        </p:nvPicPr>
        <p:blipFill>
          <a:blip r:embed="rId10"/>
          <a:stretch>
            <a:fillRect/>
          </a:stretch>
        </p:blipFill>
        <p:spPr>
          <a:xfrm>
            <a:off x="9394260" y="5219106"/>
            <a:ext cx="265176" cy="265176"/>
          </a:xfrm>
          <a:prstGeom prst="rect">
            <a:avLst/>
          </a:prstGeom>
        </p:spPr>
      </p:pic>
      <p:sp>
        <p:nvSpPr>
          <p:cNvPr id="49" name="Text 39"/>
          <p:cNvSpPr/>
          <p:nvPr/>
        </p:nvSpPr>
        <p:spPr>
          <a:xfrm>
            <a:off x="9892608" y="5077374"/>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Start Small</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0" name="Text 40"/>
          <p:cNvSpPr/>
          <p:nvPr/>
        </p:nvSpPr>
        <p:spPr>
          <a:xfrm>
            <a:off x="9270816" y="5717454"/>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Begin where you have most issues — start small and grow stepwise.</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Group 1">
            <a:extLst>
              <a:ext uri="{FF2B5EF4-FFF2-40B4-BE49-F238E27FC236}">
                <a16:creationId xmlns:a16="http://schemas.microsoft.com/office/drawing/2014/main" id="{BC533FBC-FA17-A093-C6C4-49D8EC70CFBF}"/>
              </a:ext>
            </a:extLst>
          </p:cNvPr>
          <p:cNvGrpSpPr/>
          <p:nvPr/>
        </p:nvGrpSpPr>
        <p:grpSpPr>
          <a:xfrm>
            <a:off x="1" y="0"/>
            <a:ext cx="45719" cy="6871644"/>
            <a:chOff x="-2140" y="0"/>
            <a:chExt cx="127247" cy="6858000"/>
          </a:xfrm>
        </p:grpSpPr>
        <p:sp>
          <p:nvSpPr>
            <p:cNvPr id="51" name="Rectangle 50">
              <a:extLst>
                <a:ext uri="{FF2B5EF4-FFF2-40B4-BE49-F238E27FC236}">
                  <a16:creationId xmlns:a16="http://schemas.microsoft.com/office/drawing/2014/main" id="{60555C40-E4E7-3D8E-9089-FA73247E63B0}"/>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52" name="Rectangle 51">
              <a:extLst>
                <a:ext uri="{FF2B5EF4-FFF2-40B4-BE49-F238E27FC236}">
                  <a16:creationId xmlns:a16="http://schemas.microsoft.com/office/drawing/2014/main" id="{0031A7CE-AA1A-841D-58C4-ADF5CEEFEC87}"/>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53" name="Shape 3">
            <a:extLst>
              <a:ext uri="{FF2B5EF4-FFF2-40B4-BE49-F238E27FC236}">
                <a16:creationId xmlns:a16="http://schemas.microsoft.com/office/drawing/2014/main" id="{4E50D382-C432-4E93-BBDE-9DB0CC65BEE0}"/>
              </a:ext>
            </a:extLst>
          </p:cNvPr>
          <p:cNvSpPr/>
          <p:nvPr/>
        </p:nvSpPr>
        <p:spPr>
          <a:xfrm>
            <a:off x="523108" y="873166"/>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54" name="Picture 53">
            <a:extLst>
              <a:ext uri="{FF2B5EF4-FFF2-40B4-BE49-F238E27FC236}">
                <a16:creationId xmlns:a16="http://schemas.microsoft.com/office/drawing/2014/main" id="{FCD2C987-5992-25C8-53B4-F4C5A6F3C9E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55" name="Group 54">
            <a:extLst>
              <a:ext uri="{FF2B5EF4-FFF2-40B4-BE49-F238E27FC236}">
                <a16:creationId xmlns:a16="http://schemas.microsoft.com/office/drawing/2014/main" id="{CF6E642A-AE10-347B-28DE-D19CD523FDA3}"/>
              </a:ext>
            </a:extLst>
          </p:cNvPr>
          <p:cNvGrpSpPr/>
          <p:nvPr/>
        </p:nvGrpSpPr>
        <p:grpSpPr>
          <a:xfrm>
            <a:off x="9166457" y="187733"/>
            <a:ext cx="2816321" cy="354218"/>
            <a:chOff x="7999373" y="268427"/>
            <a:chExt cx="2967951" cy="373289"/>
          </a:xfrm>
        </p:grpSpPr>
        <p:grpSp>
          <p:nvGrpSpPr>
            <p:cNvPr id="56" name="Group 55">
              <a:extLst>
                <a:ext uri="{FF2B5EF4-FFF2-40B4-BE49-F238E27FC236}">
                  <a16:creationId xmlns:a16="http://schemas.microsoft.com/office/drawing/2014/main" id="{F321A0C6-EB60-41DF-CB53-98D29E975C73}"/>
                </a:ext>
              </a:extLst>
            </p:cNvPr>
            <p:cNvGrpSpPr/>
            <p:nvPr/>
          </p:nvGrpSpPr>
          <p:grpSpPr>
            <a:xfrm>
              <a:off x="7999373" y="268427"/>
              <a:ext cx="2967951" cy="373289"/>
              <a:chOff x="8294129" y="283321"/>
              <a:chExt cx="2737864" cy="344350"/>
            </a:xfrm>
          </p:grpSpPr>
          <p:grpSp>
            <p:nvGrpSpPr>
              <p:cNvPr id="63" name="Group 62">
                <a:extLst>
                  <a:ext uri="{FF2B5EF4-FFF2-40B4-BE49-F238E27FC236}">
                    <a16:creationId xmlns:a16="http://schemas.microsoft.com/office/drawing/2014/main" id="{C7D346C0-0091-ABC3-7096-742B7C5AB172}"/>
                  </a:ext>
                </a:extLst>
              </p:cNvPr>
              <p:cNvGrpSpPr/>
              <p:nvPr/>
            </p:nvGrpSpPr>
            <p:grpSpPr>
              <a:xfrm>
                <a:off x="8294129" y="285357"/>
                <a:ext cx="1993819" cy="342314"/>
                <a:chOff x="8126383" y="283519"/>
                <a:chExt cx="1993819" cy="342314"/>
              </a:xfrm>
            </p:grpSpPr>
            <p:pic>
              <p:nvPicPr>
                <p:cNvPr id="65" name="Picture 64" descr="Icon&#10;&#10;Description automatically generated">
                  <a:extLst>
                    <a:ext uri="{FF2B5EF4-FFF2-40B4-BE49-F238E27FC236}">
                      <a16:creationId xmlns:a16="http://schemas.microsoft.com/office/drawing/2014/main" id="{C3C1A868-5B7B-8621-52B9-A20F4B58C3D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66" name="Straight Connector 65">
                  <a:extLst>
                    <a:ext uri="{FF2B5EF4-FFF2-40B4-BE49-F238E27FC236}">
                      <a16:creationId xmlns:a16="http://schemas.microsoft.com/office/drawing/2014/main" id="{C3806ED0-5A58-4C5B-040A-D86B19C02187}"/>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67" name="Straight Connector 66">
                  <a:extLst>
                    <a:ext uri="{FF2B5EF4-FFF2-40B4-BE49-F238E27FC236}">
                      <a16:creationId xmlns:a16="http://schemas.microsoft.com/office/drawing/2014/main" id="{9DBBE7C9-C6A9-9C1D-4966-A37C01BC2E10}"/>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64" name="Freeform 2">
                <a:extLst>
                  <a:ext uri="{FF2B5EF4-FFF2-40B4-BE49-F238E27FC236}">
                    <a16:creationId xmlns:a16="http://schemas.microsoft.com/office/drawing/2014/main" id="{0433983E-F0F4-FB37-7E21-2B54C22EDA41}"/>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3"/>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62" name="Graphic 61">
              <a:extLst>
                <a:ext uri="{FF2B5EF4-FFF2-40B4-BE49-F238E27FC236}">
                  <a16:creationId xmlns:a16="http://schemas.microsoft.com/office/drawing/2014/main" id="{D21730B9-EEC2-8FB2-C7AD-F011A268083F}"/>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915011" y="307944"/>
              <a:ext cx="1170603" cy="249632"/>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
          <p:cNvSpPr/>
          <p:nvPr/>
        </p:nvSpPr>
        <p:spPr>
          <a:xfrm>
            <a:off x="289401" y="1331365"/>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 3"/>
          <p:cNvSpPr/>
          <p:nvPr/>
        </p:nvSpPr>
        <p:spPr>
          <a:xfrm>
            <a:off x="576072" y="1527961"/>
            <a:ext cx="302666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a:solidFill>
                  <a:srgbClr val="EE7203"/>
                </a:solidFill>
                <a:latin typeface="Open Sans" panose="020B0606030504020204" pitchFamily="34" charset="0"/>
                <a:ea typeface="Open Sans" panose="020B0606030504020204" pitchFamily="34" charset="0"/>
                <a:cs typeface="Open Sans" panose="020B0606030504020204" pitchFamily="34" charset="0"/>
              </a:rPr>
              <a:t>W</a:t>
            </a:r>
            <a:r>
              <a:rPr lang="en-US" sz="1400" b="1" err="1">
                <a:solidFill>
                  <a:srgbClr val="EE7203"/>
                </a:solidFill>
                <a:latin typeface="Open Sans" panose="020B0606030504020204" pitchFamily="34" charset="0"/>
                <a:ea typeface="Open Sans" panose="020B0606030504020204" pitchFamily="34" charset="0"/>
                <a:cs typeface="Open Sans" panose="020B0606030504020204" pitchFamily="34" charset="0"/>
              </a:rPr>
              <a:t>orking</a:t>
            </a:r>
            <a:r>
              <a:rPr lang="en-US" sz="1400" b="1">
                <a:solidFill>
                  <a:srgbClr val="EE7203"/>
                </a:solidFill>
                <a:latin typeface="Open Sans" panose="020B0606030504020204" pitchFamily="34" charset="0"/>
                <a:ea typeface="Open Sans" panose="020B0606030504020204" pitchFamily="34" charset="0"/>
                <a:cs typeface="Open Sans" panose="020B0606030504020204" pitchFamily="34" charset="0"/>
              </a:rPr>
              <a:t> the end to end story</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Text 5"/>
          <p:cNvSpPr/>
          <p:nvPr/>
        </p:nvSpPr>
        <p:spPr>
          <a:xfrm>
            <a:off x="640080" y="2295144"/>
            <a:ext cx="2920866"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lang="nl-NL" sz="900">
                <a:solidFill>
                  <a:srgbClr val="1E2A3A"/>
                </a:solidFill>
                <a:latin typeface="Open Sans" panose="020B0606030504020204" pitchFamily="34" charset="0"/>
                <a:ea typeface="Open Sans" panose="020B0606030504020204" pitchFamily="34" charset="0"/>
                <a:cs typeface="Open Sans" panose="020B0606030504020204" pitchFamily="34" charset="0"/>
              </a:rPr>
              <a:t>Complete </a:t>
            </a:r>
            <a:r>
              <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rPr>
              <a:t> story from collecting data, manipulating &amp; storing data, Applying AI and showing the results in several different ways.</a:t>
            </a: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rPr>
              <a:t>Proving end to end installation and configuration services.</a:t>
            </a: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rPr>
              <a:t>Providing ongoing support (SLA) based services.</a:t>
            </a: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rPr>
              <a:t>Software runs on your MS Azure cloud subscription and that means that data is under your control all the time.</a:t>
            </a: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rPr>
              <a:t>Industrial AI is an important element where data is streaming and other data is collected and AI applied at the edge in case of (near) </a:t>
            </a:r>
            <a:r>
              <a:rPr lang="en-US" sz="900" err="1">
                <a:solidFill>
                  <a:srgbClr val="1E2A3A"/>
                </a:solidFill>
                <a:latin typeface="Open Sans" panose="020B0606030504020204" pitchFamily="34" charset="0"/>
                <a:ea typeface="Open Sans" panose="020B0606030504020204" pitchFamily="34" charset="0"/>
                <a:cs typeface="Open Sans" panose="020B0606030504020204" pitchFamily="34" charset="0"/>
              </a:rPr>
              <a:t>realtime</a:t>
            </a:r>
            <a:r>
              <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rPr>
              <a:t> decision making.</a:t>
            </a: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rPr>
              <a:t>With supporting Industrial AI we of course also recognize OT.</a:t>
            </a: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lang="en-US" sz="9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4" name="Text 16"/>
          <p:cNvSpPr/>
          <p:nvPr/>
        </p:nvSpPr>
        <p:spPr>
          <a:xfrm>
            <a:off x="3809841" y="1349653"/>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Shape 17"/>
          <p:cNvSpPr/>
          <p:nvPr/>
        </p:nvSpPr>
        <p:spPr>
          <a:xfrm>
            <a:off x="3855561" y="2053741"/>
            <a:ext cx="1371600" cy="4480560"/>
          </a:xfrm>
          <a:prstGeom prst="roundRect">
            <a:avLst>
              <a:gd name="adj" fmla="val 6667"/>
            </a:avLst>
          </a:prstGeom>
          <a:solidFill>
            <a:srgbClr val="002060"/>
          </a:solidFill>
          <a:ln w="25400">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Shape 18"/>
          <p:cNvSpPr/>
          <p:nvPr/>
        </p:nvSpPr>
        <p:spPr>
          <a:xfrm>
            <a:off x="4248753" y="2254909"/>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7" name="Image 6" descr="preencoded.png"/>
          <p:cNvPicPr>
            <a:picLocks noChangeAspect="1"/>
          </p:cNvPicPr>
          <p:nvPr/>
        </p:nvPicPr>
        <p:blipFill>
          <a:blip r:embed="rId3"/>
          <a:stretch>
            <a:fillRect/>
          </a:stretch>
        </p:blipFill>
        <p:spPr>
          <a:xfrm>
            <a:off x="4376769" y="2382925"/>
            <a:ext cx="329184" cy="329184"/>
          </a:xfrm>
          <a:prstGeom prst="rect">
            <a:avLst/>
          </a:prstGeom>
        </p:spPr>
      </p:pic>
      <p:sp>
        <p:nvSpPr>
          <p:cNvPr id="28" name="Text 19"/>
          <p:cNvSpPr/>
          <p:nvPr/>
        </p:nvSpPr>
        <p:spPr>
          <a:xfrm>
            <a:off x="3901281" y="2922421"/>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 name="Text 20"/>
          <p:cNvSpPr/>
          <p:nvPr/>
        </p:nvSpPr>
        <p:spPr>
          <a:xfrm>
            <a:off x="3983577" y="3379621"/>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30" name="Shape 21"/>
          <p:cNvSpPr/>
          <p:nvPr/>
        </p:nvSpPr>
        <p:spPr>
          <a:xfrm>
            <a:off x="5821521" y="1322221"/>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2"/>
          <p:cNvSpPr/>
          <p:nvPr/>
        </p:nvSpPr>
        <p:spPr>
          <a:xfrm>
            <a:off x="5967825" y="1404517"/>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2" name="Image 7" descr="preencoded.png"/>
          <p:cNvPicPr>
            <a:picLocks noChangeAspect="1"/>
          </p:cNvPicPr>
          <p:nvPr/>
        </p:nvPicPr>
        <p:blipFill>
          <a:blip r:embed="rId4"/>
          <a:stretch>
            <a:fillRect/>
          </a:stretch>
        </p:blipFill>
        <p:spPr>
          <a:xfrm>
            <a:off x="6043903" y="1480595"/>
            <a:ext cx="140452" cy="140452"/>
          </a:xfrm>
          <a:prstGeom prst="rect">
            <a:avLst/>
          </a:prstGeom>
        </p:spPr>
      </p:pic>
      <p:sp>
        <p:nvSpPr>
          <p:cNvPr id="33" name="Text 23"/>
          <p:cNvSpPr/>
          <p:nvPr/>
        </p:nvSpPr>
        <p:spPr>
          <a:xfrm>
            <a:off x="6351873" y="1322221"/>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Shape 24"/>
          <p:cNvSpPr/>
          <p:nvPr/>
        </p:nvSpPr>
        <p:spPr>
          <a:xfrm>
            <a:off x="5821521" y="2053741"/>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Shape 25"/>
          <p:cNvSpPr/>
          <p:nvPr/>
        </p:nvSpPr>
        <p:spPr>
          <a:xfrm>
            <a:off x="5931249" y="2163469"/>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6" name="Image 8" descr="preencoded.png"/>
          <p:cNvPicPr>
            <a:picLocks noChangeAspect="1"/>
          </p:cNvPicPr>
          <p:nvPr/>
        </p:nvPicPr>
        <p:blipFill>
          <a:blip r:embed="rId5"/>
          <a:stretch>
            <a:fillRect/>
          </a:stretch>
        </p:blipFill>
        <p:spPr>
          <a:xfrm>
            <a:off x="6016837" y="2249057"/>
            <a:ext cx="158008" cy="158008"/>
          </a:xfrm>
          <a:prstGeom prst="rect">
            <a:avLst/>
          </a:prstGeom>
        </p:spPr>
      </p:pic>
      <p:sp>
        <p:nvSpPr>
          <p:cNvPr id="37" name="Text 26"/>
          <p:cNvSpPr/>
          <p:nvPr/>
        </p:nvSpPr>
        <p:spPr>
          <a:xfrm>
            <a:off x="5922105" y="2300965"/>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PNID.IO </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38" name="Shape 27"/>
          <p:cNvSpPr/>
          <p:nvPr/>
        </p:nvSpPr>
        <p:spPr>
          <a:xfrm>
            <a:off x="7318089" y="2053741"/>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9" name="Shape 28"/>
          <p:cNvSpPr/>
          <p:nvPr/>
        </p:nvSpPr>
        <p:spPr>
          <a:xfrm>
            <a:off x="7427817" y="2163469"/>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0" name="Image 9" descr="preencoded.png"/>
          <p:cNvPicPr>
            <a:picLocks noChangeAspect="1"/>
          </p:cNvPicPr>
          <p:nvPr/>
        </p:nvPicPr>
        <p:blipFill>
          <a:blip r:embed="rId6"/>
          <a:stretch>
            <a:fillRect/>
          </a:stretch>
        </p:blipFill>
        <p:spPr>
          <a:xfrm>
            <a:off x="7513405" y="2249057"/>
            <a:ext cx="158008" cy="158008"/>
          </a:xfrm>
          <a:prstGeom prst="rect">
            <a:avLst/>
          </a:prstGeom>
        </p:spPr>
      </p:pic>
      <p:sp>
        <p:nvSpPr>
          <p:cNvPr id="41" name="Text 29"/>
          <p:cNvSpPr/>
          <p:nvPr/>
        </p:nvSpPr>
        <p:spPr>
          <a:xfrm>
            <a:off x="7409529"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42" name="Shape 30"/>
          <p:cNvSpPr/>
          <p:nvPr/>
        </p:nvSpPr>
        <p:spPr>
          <a:xfrm>
            <a:off x="8814657" y="2053741"/>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3" name="Shape 31"/>
          <p:cNvSpPr/>
          <p:nvPr/>
        </p:nvSpPr>
        <p:spPr>
          <a:xfrm>
            <a:off x="8924385" y="2163469"/>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4" name="Image 10" descr="preencoded.png"/>
          <p:cNvPicPr>
            <a:picLocks noChangeAspect="1"/>
          </p:cNvPicPr>
          <p:nvPr/>
        </p:nvPicPr>
        <p:blipFill>
          <a:blip r:embed="rId4"/>
          <a:stretch>
            <a:fillRect/>
          </a:stretch>
        </p:blipFill>
        <p:spPr>
          <a:xfrm>
            <a:off x="9009973" y="2249057"/>
            <a:ext cx="158008" cy="158008"/>
          </a:xfrm>
          <a:prstGeom prst="rect">
            <a:avLst/>
          </a:prstGeom>
        </p:spPr>
      </p:pic>
      <p:sp>
        <p:nvSpPr>
          <p:cNvPr id="45" name="Text 32"/>
          <p:cNvSpPr/>
          <p:nvPr/>
        </p:nvSpPr>
        <p:spPr>
          <a:xfrm>
            <a:off x="8906097"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46" name="Shape 33"/>
          <p:cNvSpPr/>
          <p:nvPr/>
        </p:nvSpPr>
        <p:spPr>
          <a:xfrm>
            <a:off x="10530681" y="2053741"/>
            <a:ext cx="1325880" cy="1965960"/>
          </a:xfrm>
          <a:prstGeom prst="roundRect">
            <a:avLst>
              <a:gd name="adj" fmla="val 551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7" name="Shape 34"/>
          <p:cNvSpPr/>
          <p:nvPr/>
        </p:nvSpPr>
        <p:spPr>
          <a:xfrm>
            <a:off x="11010741" y="2200045"/>
            <a:ext cx="365760" cy="36576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8" name="Image 11" descr="preencoded.png"/>
          <p:cNvPicPr>
            <a:picLocks noChangeAspect="1"/>
          </p:cNvPicPr>
          <p:nvPr/>
        </p:nvPicPr>
        <p:blipFill>
          <a:blip r:embed="rId7"/>
          <a:stretch>
            <a:fillRect/>
          </a:stretch>
        </p:blipFill>
        <p:spPr>
          <a:xfrm>
            <a:off x="11105840" y="2295144"/>
            <a:ext cx="175565" cy="175565"/>
          </a:xfrm>
          <a:prstGeom prst="rect">
            <a:avLst/>
          </a:prstGeom>
        </p:spPr>
      </p:pic>
      <p:sp>
        <p:nvSpPr>
          <p:cNvPr id="49" name="Text 35"/>
          <p:cNvSpPr/>
          <p:nvPr/>
        </p:nvSpPr>
        <p:spPr>
          <a:xfrm>
            <a:off x="10576401" y="2620669"/>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0" name="Text 36"/>
          <p:cNvSpPr/>
          <p:nvPr/>
        </p:nvSpPr>
        <p:spPr>
          <a:xfrm>
            <a:off x="10576401" y="3288181"/>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51" name="Shape 37"/>
          <p:cNvSpPr/>
          <p:nvPr/>
        </p:nvSpPr>
        <p:spPr>
          <a:xfrm>
            <a:off x="5839809" y="3352189"/>
            <a:ext cx="4343400" cy="718920"/>
          </a:xfrm>
          <a:prstGeom prst="roundRect">
            <a:avLst>
              <a:gd name="adj" fmla="val 12308"/>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2" name="Shape 38"/>
          <p:cNvSpPr/>
          <p:nvPr/>
        </p:nvSpPr>
        <p:spPr>
          <a:xfrm>
            <a:off x="5967825" y="3454710"/>
            <a:ext cx="310896" cy="310896"/>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3" name="Image 12" descr="preencoded.png"/>
          <p:cNvPicPr>
            <a:picLocks noChangeAspect="1"/>
          </p:cNvPicPr>
          <p:nvPr/>
        </p:nvPicPr>
        <p:blipFill>
          <a:blip r:embed="rId8"/>
          <a:stretch>
            <a:fillRect/>
          </a:stretch>
        </p:blipFill>
        <p:spPr>
          <a:xfrm>
            <a:off x="6048658" y="3535543"/>
            <a:ext cx="149230" cy="149230"/>
          </a:xfrm>
          <a:prstGeom prst="rect">
            <a:avLst/>
          </a:prstGeom>
        </p:spPr>
      </p:pic>
      <p:sp>
        <p:nvSpPr>
          <p:cNvPr id="54" name="Text 39"/>
          <p:cNvSpPr/>
          <p:nvPr/>
        </p:nvSpPr>
        <p:spPr>
          <a:xfrm>
            <a:off x="6370161" y="3308406"/>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Shape 40"/>
          <p:cNvSpPr/>
          <p:nvPr/>
        </p:nvSpPr>
        <p:spPr>
          <a:xfrm>
            <a:off x="5821521" y="4294021"/>
            <a:ext cx="4361685" cy="1097280"/>
          </a:xfrm>
          <a:prstGeom prst="roundRect">
            <a:avLst>
              <a:gd name="adj" fmla="val 7500"/>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6" name="Shape 41"/>
          <p:cNvSpPr/>
          <p:nvPr/>
        </p:nvSpPr>
        <p:spPr>
          <a:xfrm>
            <a:off x="6004401" y="4659781"/>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7" name="Image 13" descr="preencoded.png"/>
          <p:cNvPicPr>
            <a:picLocks noChangeAspect="1"/>
          </p:cNvPicPr>
          <p:nvPr/>
        </p:nvPicPr>
        <p:blipFill>
          <a:blip r:embed="rId9"/>
          <a:stretch>
            <a:fillRect/>
          </a:stretch>
        </p:blipFill>
        <p:spPr>
          <a:xfrm>
            <a:off x="6104254" y="4759634"/>
            <a:ext cx="184343" cy="184343"/>
          </a:xfrm>
          <a:prstGeom prst="rect">
            <a:avLst/>
          </a:prstGeom>
        </p:spPr>
      </p:pic>
      <p:sp>
        <p:nvSpPr>
          <p:cNvPr id="58" name="Shape 42"/>
          <p:cNvSpPr/>
          <p:nvPr/>
        </p:nvSpPr>
        <p:spPr>
          <a:xfrm>
            <a:off x="6004401" y="4659781"/>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9" name="Image 14" descr="preencoded.png"/>
          <p:cNvPicPr>
            <a:picLocks noChangeAspect="1"/>
          </p:cNvPicPr>
          <p:nvPr/>
        </p:nvPicPr>
        <p:blipFill>
          <a:blip r:embed="rId10"/>
          <a:stretch>
            <a:fillRect/>
          </a:stretch>
        </p:blipFill>
        <p:spPr>
          <a:xfrm>
            <a:off x="6104985" y="4760365"/>
            <a:ext cx="182880" cy="182880"/>
          </a:xfrm>
          <a:prstGeom prst="rect">
            <a:avLst/>
          </a:prstGeom>
        </p:spPr>
      </p:pic>
      <p:sp>
        <p:nvSpPr>
          <p:cNvPr id="60" name="Text 43"/>
          <p:cNvSpPr/>
          <p:nvPr/>
        </p:nvSpPr>
        <p:spPr>
          <a:xfrm>
            <a:off x="6553041" y="4440325"/>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1" name="Text 44"/>
          <p:cNvSpPr/>
          <p:nvPr/>
        </p:nvSpPr>
        <p:spPr>
          <a:xfrm>
            <a:off x="6553041" y="4806085"/>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DCE7F4"/>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DCE7F4"/>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endPar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2" name="Shape 45"/>
          <p:cNvSpPr/>
          <p:nvPr/>
        </p:nvSpPr>
        <p:spPr>
          <a:xfrm>
            <a:off x="5821521" y="5665621"/>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3" name="Shape 46"/>
          <p:cNvSpPr/>
          <p:nvPr/>
        </p:nvSpPr>
        <p:spPr>
          <a:xfrm>
            <a:off x="5967825" y="5917081"/>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4" name="Image 15" descr="preencoded.png"/>
          <p:cNvPicPr>
            <a:picLocks noChangeAspect="1"/>
          </p:cNvPicPr>
          <p:nvPr/>
        </p:nvPicPr>
        <p:blipFill>
          <a:blip r:embed="rId11"/>
          <a:stretch>
            <a:fillRect/>
          </a:stretch>
        </p:blipFill>
        <p:spPr>
          <a:xfrm>
            <a:off x="6062924" y="6012180"/>
            <a:ext cx="175565" cy="175565"/>
          </a:xfrm>
          <a:prstGeom prst="rect">
            <a:avLst/>
          </a:prstGeom>
        </p:spPr>
      </p:pic>
      <p:sp>
        <p:nvSpPr>
          <p:cNvPr id="65" name="Shape 47"/>
          <p:cNvSpPr/>
          <p:nvPr/>
        </p:nvSpPr>
        <p:spPr>
          <a:xfrm>
            <a:off x="5967825" y="5917081"/>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6" name="Image 16" descr="preencoded.png"/>
          <p:cNvPicPr>
            <a:picLocks noChangeAspect="1"/>
          </p:cNvPicPr>
          <p:nvPr/>
        </p:nvPicPr>
        <p:blipFill>
          <a:blip r:embed="rId11"/>
          <a:stretch>
            <a:fillRect/>
          </a:stretch>
        </p:blipFill>
        <p:spPr>
          <a:xfrm>
            <a:off x="6062924" y="6012180"/>
            <a:ext cx="175565" cy="175565"/>
          </a:xfrm>
          <a:prstGeom prst="rect">
            <a:avLst/>
          </a:prstGeom>
        </p:spPr>
      </p:pic>
      <p:sp>
        <p:nvSpPr>
          <p:cNvPr id="67" name="Text 48"/>
          <p:cNvSpPr/>
          <p:nvPr/>
        </p:nvSpPr>
        <p:spPr>
          <a:xfrm>
            <a:off x="6425025" y="5665621"/>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8" name="Shape 49"/>
          <p:cNvSpPr/>
          <p:nvPr/>
        </p:nvSpPr>
        <p:spPr>
          <a:xfrm>
            <a:off x="8037639" y="5665621"/>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0" name="Image 17" descr="preencoded.png"/>
          <p:cNvPicPr>
            <a:picLocks noChangeAspect="1"/>
          </p:cNvPicPr>
          <p:nvPr/>
        </p:nvPicPr>
        <p:blipFill>
          <a:blip r:embed="rId12"/>
          <a:stretch>
            <a:fillRect/>
          </a:stretch>
        </p:blipFill>
        <p:spPr>
          <a:xfrm>
            <a:off x="8279043" y="6012180"/>
            <a:ext cx="130778" cy="175565"/>
          </a:xfrm>
          <a:prstGeom prst="rect">
            <a:avLst/>
          </a:prstGeom>
        </p:spPr>
      </p:pic>
      <p:sp>
        <p:nvSpPr>
          <p:cNvPr id="71" name="Shape 51"/>
          <p:cNvSpPr/>
          <p:nvPr/>
        </p:nvSpPr>
        <p:spPr>
          <a:xfrm>
            <a:off x="8183944" y="5890770"/>
            <a:ext cx="272453" cy="279802"/>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2" name="Image 18" descr="preencoded.png"/>
          <p:cNvPicPr>
            <a:picLocks noChangeAspect="1"/>
          </p:cNvPicPr>
          <p:nvPr/>
        </p:nvPicPr>
        <p:blipFill>
          <a:blip r:embed="rId12"/>
          <a:stretch>
            <a:fillRect/>
          </a:stretch>
        </p:blipFill>
        <p:spPr>
          <a:xfrm>
            <a:off x="8232540" y="5942350"/>
            <a:ext cx="175259" cy="175565"/>
          </a:xfrm>
          <a:prstGeom prst="rect">
            <a:avLst/>
          </a:prstGeom>
        </p:spPr>
      </p:pic>
      <p:sp>
        <p:nvSpPr>
          <p:cNvPr id="73" name="Text 52"/>
          <p:cNvSpPr/>
          <p:nvPr/>
        </p:nvSpPr>
        <p:spPr>
          <a:xfrm>
            <a:off x="8641143" y="5665621"/>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5" name="Shape 54"/>
          <p:cNvSpPr/>
          <p:nvPr/>
        </p:nvSpPr>
        <p:spPr>
          <a:xfrm flipH="1">
            <a:off x="6492240" y="3169309"/>
            <a:ext cx="4413" cy="20462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7" name="Shape 56"/>
          <p:cNvSpPr/>
          <p:nvPr/>
        </p:nvSpPr>
        <p:spPr>
          <a:xfrm>
            <a:off x="7993221" y="3169309"/>
            <a:ext cx="0" cy="176859"/>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9" name="Shape 58"/>
          <p:cNvSpPr/>
          <p:nvPr/>
        </p:nvSpPr>
        <p:spPr>
          <a:xfrm flipH="1">
            <a:off x="9489440" y="3169309"/>
            <a:ext cx="349" cy="18027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0" name="Shape 59"/>
          <p:cNvSpPr/>
          <p:nvPr/>
        </p:nvSpPr>
        <p:spPr>
          <a:xfrm>
            <a:off x="7993221" y="4089399"/>
            <a:ext cx="0" cy="186333"/>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1" name="Shape 60"/>
          <p:cNvSpPr/>
          <p:nvPr/>
        </p:nvSpPr>
        <p:spPr>
          <a:xfrm>
            <a:off x="6918801" y="53913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2" name="Shape 61"/>
          <p:cNvSpPr/>
          <p:nvPr/>
        </p:nvSpPr>
        <p:spPr>
          <a:xfrm>
            <a:off x="9034579" y="540449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3" name="Shape 62"/>
          <p:cNvSpPr/>
          <p:nvPr/>
        </p:nvSpPr>
        <p:spPr>
          <a:xfrm>
            <a:off x="10183209" y="2602381"/>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4" name="Shape 63"/>
          <p:cNvSpPr/>
          <p:nvPr/>
        </p:nvSpPr>
        <p:spPr>
          <a:xfrm>
            <a:off x="10183209" y="3722521"/>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5" name="Shape 64"/>
          <p:cNvSpPr/>
          <p:nvPr/>
        </p:nvSpPr>
        <p:spPr>
          <a:xfrm>
            <a:off x="11193621" y="403798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6" name="Shape 65"/>
          <p:cNvSpPr/>
          <p:nvPr/>
        </p:nvSpPr>
        <p:spPr>
          <a:xfrm>
            <a:off x="5249463" y="4732871"/>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7" name="Text 66"/>
          <p:cNvSpPr/>
          <p:nvPr/>
        </p:nvSpPr>
        <p:spPr>
          <a:xfrm>
            <a:off x="5142858" y="4480693"/>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8" name="Rectangle: Rounded Corners 87">
            <a:extLst>
              <a:ext uri="{FF2B5EF4-FFF2-40B4-BE49-F238E27FC236}">
                <a16:creationId xmlns:a16="http://schemas.microsoft.com/office/drawing/2014/main" id="{0C50EC87-24B2-6E9A-0911-3ABE78960FAD}"/>
              </a:ext>
            </a:extLst>
          </p:cNvPr>
          <p:cNvSpPr/>
          <p:nvPr/>
        </p:nvSpPr>
        <p:spPr>
          <a:xfrm>
            <a:off x="3901281" y="3328062"/>
            <a:ext cx="1280160" cy="320040"/>
          </a:xfrm>
          <a:prstGeom prst="roundRect">
            <a:avLst/>
          </a:prstGeom>
          <a:noFill/>
          <a:ln w="1270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1" name="Shape 33">
            <a:extLst>
              <a:ext uri="{FF2B5EF4-FFF2-40B4-BE49-F238E27FC236}">
                <a16:creationId xmlns:a16="http://schemas.microsoft.com/office/drawing/2014/main" id="{D2EFB3AF-67F9-0459-6C08-84316234FBFF}"/>
              </a:ext>
            </a:extLst>
          </p:cNvPr>
          <p:cNvSpPr/>
          <p:nvPr/>
        </p:nvSpPr>
        <p:spPr>
          <a:xfrm>
            <a:off x="10525598" y="4294021"/>
            <a:ext cx="1325880" cy="1097280"/>
          </a:xfrm>
          <a:prstGeom prst="roundRect">
            <a:avLst>
              <a:gd name="adj" fmla="val 551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7" name="Text 36">
            <a:extLst>
              <a:ext uri="{FF2B5EF4-FFF2-40B4-BE49-F238E27FC236}">
                <a16:creationId xmlns:a16="http://schemas.microsoft.com/office/drawing/2014/main" id="{91D916BF-D8F5-A6E8-DE81-2137212FC26E}"/>
              </a:ext>
            </a:extLst>
          </p:cNvPr>
          <p:cNvSpPr/>
          <p:nvPr/>
        </p:nvSpPr>
        <p:spPr>
          <a:xfrm>
            <a:off x="10587291" y="4623205"/>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9" name="Shape 63">
            <a:extLst>
              <a:ext uri="{FF2B5EF4-FFF2-40B4-BE49-F238E27FC236}">
                <a16:creationId xmlns:a16="http://schemas.microsoft.com/office/drawing/2014/main" id="{625EF971-3724-2A9F-19D2-58854DC953F0}"/>
              </a:ext>
            </a:extLst>
          </p:cNvPr>
          <p:cNvSpPr/>
          <p:nvPr/>
        </p:nvSpPr>
        <p:spPr>
          <a:xfrm>
            <a:off x="10201497" y="4912916"/>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Group 1">
            <a:extLst>
              <a:ext uri="{FF2B5EF4-FFF2-40B4-BE49-F238E27FC236}">
                <a16:creationId xmlns:a16="http://schemas.microsoft.com/office/drawing/2014/main" id="{CF5CB96B-30F0-2365-D99F-ED0E7AD5CA7B}"/>
              </a:ext>
            </a:extLst>
          </p:cNvPr>
          <p:cNvGrpSpPr/>
          <p:nvPr/>
        </p:nvGrpSpPr>
        <p:grpSpPr>
          <a:xfrm>
            <a:off x="1" y="0"/>
            <a:ext cx="45719" cy="6871644"/>
            <a:chOff x="-2140" y="0"/>
            <a:chExt cx="127247" cy="6858000"/>
          </a:xfrm>
        </p:grpSpPr>
        <p:sp>
          <p:nvSpPr>
            <p:cNvPr id="15" name="Rectangle 14">
              <a:extLst>
                <a:ext uri="{FF2B5EF4-FFF2-40B4-BE49-F238E27FC236}">
                  <a16:creationId xmlns:a16="http://schemas.microsoft.com/office/drawing/2014/main" id="{EB361018-45AA-7030-8CD2-BE6C2E6FC0B3}"/>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16" name="Rectangle 15">
              <a:extLst>
                <a:ext uri="{FF2B5EF4-FFF2-40B4-BE49-F238E27FC236}">
                  <a16:creationId xmlns:a16="http://schemas.microsoft.com/office/drawing/2014/main" id="{E008D2A0-986B-F34A-5F31-C6CC764BB62D}"/>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pic>
        <p:nvPicPr>
          <p:cNvPr id="7" name="Picture 6">
            <a:extLst>
              <a:ext uri="{FF2B5EF4-FFF2-40B4-BE49-F238E27FC236}">
                <a16:creationId xmlns:a16="http://schemas.microsoft.com/office/drawing/2014/main" id="{F65FB147-0EF1-B4C5-311E-55C27749D30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100" name="Picture 99">
            <a:extLst>
              <a:ext uri="{FF2B5EF4-FFF2-40B4-BE49-F238E27FC236}">
                <a16:creationId xmlns:a16="http://schemas.microsoft.com/office/drawing/2014/main" id="{B25911CB-0443-2278-A742-AF1F2F791C3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937857" y="4759634"/>
            <a:ext cx="1171211" cy="320040"/>
          </a:xfrm>
          <a:prstGeom prst="rect">
            <a:avLst/>
          </a:prstGeom>
        </p:spPr>
      </p:pic>
      <p:pic>
        <p:nvPicPr>
          <p:cNvPr id="102" name="Picture 101">
            <a:extLst>
              <a:ext uri="{FF2B5EF4-FFF2-40B4-BE49-F238E27FC236}">
                <a16:creationId xmlns:a16="http://schemas.microsoft.com/office/drawing/2014/main" id="{62917ABF-FB76-6E37-3B45-E805ACCF205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035848" y="5665621"/>
            <a:ext cx="978471" cy="523368"/>
          </a:xfrm>
          <a:prstGeom prst="rect">
            <a:avLst/>
          </a:prstGeom>
        </p:spPr>
      </p:pic>
      <p:pic>
        <p:nvPicPr>
          <p:cNvPr id="104" name="Picture 103">
            <a:extLst>
              <a:ext uri="{FF2B5EF4-FFF2-40B4-BE49-F238E27FC236}">
                <a16:creationId xmlns:a16="http://schemas.microsoft.com/office/drawing/2014/main" id="{995BBB6E-0EE1-8ACB-C1D2-0DDB5E6C820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333585" y="3739693"/>
            <a:ext cx="1005491" cy="300963"/>
          </a:xfrm>
          <a:prstGeom prst="rect">
            <a:avLst/>
          </a:prstGeom>
        </p:spPr>
      </p:pic>
      <p:pic>
        <p:nvPicPr>
          <p:cNvPr id="106" name="Picture 105">
            <a:extLst>
              <a:ext uri="{FF2B5EF4-FFF2-40B4-BE49-F238E27FC236}">
                <a16:creationId xmlns:a16="http://schemas.microsoft.com/office/drawing/2014/main" id="{4A1BBD45-F42A-711F-508A-50CDD4B6853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110913" y="5107148"/>
            <a:ext cx="735096" cy="196716"/>
          </a:xfrm>
          <a:prstGeom prst="rect">
            <a:avLst/>
          </a:prstGeom>
        </p:spPr>
      </p:pic>
      <p:pic>
        <p:nvPicPr>
          <p:cNvPr id="108" name="Picture 107">
            <a:extLst>
              <a:ext uri="{FF2B5EF4-FFF2-40B4-BE49-F238E27FC236}">
                <a16:creationId xmlns:a16="http://schemas.microsoft.com/office/drawing/2014/main" id="{B472CBF8-57A2-BA83-25F6-074D7DE8EA2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167980" y="5102376"/>
            <a:ext cx="913109" cy="228277"/>
          </a:xfrm>
          <a:prstGeom prst="rect">
            <a:avLst/>
          </a:prstGeom>
        </p:spPr>
      </p:pic>
      <p:pic>
        <p:nvPicPr>
          <p:cNvPr id="111" name="Picture 110">
            <a:extLst>
              <a:ext uri="{FF2B5EF4-FFF2-40B4-BE49-F238E27FC236}">
                <a16:creationId xmlns:a16="http://schemas.microsoft.com/office/drawing/2014/main" id="{22912E9C-21E8-D75A-9B49-1742656ADE4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782316" y="3664379"/>
            <a:ext cx="831754" cy="237644"/>
          </a:xfrm>
          <a:prstGeom prst="rect">
            <a:avLst/>
          </a:prstGeom>
        </p:spPr>
      </p:pic>
      <p:pic>
        <p:nvPicPr>
          <p:cNvPr id="113" name="Picture 112">
            <a:extLst>
              <a:ext uri="{FF2B5EF4-FFF2-40B4-BE49-F238E27FC236}">
                <a16:creationId xmlns:a16="http://schemas.microsoft.com/office/drawing/2014/main" id="{EF8D91F6-ED16-33A2-9FAB-FE2E0C208E55}"/>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648788" y="5043829"/>
            <a:ext cx="1079500" cy="215900"/>
          </a:xfrm>
          <a:prstGeom prst="rect">
            <a:avLst/>
          </a:prstGeom>
        </p:spPr>
      </p:pic>
      <p:grpSp>
        <p:nvGrpSpPr>
          <p:cNvPr id="18" name="Group 17">
            <a:extLst>
              <a:ext uri="{FF2B5EF4-FFF2-40B4-BE49-F238E27FC236}">
                <a16:creationId xmlns:a16="http://schemas.microsoft.com/office/drawing/2014/main" id="{41595FA9-4DD5-5638-3359-0B3951F4653A}"/>
              </a:ext>
            </a:extLst>
          </p:cNvPr>
          <p:cNvGrpSpPr/>
          <p:nvPr/>
        </p:nvGrpSpPr>
        <p:grpSpPr>
          <a:xfrm>
            <a:off x="9166457" y="187733"/>
            <a:ext cx="2816321" cy="354218"/>
            <a:chOff x="7999373" y="268427"/>
            <a:chExt cx="2967951" cy="373289"/>
          </a:xfrm>
        </p:grpSpPr>
        <p:grpSp>
          <p:nvGrpSpPr>
            <p:cNvPr id="6" name="Group 5">
              <a:extLst>
                <a:ext uri="{FF2B5EF4-FFF2-40B4-BE49-F238E27FC236}">
                  <a16:creationId xmlns:a16="http://schemas.microsoft.com/office/drawing/2014/main" id="{949E0112-5BE8-7B37-56AA-2C5B9BD9304D}"/>
                </a:ext>
              </a:extLst>
            </p:cNvPr>
            <p:cNvGrpSpPr/>
            <p:nvPr/>
          </p:nvGrpSpPr>
          <p:grpSpPr>
            <a:xfrm>
              <a:off x="7999373" y="268427"/>
              <a:ext cx="2967951" cy="373289"/>
              <a:chOff x="8294129" y="283321"/>
              <a:chExt cx="2737864" cy="344350"/>
            </a:xfrm>
          </p:grpSpPr>
          <p:grpSp>
            <p:nvGrpSpPr>
              <p:cNvPr id="10" name="Group 9">
                <a:extLst>
                  <a:ext uri="{FF2B5EF4-FFF2-40B4-BE49-F238E27FC236}">
                    <a16:creationId xmlns:a16="http://schemas.microsoft.com/office/drawing/2014/main" id="{C2078B9F-7B84-3673-C8BC-2C797644EFBF}"/>
                  </a:ext>
                </a:extLst>
              </p:cNvPr>
              <p:cNvGrpSpPr/>
              <p:nvPr/>
            </p:nvGrpSpPr>
            <p:grpSpPr>
              <a:xfrm>
                <a:off x="8294129" y="285357"/>
                <a:ext cx="1993819" cy="342314"/>
                <a:chOff x="8126383" y="283519"/>
                <a:chExt cx="1993819" cy="342314"/>
              </a:xfrm>
            </p:grpSpPr>
            <p:pic>
              <p:nvPicPr>
                <p:cNvPr id="12" name="Picture 11" descr="Icon&#10;&#10;Description automatically generated">
                  <a:extLst>
                    <a:ext uri="{FF2B5EF4-FFF2-40B4-BE49-F238E27FC236}">
                      <a16:creationId xmlns:a16="http://schemas.microsoft.com/office/drawing/2014/main" id="{C43E0914-0D31-DBF6-A8F9-057BA2398E9B}"/>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3" name="Straight Connector 12">
                  <a:extLst>
                    <a:ext uri="{FF2B5EF4-FFF2-40B4-BE49-F238E27FC236}">
                      <a16:creationId xmlns:a16="http://schemas.microsoft.com/office/drawing/2014/main" id="{85A3C6C6-EF39-FF86-76A5-01F13C49E85D}"/>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4" name="Straight Connector 13">
                  <a:extLst>
                    <a:ext uri="{FF2B5EF4-FFF2-40B4-BE49-F238E27FC236}">
                      <a16:creationId xmlns:a16="http://schemas.microsoft.com/office/drawing/2014/main" id="{BD266B00-AFB5-D353-03EA-DFB7FF1D85C1}"/>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1" name="Freeform 2">
                <a:extLst>
                  <a:ext uri="{FF2B5EF4-FFF2-40B4-BE49-F238E27FC236}">
                    <a16:creationId xmlns:a16="http://schemas.microsoft.com/office/drawing/2014/main" id="{E872596E-E8ED-F033-9E4C-F7A4781F2844}"/>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22"/>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9" name="Graphic 8">
              <a:extLst>
                <a:ext uri="{FF2B5EF4-FFF2-40B4-BE49-F238E27FC236}">
                  <a16:creationId xmlns:a16="http://schemas.microsoft.com/office/drawing/2014/main" id="{1214F459-FAAC-63AA-5179-05E6932E3674}"/>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8915011" y="307944"/>
              <a:ext cx="1170603" cy="249632"/>
            </a:xfrm>
            <a:prstGeom prst="rect">
              <a:avLst/>
            </a:prstGeom>
          </p:spPr>
        </p:pic>
      </p:grpSp>
      <p:sp>
        <p:nvSpPr>
          <p:cNvPr id="17" name="Text 1">
            <a:extLst>
              <a:ext uri="{FF2B5EF4-FFF2-40B4-BE49-F238E27FC236}">
                <a16:creationId xmlns:a16="http://schemas.microsoft.com/office/drawing/2014/main" id="{28088D3A-CFB7-0C61-D928-6715D6976E2B}"/>
              </a:ext>
            </a:extLst>
          </p:cNvPr>
          <p:cNvSpPr/>
          <p:nvPr/>
        </p:nvSpPr>
        <p:spPr>
          <a:xfrm>
            <a:off x="2503890" y="290967"/>
            <a:ext cx="6517560"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2060"/>
                </a:solidFill>
                <a:effectLst/>
                <a:uLnTx/>
                <a:uFillTx/>
                <a:latin typeface="Open Sans"/>
                <a:ea typeface="Open Sans"/>
                <a:cs typeface="Open Sans"/>
              </a:rPr>
              <a:t>:For Digitizing Manufacturing</a:t>
            </a:r>
            <a:endParaRPr lang="en-US" sz="2000" b="0" i="0" u="none" strike="noStrike" kern="1200" cap="none" spc="0" normalizeH="0" baseline="0" noProof="0">
              <a:ln>
                <a:noFill/>
              </a:ln>
              <a:solidFill>
                <a:srgbClr val="002060"/>
              </a:solidFill>
              <a:effectLst/>
              <a:uLnTx/>
              <a:uFillTx/>
              <a:latin typeface="Open Sans"/>
              <a:ea typeface="Open Sans"/>
              <a:cs typeface="Open Sans"/>
            </a:endParaRPr>
          </a:p>
        </p:txBody>
      </p:sp>
      <p:pic>
        <p:nvPicPr>
          <p:cNvPr id="3" name="Picture 2" descr="A black background with a black square&#10;&#10;AI-generated content may be incorrect.">
            <a:extLst>
              <a:ext uri="{FF2B5EF4-FFF2-40B4-BE49-F238E27FC236}">
                <a16:creationId xmlns:a16="http://schemas.microsoft.com/office/drawing/2014/main" id="{E1D3C9CD-9023-DF3F-DFA0-EE8398CB6801}"/>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88677" y="369791"/>
            <a:ext cx="1946337" cy="381482"/>
          </a:xfrm>
          <a:prstGeom prst="rect">
            <a:avLst/>
          </a:prstGeom>
        </p:spPr>
      </p:pic>
      <p:pic>
        <p:nvPicPr>
          <p:cNvPr id="19" name="Vector 82" descr="preencoded.png">
            <a:extLst>
              <a:ext uri="{FF2B5EF4-FFF2-40B4-BE49-F238E27FC236}">
                <a16:creationId xmlns:a16="http://schemas.microsoft.com/office/drawing/2014/main" id="{EE08435C-5719-8557-0C69-AD4E4FF1685D}"/>
              </a:ext>
            </a:extLst>
          </p:cNvPr>
          <p:cNvPicPr>
            <a:picLocks noChangeAspect="1"/>
          </p:cNvPicPr>
          <p:nvPr/>
        </p:nvPicPr>
        <p:blipFill>
          <a:blip r:embed="rId25"/>
          <a:srcRect/>
          <a:stretch/>
        </p:blipFill>
        <p:spPr>
          <a:xfrm>
            <a:off x="360824" y="890146"/>
            <a:ext cx="1838325" cy="381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FC0E2-10EE-21EA-D2FB-FBFABF915418}"/>
            </a:ext>
          </a:extLst>
        </p:cNvPr>
        <p:cNvGrpSpPr/>
        <p:nvPr/>
      </p:nvGrpSpPr>
      <p:grpSpPr>
        <a:xfrm>
          <a:off x="0" y="0"/>
          <a:ext cx="0" cy="0"/>
          <a:chOff x="0" y="0"/>
          <a:chExt cx="0" cy="0"/>
        </a:xfrm>
      </p:grpSpPr>
      <p:sp>
        <p:nvSpPr>
          <p:cNvPr id="4" name="Shape 2">
            <a:extLst>
              <a:ext uri="{FF2B5EF4-FFF2-40B4-BE49-F238E27FC236}">
                <a16:creationId xmlns:a16="http://schemas.microsoft.com/office/drawing/2014/main" id="{C0230FB0-7BA4-1628-3AD4-DF876836EA57}"/>
              </a:ext>
            </a:extLst>
          </p:cNvPr>
          <p:cNvSpPr/>
          <p:nvPr/>
        </p:nvSpPr>
        <p:spPr>
          <a:xfrm>
            <a:off x="289401" y="1322221"/>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 3">
            <a:extLst>
              <a:ext uri="{FF2B5EF4-FFF2-40B4-BE49-F238E27FC236}">
                <a16:creationId xmlns:a16="http://schemas.microsoft.com/office/drawing/2014/main" id="{722CBE5C-DB37-DA70-C866-74DD2CBA2CD6}"/>
              </a:ext>
            </a:extLst>
          </p:cNvPr>
          <p:cNvSpPr/>
          <p:nvPr/>
        </p:nvSpPr>
        <p:spPr>
          <a:xfrm>
            <a:off x="490569" y="1468525"/>
            <a:ext cx="302666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What can we do to get to the right data?</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Shape 4">
            <a:extLst>
              <a:ext uri="{FF2B5EF4-FFF2-40B4-BE49-F238E27FC236}">
                <a16:creationId xmlns:a16="http://schemas.microsoft.com/office/drawing/2014/main" id="{856E46A5-4ABD-31EF-3979-C766651504CC}"/>
              </a:ext>
            </a:extLst>
          </p:cNvPr>
          <p:cNvSpPr/>
          <p:nvPr/>
        </p:nvSpPr>
        <p:spPr>
          <a:xfrm>
            <a:off x="490569" y="226643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 name="Image 0" descr="preencoded.png">
            <a:extLst>
              <a:ext uri="{FF2B5EF4-FFF2-40B4-BE49-F238E27FC236}">
                <a16:creationId xmlns:a16="http://schemas.microsoft.com/office/drawing/2014/main" id="{E1DEC81A-4C98-F90C-A61A-35957DD5FD06}"/>
              </a:ext>
            </a:extLst>
          </p:cNvPr>
          <p:cNvPicPr>
            <a:picLocks noChangeAspect="1"/>
          </p:cNvPicPr>
          <p:nvPr/>
        </p:nvPicPr>
        <p:blipFill>
          <a:blip r:embed="rId3"/>
          <a:stretch>
            <a:fillRect/>
          </a:stretch>
        </p:blipFill>
        <p:spPr>
          <a:xfrm>
            <a:off x="591153" y="2367016"/>
            <a:ext cx="182880" cy="182880"/>
          </a:xfrm>
          <a:prstGeom prst="rect">
            <a:avLst/>
          </a:prstGeom>
        </p:spPr>
      </p:pic>
      <p:sp>
        <p:nvSpPr>
          <p:cNvPr id="8" name="Text 5">
            <a:extLst>
              <a:ext uri="{FF2B5EF4-FFF2-40B4-BE49-F238E27FC236}">
                <a16:creationId xmlns:a16="http://schemas.microsoft.com/office/drawing/2014/main" id="{8B1B973E-7C34-070D-B301-1C05A3661F86}"/>
              </a:ext>
            </a:extLst>
          </p:cNvPr>
          <p:cNvSpPr/>
          <p:nvPr/>
        </p:nvSpPr>
        <p:spPr>
          <a:xfrm>
            <a:off x="1000626" y="229514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Access OT data such as PI Historian timeseries.</a:t>
            </a: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 Drives Industrial AI</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Shape 6">
            <a:extLst>
              <a:ext uri="{FF2B5EF4-FFF2-40B4-BE49-F238E27FC236}">
                <a16:creationId xmlns:a16="http://schemas.microsoft.com/office/drawing/2014/main" id="{FC1D42C7-BA4C-DB01-10C4-C652889317D2}"/>
              </a:ext>
            </a:extLst>
          </p:cNvPr>
          <p:cNvSpPr/>
          <p:nvPr/>
        </p:nvSpPr>
        <p:spPr>
          <a:xfrm>
            <a:off x="490569" y="299795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 name="Image 1" descr="preencoded.png">
            <a:extLst>
              <a:ext uri="{FF2B5EF4-FFF2-40B4-BE49-F238E27FC236}">
                <a16:creationId xmlns:a16="http://schemas.microsoft.com/office/drawing/2014/main" id="{F89E50E1-2B12-2435-08F2-27EE6FABC281}"/>
              </a:ext>
            </a:extLst>
          </p:cNvPr>
          <p:cNvPicPr>
            <a:picLocks noChangeAspect="1"/>
          </p:cNvPicPr>
          <p:nvPr/>
        </p:nvPicPr>
        <p:blipFill>
          <a:blip r:embed="rId4"/>
          <a:stretch>
            <a:fillRect/>
          </a:stretch>
        </p:blipFill>
        <p:spPr>
          <a:xfrm>
            <a:off x="591153" y="3098536"/>
            <a:ext cx="182880" cy="182880"/>
          </a:xfrm>
          <a:prstGeom prst="rect">
            <a:avLst/>
          </a:prstGeom>
        </p:spPr>
      </p:pic>
      <p:sp>
        <p:nvSpPr>
          <p:cNvPr id="11" name="Text 7">
            <a:extLst>
              <a:ext uri="{FF2B5EF4-FFF2-40B4-BE49-F238E27FC236}">
                <a16:creationId xmlns:a16="http://schemas.microsoft.com/office/drawing/2014/main" id="{4E8097F8-C004-70B3-6190-07F54BD079D6}"/>
              </a:ext>
            </a:extLst>
          </p:cNvPr>
          <p:cNvSpPr/>
          <p:nvPr/>
        </p:nvSpPr>
        <p:spPr>
          <a:xfrm>
            <a:off x="1000626" y="302666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Select, install &amp; configure the right sensors so relevant data is collected.</a:t>
            </a: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 Drives Industrial AI</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8">
            <a:extLst>
              <a:ext uri="{FF2B5EF4-FFF2-40B4-BE49-F238E27FC236}">
                <a16:creationId xmlns:a16="http://schemas.microsoft.com/office/drawing/2014/main" id="{2F859BBC-0B60-C3BF-1ABB-4DDC8766B73F}"/>
              </a:ext>
            </a:extLst>
          </p:cNvPr>
          <p:cNvSpPr/>
          <p:nvPr/>
        </p:nvSpPr>
        <p:spPr>
          <a:xfrm>
            <a:off x="490569" y="372947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 name="Image 2" descr="preencoded.png">
            <a:extLst>
              <a:ext uri="{FF2B5EF4-FFF2-40B4-BE49-F238E27FC236}">
                <a16:creationId xmlns:a16="http://schemas.microsoft.com/office/drawing/2014/main" id="{FFC99473-7F6B-FF6D-2638-E882B0CBD0BB}"/>
              </a:ext>
            </a:extLst>
          </p:cNvPr>
          <p:cNvPicPr>
            <a:picLocks noChangeAspect="1"/>
          </p:cNvPicPr>
          <p:nvPr/>
        </p:nvPicPr>
        <p:blipFill>
          <a:blip r:embed="rId5"/>
          <a:stretch>
            <a:fillRect/>
          </a:stretch>
        </p:blipFill>
        <p:spPr>
          <a:xfrm>
            <a:off x="591153" y="3830056"/>
            <a:ext cx="182880" cy="182880"/>
          </a:xfrm>
          <a:prstGeom prst="rect">
            <a:avLst/>
          </a:prstGeom>
        </p:spPr>
      </p:pic>
      <p:sp>
        <p:nvSpPr>
          <p:cNvPr id="14" name="Text 9">
            <a:extLst>
              <a:ext uri="{FF2B5EF4-FFF2-40B4-BE49-F238E27FC236}">
                <a16:creationId xmlns:a16="http://schemas.microsoft.com/office/drawing/2014/main" id="{5A3C943D-DBFD-92F8-BB93-8B8B712FFAE8}"/>
              </a:ext>
            </a:extLst>
          </p:cNvPr>
          <p:cNvSpPr/>
          <p:nvPr/>
        </p:nvSpPr>
        <p:spPr>
          <a:xfrm>
            <a:off x="1000626" y="375818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Robotics &amp; drones reach hard-to-access locations.</a:t>
            </a: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 Drives Industrial AI</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Shape 10">
            <a:extLst>
              <a:ext uri="{FF2B5EF4-FFF2-40B4-BE49-F238E27FC236}">
                <a16:creationId xmlns:a16="http://schemas.microsoft.com/office/drawing/2014/main" id="{A498A5FD-833E-1021-D3FB-A8DFC423CBCB}"/>
              </a:ext>
            </a:extLst>
          </p:cNvPr>
          <p:cNvSpPr/>
          <p:nvPr/>
        </p:nvSpPr>
        <p:spPr>
          <a:xfrm>
            <a:off x="490569" y="446099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3" descr="preencoded.png">
            <a:extLst>
              <a:ext uri="{FF2B5EF4-FFF2-40B4-BE49-F238E27FC236}">
                <a16:creationId xmlns:a16="http://schemas.microsoft.com/office/drawing/2014/main" id="{88B36F12-73DB-329F-D223-BDF15DFD04CB}"/>
              </a:ext>
            </a:extLst>
          </p:cNvPr>
          <p:cNvPicPr>
            <a:picLocks noChangeAspect="1"/>
          </p:cNvPicPr>
          <p:nvPr/>
        </p:nvPicPr>
        <p:blipFill>
          <a:blip r:embed="rId6"/>
          <a:stretch>
            <a:fillRect/>
          </a:stretch>
        </p:blipFill>
        <p:spPr>
          <a:xfrm>
            <a:off x="591153" y="4561576"/>
            <a:ext cx="182880" cy="182880"/>
          </a:xfrm>
          <a:prstGeom prst="rect">
            <a:avLst/>
          </a:prstGeom>
        </p:spPr>
      </p:pic>
      <p:sp>
        <p:nvSpPr>
          <p:cNvPr id="17" name="Text 11">
            <a:extLst>
              <a:ext uri="{FF2B5EF4-FFF2-40B4-BE49-F238E27FC236}">
                <a16:creationId xmlns:a16="http://schemas.microsoft.com/office/drawing/2014/main" id="{551C0F62-AEE5-05C8-2D2B-204995B1725C}"/>
              </a:ext>
            </a:extLst>
          </p:cNvPr>
          <p:cNvSpPr/>
          <p:nvPr/>
        </p:nvSpPr>
        <p:spPr>
          <a:xfrm>
            <a:off x="1000626" y="448970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 </a:t>
            </a: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deployed at the edge for real-time decisions.</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Shape 12">
            <a:extLst>
              <a:ext uri="{FF2B5EF4-FFF2-40B4-BE49-F238E27FC236}">
                <a16:creationId xmlns:a16="http://schemas.microsoft.com/office/drawing/2014/main" id="{4E8DDEF0-27EF-E234-5827-51A3693EA596}"/>
              </a:ext>
            </a:extLst>
          </p:cNvPr>
          <p:cNvSpPr/>
          <p:nvPr/>
        </p:nvSpPr>
        <p:spPr>
          <a:xfrm>
            <a:off x="490569" y="519251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9" name="Image 4" descr="preencoded.png">
            <a:extLst>
              <a:ext uri="{FF2B5EF4-FFF2-40B4-BE49-F238E27FC236}">
                <a16:creationId xmlns:a16="http://schemas.microsoft.com/office/drawing/2014/main" id="{95B72FC0-1FB6-C4C3-B3E7-78727CCF8A9F}"/>
              </a:ext>
            </a:extLst>
          </p:cNvPr>
          <p:cNvPicPr>
            <a:picLocks noChangeAspect="1"/>
          </p:cNvPicPr>
          <p:nvPr/>
        </p:nvPicPr>
        <p:blipFill>
          <a:blip r:embed="rId7"/>
          <a:stretch>
            <a:fillRect/>
          </a:stretch>
        </p:blipFill>
        <p:spPr>
          <a:xfrm>
            <a:off x="591153" y="5293096"/>
            <a:ext cx="182880" cy="182880"/>
          </a:xfrm>
          <a:prstGeom prst="rect">
            <a:avLst/>
          </a:prstGeom>
        </p:spPr>
      </p:pic>
      <p:sp>
        <p:nvSpPr>
          <p:cNvPr id="20" name="Text 13">
            <a:extLst>
              <a:ext uri="{FF2B5EF4-FFF2-40B4-BE49-F238E27FC236}">
                <a16:creationId xmlns:a16="http://schemas.microsoft.com/office/drawing/2014/main" id="{1E925F12-B4D1-1AC5-8B9A-727371702C32}"/>
              </a:ext>
            </a:extLst>
          </p:cNvPr>
          <p:cNvSpPr/>
          <p:nvPr/>
        </p:nvSpPr>
        <p:spPr>
          <a:xfrm>
            <a:off x="1000626" y="522122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Camera images &amp; AI Machine Vision open a broad spectrum of opportunities.</a:t>
            </a: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 Drives Industrial AI</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Shape 14">
            <a:extLst>
              <a:ext uri="{FF2B5EF4-FFF2-40B4-BE49-F238E27FC236}">
                <a16:creationId xmlns:a16="http://schemas.microsoft.com/office/drawing/2014/main" id="{EC9E2A3D-119E-C6B5-0B72-3EAAA39EC357}"/>
              </a:ext>
            </a:extLst>
          </p:cNvPr>
          <p:cNvSpPr/>
          <p:nvPr/>
        </p:nvSpPr>
        <p:spPr>
          <a:xfrm>
            <a:off x="490569" y="592403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2" name="Image 5" descr="preencoded.png">
            <a:extLst>
              <a:ext uri="{FF2B5EF4-FFF2-40B4-BE49-F238E27FC236}">
                <a16:creationId xmlns:a16="http://schemas.microsoft.com/office/drawing/2014/main" id="{AEBCDDE2-482B-047F-EA32-D12E16521B56}"/>
              </a:ext>
            </a:extLst>
          </p:cNvPr>
          <p:cNvPicPr>
            <a:picLocks noChangeAspect="1"/>
          </p:cNvPicPr>
          <p:nvPr/>
        </p:nvPicPr>
        <p:blipFill>
          <a:blip r:embed="rId8"/>
          <a:stretch>
            <a:fillRect/>
          </a:stretch>
        </p:blipFill>
        <p:spPr>
          <a:xfrm>
            <a:off x="591153" y="6024616"/>
            <a:ext cx="182880" cy="182880"/>
          </a:xfrm>
          <a:prstGeom prst="rect">
            <a:avLst/>
          </a:prstGeom>
        </p:spPr>
      </p:pic>
      <p:sp>
        <p:nvSpPr>
          <p:cNvPr id="23" name="Text 15">
            <a:extLst>
              <a:ext uri="{FF2B5EF4-FFF2-40B4-BE49-F238E27FC236}">
                <a16:creationId xmlns:a16="http://schemas.microsoft.com/office/drawing/2014/main" id="{94042480-3E27-14E3-EA8B-FEEEA504B274}"/>
              </a:ext>
            </a:extLst>
          </p:cNvPr>
          <p:cNvSpPr/>
          <p:nvPr/>
        </p:nvSpPr>
        <p:spPr>
          <a:xfrm>
            <a:off x="1000626" y="595274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We understand the networking different </a:t>
            </a:r>
            <a:r>
              <a:rPr kumimoji="0" lang="en-US" sz="9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and how to connect.</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76" name="Group 75">
            <a:extLst>
              <a:ext uri="{FF2B5EF4-FFF2-40B4-BE49-F238E27FC236}">
                <a16:creationId xmlns:a16="http://schemas.microsoft.com/office/drawing/2014/main" id="{0DC083D5-ADB5-CE36-EC4A-930961420375}"/>
              </a:ext>
            </a:extLst>
          </p:cNvPr>
          <p:cNvGrpSpPr/>
          <p:nvPr/>
        </p:nvGrpSpPr>
        <p:grpSpPr>
          <a:xfrm>
            <a:off x="1" y="0"/>
            <a:ext cx="45719" cy="6871644"/>
            <a:chOff x="-2140" y="0"/>
            <a:chExt cx="127247" cy="6858000"/>
          </a:xfrm>
        </p:grpSpPr>
        <p:sp>
          <p:nvSpPr>
            <p:cNvPr id="78" name="Rectangle 77">
              <a:extLst>
                <a:ext uri="{FF2B5EF4-FFF2-40B4-BE49-F238E27FC236}">
                  <a16:creationId xmlns:a16="http://schemas.microsoft.com/office/drawing/2014/main" id="{F00E9D62-D2CE-0A80-98B5-B069E755DCFE}"/>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9" name="Rectangle 88">
              <a:extLst>
                <a:ext uri="{FF2B5EF4-FFF2-40B4-BE49-F238E27FC236}">
                  <a16:creationId xmlns:a16="http://schemas.microsoft.com/office/drawing/2014/main" id="{0B67093A-9AE7-9558-64DE-0FBE5ED78E75}"/>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91" name="Text 16">
            <a:extLst>
              <a:ext uri="{FF2B5EF4-FFF2-40B4-BE49-F238E27FC236}">
                <a16:creationId xmlns:a16="http://schemas.microsoft.com/office/drawing/2014/main" id="{7AC9BDDE-F36F-E0E3-0B8D-51041ED32761}"/>
              </a:ext>
            </a:extLst>
          </p:cNvPr>
          <p:cNvSpPr/>
          <p:nvPr/>
        </p:nvSpPr>
        <p:spPr>
          <a:xfrm>
            <a:off x="3809841" y="1349653"/>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3" name="Shape 17">
            <a:extLst>
              <a:ext uri="{FF2B5EF4-FFF2-40B4-BE49-F238E27FC236}">
                <a16:creationId xmlns:a16="http://schemas.microsoft.com/office/drawing/2014/main" id="{8E065FF8-73A0-6437-1C2F-9CF04E4FB7BC}"/>
              </a:ext>
            </a:extLst>
          </p:cNvPr>
          <p:cNvSpPr/>
          <p:nvPr/>
        </p:nvSpPr>
        <p:spPr>
          <a:xfrm>
            <a:off x="3855561" y="2053741"/>
            <a:ext cx="1371600" cy="4480560"/>
          </a:xfrm>
          <a:prstGeom prst="roundRect">
            <a:avLst>
              <a:gd name="adj" fmla="val 6667"/>
            </a:avLst>
          </a:prstGeom>
          <a:solidFill>
            <a:srgbClr val="002060"/>
          </a:solidFill>
          <a:ln w="19050">
            <a:solidFill>
              <a:schemeClr val="bg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5" name="Shape 18">
            <a:extLst>
              <a:ext uri="{FF2B5EF4-FFF2-40B4-BE49-F238E27FC236}">
                <a16:creationId xmlns:a16="http://schemas.microsoft.com/office/drawing/2014/main" id="{A4D8C70A-B2B7-F6C6-B7B8-9C4B1CA8CF7B}"/>
              </a:ext>
            </a:extLst>
          </p:cNvPr>
          <p:cNvSpPr/>
          <p:nvPr/>
        </p:nvSpPr>
        <p:spPr>
          <a:xfrm>
            <a:off x="4248753" y="2254909"/>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7" name="Image 6" descr="preencoded.png">
            <a:extLst>
              <a:ext uri="{FF2B5EF4-FFF2-40B4-BE49-F238E27FC236}">
                <a16:creationId xmlns:a16="http://schemas.microsoft.com/office/drawing/2014/main" id="{B8B4CFD9-A05F-4D12-539D-0DDE5845FBCA}"/>
              </a:ext>
            </a:extLst>
          </p:cNvPr>
          <p:cNvPicPr>
            <a:picLocks noChangeAspect="1"/>
          </p:cNvPicPr>
          <p:nvPr/>
        </p:nvPicPr>
        <p:blipFill>
          <a:blip r:embed="rId9"/>
          <a:stretch>
            <a:fillRect/>
          </a:stretch>
        </p:blipFill>
        <p:spPr>
          <a:xfrm>
            <a:off x="4376769" y="2382925"/>
            <a:ext cx="329184" cy="329184"/>
          </a:xfrm>
          <a:prstGeom prst="rect">
            <a:avLst/>
          </a:prstGeom>
        </p:spPr>
      </p:pic>
      <p:sp>
        <p:nvSpPr>
          <p:cNvPr id="99" name="Text 19">
            <a:extLst>
              <a:ext uri="{FF2B5EF4-FFF2-40B4-BE49-F238E27FC236}">
                <a16:creationId xmlns:a16="http://schemas.microsoft.com/office/drawing/2014/main" id="{2A2A163C-2D80-AEC1-71AD-E9695C2538F1}"/>
              </a:ext>
            </a:extLst>
          </p:cNvPr>
          <p:cNvSpPr/>
          <p:nvPr/>
        </p:nvSpPr>
        <p:spPr>
          <a:xfrm>
            <a:off x="3901281" y="2922421"/>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1" name="Text 20">
            <a:extLst>
              <a:ext uri="{FF2B5EF4-FFF2-40B4-BE49-F238E27FC236}">
                <a16:creationId xmlns:a16="http://schemas.microsoft.com/office/drawing/2014/main" id="{15811D1F-522D-D6E6-3BD1-D5249DDCB0A6}"/>
              </a:ext>
            </a:extLst>
          </p:cNvPr>
          <p:cNvSpPr/>
          <p:nvPr/>
        </p:nvSpPr>
        <p:spPr>
          <a:xfrm>
            <a:off x="3983577" y="3379621"/>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103" name="Shape 21">
            <a:extLst>
              <a:ext uri="{FF2B5EF4-FFF2-40B4-BE49-F238E27FC236}">
                <a16:creationId xmlns:a16="http://schemas.microsoft.com/office/drawing/2014/main" id="{E58CC6D6-3143-E6AE-2CA6-1FF870558FA7}"/>
              </a:ext>
            </a:extLst>
          </p:cNvPr>
          <p:cNvSpPr/>
          <p:nvPr/>
        </p:nvSpPr>
        <p:spPr>
          <a:xfrm>
            <a:off x="5821521" y="1322221"/>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5" name="Shape 22">
            <a:extLst>
              <a:ext uri="{FF2B5EF4-FFF2-40B4-BE49-F238E27FC236}">
                <a16:creationId xmlns:a16="http://schemas.microsoft.com/office/drawing/2014/main" id="{A6227800-072A-DCED-49EB-A6151DFE4556}"/>
              </a:ext>
            </a:extLst>
          </p:cNvPr>
          <p:cNvSpPr/>
          <p:nvPr/>
        </p:nvSpPr>
        <p:spPr>
          <a:xfrm>
            <a:off x="5967825" y="1404517"/>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7" name="Image 7" descr="preencoded.png">
            <a:extLst>
              <a:ext uri="{FF2B5EF4-FFF2-40B4-BE49-F238E27FC236}">
                <a16:creationId xmlns:a16="http://schemas.microsoft.com/office/drawing/2014/main" id="{91C192C6-A51B-C3B2-4B0B-BDDF86271A0E}"/>
              </a:ext>
            </a:extLst>
          </p:cNvPr>
          <p:cNvPicPr>
            <a:picLocks noChangeAspect="1"/>
          </p:cNvPicPr>
          <p:nvPr/>
        </p:nvPicPr>
        <p:blipFill>
          <a:blip r:embed="rId10"/>
          <a:stretch>
            <a:fillRect/>
          </a:stretch>
        </p:blipFill>
        <p:spPr>
          <a:xfrm>
            <a:off x="6043903" y="1480595"/>
            <a:ext cx="140452" cy="140452"/>
          </a:xfrm>
          <a:prstGeom prst="rect">
            <a:avLst/>
          </a:prstGeom>
        </p:spPr>
      </p:pic>
      <p:sp>
        <p:nvSpPr>
          <p:cNvPr id="109" name="Text 23">
            <a:extLst>
              <a:ext uri="{FF2B5EF4-FFF2-40B4-BE49-F238E27FC236}">
                <a16:creationId xmlns:a16="http://schemas.microsoft.com/office/drawing/2014/main" id="{90D42B4C-8D23-C36E-9DED-2C05F516C690}"/>
              </a:ext>
            </a:extLst>
          </p:cNvPr>
          <p:cNvSpPr/>
          <p:nvPr/>
        </p:nvSpPr>
        <p:spPr>
          <a:xfrm>
            <a:off x="6351873" y="1322221"/>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1" name="Shape 24">
            <a:extLst>
              <a:ext uri="{FF2B5EF4-FFF2-40B4-BE49-F238E27FC236}">
                <a16:creationId xmlns:a16="http://schemas.microsoft.com/office/drawing/2014/main" id="{51E126A2-03EC-61F9-ED82-3E180ECE41B3}"/>
              </a:ext>
            </a:extLst>
          </p:cNvPr>
          <p:cNvSpPr/>
          <p:nvPr/>
        </p:nvSpPr>
        <p:spPr>
          <a:xfrm>
            <a:off x="5821521" y="2053741"/>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3" name="Shape 25">
            <a:extLst>
              <a:ext uri="{FF2B5EF4-FFF2-40B4-BE49-F238E27FC236}">
                <a16:creationId xmlns:a16="http://schemas.microsoft.com/office/drawing/2014/main" id="{82E8F579-9390-007E-C9C3-C3564D57BAE5}"/>
              </a:ext>
            </a:extLst>
          </p:cNvPr>
          <p:cNvSpPr/>
          <p:nvPr/>
        </p:nvSpPr>
        <p:spPr>
          <a:xfrm>
            <a:off x="5931249" y="2163469"/>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5" name="Image 8" descr="preencoded.png">
            <a:extLst>
              <a:ext uri="{FF2B5EF4-FFF2-40B4-BE49-F238E27FC236}">
                <a16:creationId xmlns:a16="http://schemas.microsoft.com/office/drawing/2014/main" id="{6F65F81E-0BE2-9406-E3E4-A47394A29475}"/>
              </a:ext>
            </a:extLst>
          </p:cNvPr>
          <p:cNvPicPr>
            <a:picLocks noChangeAspect="1"/>
          </p:cNvPicPr>
          <p:nvPr/>
        </p:nvPicPr>
        <p:blipFill>
          <a:blip r:embed="rId11"/>
          <a:stretch>
            <a:fillRect/>
          </a:stretch>
        </p:blipFill>
        <p:spPr>
          <a:xfrm>
            <a:off x="6016837" y="2249057"/>
            <a:ext cx="158008" cy="158008"/>
          </a:xfrm>
          <a:prstGeom prst="rect">
            <a:avLst/>
          </a:prstGeom>
        </p:spPr>
      </p:pic>
      <p:sp>
        <p:nvSpPr>
          <p:cNvPr id="117" name="Text 26">
            <a:extLst>
              <a:ext uri="{FF2B5EF4-FFF2-40B4-BE49-F238E27FC236}">
                <a16:creationId xmlns:a16="http://schemas.microsoft.com/office/drawing/2014/main" id="{92E40E56-AE5B-5181-5D74-8FF55230E10A}"/>
              </a:ext>
            </a:extLst>
          </p:cNvPr>
          <p:cNvSpPr/>
          <p:nvPr/>
        </p:nvSpPr>
        <p:spPr>
          <a:xfrm>
            <a:off x="5912961"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Falkor Surface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eShare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PNID.IO Digital Twins</a:t>
            </a:r>
          </a:p>
        </p:txBody>
      </p:sp>
      <p:sp>
        <p:nvSpPr>
          <p:cNvPr id="119" name="Shape 27">
            <a:extLst>
              <a:ext uri="{FF2B5EF4-FFF2-40B4-BE49-F238E27FC236}">
                <a16:creationId xmlns:a16="http://schemas.microsoft.com/office/drawing/2014/main" id="{86C253BA-0ACD-15F2-E89B-CAC8CFD59CD8}"/>
              </a:ext>
            </a:extLst>
          </p:cNvPr>
          <p:cNvSpPr/>
          <p:nvPr/>
        </p:nvSpPr>
        <p:spPr>
          <a:xfrm>
            <a:off x="7318089" y="2053741"/>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1" name="Shape 28">
            <a:extLst>
              <a:ext uri="{FF2B5EF4-FFF2-40B4-BE49-F238E27FC236}">
                <a16:creationId xmlns:a16="http://schemas.microsoft.com/office/drawing/2014/main" id="{E9D5495A-0D19-6B4E-CE67-C623F7B3A0CD}"/>
              </a:ext>
            </a:extLst>
          </p:cNvPr>
          <p:cNvSpPr/>
          <p:nvPr/>
        </p:nvSpPr>
        <p:spPr>
          <a:xfrm>
            <a:off x="7427817" y="2163469"/>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3" name="Image 9" descr="preencoded.png">
            <a:extLst>
              <a:ext uri="{FF2B5EF4-FFF2-40B4-BE49-F238E27FC236}">
                <a16:creationId xmlns:a16="http://schemas.microsoft.com/office/drawing/2014/main" id="{813F1B30-65B9-9946-8B3E-64BEE415C5E1}"/>
              </a:ext>
            </a:extLst>
          </p:cNvPr>
          <p:cNvPicPr>
            <a:picLocks noChangeAspect="1"/>
          </p:cNvPicPr>
          <p:nvPr/>
        </p:nvPicPr>
        <p:blipFill>
          <a:blip r:embed="rId12"/>
          <a:stretch>
            <a:fillRect/>
          </a:stretch>
        </p:blipFill>
        <p:spPr>
          <a:xfrm>
            <a:off x="7513405" y="2249057"/>
            <a:ext cx="158008" cy="158008"/>
          </a:xfrm>
          <a:prstGeom prst="rect">
            <a:avLst/>
          </a:prstGeom>
        </p:spPr>
      </p:pic>
      <p:sp>
        <p:nvSpPr>
          <p:cNvPr id="125" name="Text 29">
            <a:extLst>
              <a:ext uri="{FF2B5EF4-FFF2-40B4-BE49-F238E27FC236}">
                <a16:creationId xmlns:a16="http://schemas.microsoft.com/office/drawing/2014/main" id="{49C0CD9D-ACB6-B107-2461-80927E67E5CD}"/>
              </a:ext>
            </a:extLst>
          </p:cNvPr>
          <p:cNvSpPr/>
          <p:nvPr/>
        </p:nvSpPr>
        <p:spPr>
          <a:xfrm>
            <a:off x="7409529"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27" name="Shape 30">
            <a:extLst>
              <a:ext uri="{FF2B5EF4-FFF2-40B4-BE49-F238E27FC236}">
                <a16:creationId xmlns:a16="http://schemas.microsoft.com/office/drawing/2014/main" id="{FFC26224-8284-4A3B-B0A0-9E774A5A7B65}"/>
              </a:ext>
            </a:extLst>
          </p:cNvPr>
          <p:cNvSpPr/>
          <p:nvPr/>
        </p:nvSpPr>
        <p:spPr>
          <a:xfrm>
            <a:off x="8814657" y="2053741"/>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9" name="Shape 31">
            <a:extLst>
              <a:ext uri="{FF2B5EF4-FFF2-40B4-BE49-F238E27FC236}">
                <a16:creationId xmlns:a16="http://schemas.microsoft.com/office/drawing/2014/main" id="{78965305-856A-1BC3-51B9-F8FFEED0C3A4}"/>
              </a:ext>
            </a:extLst>
          </p:cNvPr>
          <p:cNvSpPr/>
          <p:nvPr/>
        </p:nvSpPr>
        <p:spPr>
          <a:xfrm>
            <a:off x="8924385" y="2163469"/>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1" name="Image 10" descr="preencoded.png">
            <a:extLst>
              <a:ext uri="{FF2B5EF4-FFF2-40B4-BE49-F238E27FC236}">
                <a16:creationId xmlns:a16="http://schemas.microsoft.com/office/drawing/2014/main" id="{6E69D1CD-2FEC-03CA-5B0A-BDC3C8C156B6}"/>
              </a:ext>
            </a:extLst>
          </p:cNvPr>
          <p:cNvPicPr>
            <a:picLocks noChangeAspect="1"/>
          </p:cNvPicPr>
          <p:nvPr/>
        </p:nvPicPr>
        <p:blipFill>
          <a:blip r:embed="rId10"/>
          <a:stretch>
            <a:fillRect/>
          </a:stretch>
        </p:blipFill>
        <p:spPr>
          <a:xfrm>
            <a:off x="9009973" y="2249057"/>
            <a:ext cx="158008" cy="158008"/>
          </a:xfrm>
          <a:prstGeom prst="rect">
            <a:avLst/>
          </a:prstGeom>
        </p:spPr>
      </p:pic>
      <p:sp>
        <p:nvSpPr>
          <p:cNvPr id="133" name="Text 32">
            <a:extLst>
              <a:ext uri="{FF2B5EF4-FFF2-40B4-BE49-F238E27FC236}">
                <a16:creationId xmlns:a16="http://schemas.microsoft.com/office/drawing/2014/main" id="{689EEAA8-B2BF-4B25-1521-A4F3A9E4D54A}"/>
              </a:ext>
            </a:extLst>
          </p:cNvPr>
          <p:cNvSpPr/>
          <p:nvPr/>
        </p:nvSpPr>
        <p:spPr>
          <a:xfrm>
            <a:off x="8906097"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35" name="Shape 33">
            <a:extLst>
              <a:ext uri="{FF2B5EF4-FFF2-40B4-BE49-F238E27FC236}">
                <a16:creationId xmlns:a16="http://schemas.microsoft.com/office/drawing/2014/main" id="{730295C0-6520-BF6D-9ACD-444EB2265DFF}"/>
              </a:ext>
            </a:extLst>
          </p:cNvPr>
          <p:cNvSpPr/>
          <p:nvPr/>
        </p:nvSpPr>
        <p:spPr>
          <a:xfrm>
            <a:off x="10530681" y="2053741"/>
            <a:ext cx="1325880" cy="1965960"/>
          </a:xfrm>
          <a:prstGeom prst="roundRect">
            <a:avLst>
              <a:gd name="adj" fmla="val 551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7" name="Shape 34">
            <a:extLst>
              <a:ext uri="{FF2B5EF4-FFF2-40B4-BE49-F238E27FC236}">
                <a16:creationId xmlns:a16="http://schemas.microsoft.com/office/drawing/2014/main" id="{409A0CB8-6A20-6C09-B3AA-A3B0B441B972}"/>
              </a:ext>
            </a:extLst>
          </p:cNvPr>
          <p:cNvSpPr/>
          <p:nvPr/>
        </p:nvSpPr>
        <p:spPr>
          <a:xfrm>
            <a:off x="11010741" y="2200045"/>
            <a:ext cx="365760" cy="36576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9" name="Image 11" descr="preencoded.png">
            <a:extLst>
              <a:ext uri="{FF2B5EF4-FFF2-40B4-BE49-F238E27FC236}">
                <a16:creationId xmlns:a16="http://schemas.microsoft.com/office/drawing/2014/main" id="{F1215163-B75C-105A-3433-C0E5C9ABE85E}"/>
              </a:ext>
            </a:extLst>
          </p:cNvPr>
          <p:cNvPicPr>
            <a:picLocks noChangeAspect="1"/>
          </p:cNvPicPr>
          <p:nvPr/>
        </p:nvPicPr>
        <p:blipFill>
          <a:blip r:embed="rId13"/>
          <a:stretch>
            <a:fillRect/>
          </a:stretch>
        </p:blipFill>
        <p:spPr>
          <a:xfrm>
            <a:off x="11105840" y="2295144"/>
            <a:ext cx="175565" cy="175565"/>
          </a:xfrm>
          <a:prstGeom prst="rect">
            <a:avLst/>
          </a:prstGeom>
        </p:spPr>
      </p:pic>
      <p:sp>
        <p:nvSpPr>
          <p:cNvPr id="141" name="Text 35">
            <a:extLst>
              <a:ext uri="{FF2B5EF4-FFF2-40B4-BE49-F238E27FC236}">
                <a16:creationId xmlns:a16="http://schemas.microsoft.com/office/drawing/2014/main" id="{657155F8-7BCA-FB6E-B32F-6A66D51627A0}"/>
              </a:ext>
            </a:extLst>
          </p:cNvPr>
          <p:cNvSpPr/>
          <p:nvPr/>
        </p:nvSpPr>
        <p:spPr>
          <a:xfrm>
            <a:off x="10576401" y="2620669"/>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3" name="Text 36">
            <a:extLst>
              <a:ext uri="{FF2B5EF4-FFF2-40B4-BE49-F238E27FC236}">
                <a16:creationId xmlns:a16="http://schemas.microsoft.com/office/drawing/2014/main" id="{209C9D8E-3A7C-6EB7-6C2D-6C8810610CE7}"/>
              </a:ext>
            </a:extLst>
          </p:cNvPr>
          <p:cNvSpPr/>
          <p:nvPr/>
        </p:nvSpPr>
        <p:spPr>
          <a:xfrm>
            <a:off x="10576401" y="3288181"/>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45" name="Shape 37">
            <a:extLst>
              <a:ext uri="{FF2B5EF4-FFF2-40B4-BE49-F238E27FC236}">
                <a16:creationId xmlns:a16="http://schemas.microsoft.com/office/drawing/2014/main" id="{B9780DC7-72DE-711B-579C-B9A2CB9837A8}"/>
              </a:ext>
            </a:extLst>
          </p:cNvPr>
          <p:cNvSpPr/>
          <p:nvPr/>
        </p:nvSpPr>
        <p:spPr>
          <a:xfrm>
            <a:off x="5839809" y="3425341"/>
            <a:ext cx="4343400" cy="594360"/>
          </a:xfrm>
          <a:prstGeom prst="roundRect">
            <a:avLst>
              <a:gd name="adj" fmla="val 12308"/>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7" name="Shape 38">
            <a:extLst>
              <a:ext uri="{FF2B5EF4-FFF2-40B4-BE49-F238E27FC236}">
                <a16:creationId xmlns:a16="http://schemas.microsoft.com/office/drawing/2014/main" id="{AD3CA9D1-0CF0-0F89-91A3-6211B3AD7117}"/>
              </a:ext>
            </a:extLst>
          </p:cNvPr>
          <p:cNvSpPr/>
          <p:nvPr/>
        </p:nvSpPr>
        <p:spPr>
          <a:xfrm>
            <a:off x="5967825" y="3571645"/>
            <a:ext cx="310896" cy="310896"/>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9" name="Image 12" descr="preencoded.png">
            <a:extLst>
              <a:ext uri="{FF2B5EF4-FFF2-40B4-BE49-F238E27FC236}">
                <a16:creationId xmlns:a16="http://schemas.microsoft.com/office/drawing/2014/main" id="{5CEC84ED-B72A-326B-F162-E173F0006722}"/>
              </a:ext>
            </a:extLst>
          </p:cNvPr>
          <p:cNvPicPr>
            <a:picLocks noChangeAspect="1"/>
          </p:cNvPicPr>
          <p:nvPr/>
        </p:nvPicPr>
        <p:blipFill>
          <a:blip r:embed="rId14"/>
          <a:stretch>
            <a:fillRect/>
          </a:stretch>
        </p:blipFill>
        <p:spPr>
          <a:xfrm>
            <a:off x="6048658" y="3652478"/>
            <a:ext cx="149230" cy="149230"/>
          </a:xfrm>
          <a:prstGeom prst="rect">
            <a:avLst/>
          </a:prstGeom>
        </p:spPr>
      </p:pic>
      <p:sp>
        <p:nvSpPr>
          <p:cNvPr id="151" name="Text 39">
            <a:extLst>
              <a:ext uri="{FF2B5EF4-FFF2-40B4-BE49-F238E27FC236}">
                <a16:creationId xmlns:a16="http://schemas.microsoft.com/office/drawing/2014/main" id="{8981F5E2-F5E5-6C08-F2B0-114911BD5132}"/>
              </a:ext>
            </a:extLst>
          </p:cNvPr>
          <p:cNvSpPr/>
          <p:nvPr/>
        </p:nvSpPr>
        <p:spPr>
          <a:xfrm>
            <a:off x="6370161" y="3425341"/>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3" name="Shape 40">
            <a:extLst>
              <a:ext uri="{FF2B5EF4-FFF2-40B4-BE49-F238E27FC236}">
                <a16:creationId xmlns:a16="http://schemas.microsoft.com/office/drawing/2014/main" id="{F3BAEDFF-E401-54A5-C0BC-4FEFF34C9937}"/>
              </a:ext>
            </a:extLst>
          </p:cNvPr>
          <p:cNvSpPr/>
          <p:nvPr/>
        </p:nvSpPr>
        <p:spPr>
          <a:xfrm>
            <a:off x="5821521" y="4294021"/>
            <a:ext cx="4361685" cy="1097280"/>
          </a:xfrm>
          <a:prstGeom prst="roundRect">
            <a:avLst>
              <a:gd name="adj" fmla="val 7500"/>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5" name="Shape 41">
            <a:extLst>
              <a:ext uri="{FF2B5EF4-FFF2-40B4-BE49-F238E27FC236}">
                <a16:creationId xmlns:a16="http://schemas.microsoft.com/office/drawing/2014/main" id="{FEA43194-BA69-1195-CD22-B64633001162}"/>
              </a:ext>
            </a:extLst>
          </p:cNvPr>
          <p:cNvSpPr/>
          <p:nvPr/>
        </p:nvSpPr>
        <p:spPr>
          <a:xfrm>
            <a:off x="6004401" y="4659781"/>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7" name="Image 13" descr="preencoded.png">
            <a:extLst>
              <a:ext uri="{FF2B5EF4-FFF2-40B4-BE49-F238E27FC236}">
                <a16:creationId xmlns:a16="http://schemas.microsoft.com/office/drawing/2014/main" id="{BDE062DE-259D-78D0-B192-8573CB9F1512}"/>
              </a:ext>
            </a:extLst>
          </p:cNvPr>
          <p:cNvPicPr>
            <a:picLocks noChangeAspect="1"/>
          </p:cNvPicPr>
          <p:nvPr/>
        </p:nvPicPr>
        <p:blipFill>
          <a:blip r:embed="rId15"/>
          <a:stretch>
            <a:fillRect/>
          </a:stretch>
        </p:blipFill>
        <p:spPr>
          <a:xfrm>
            <a:off x="6104254" y="4759634"/>
            <a:ext cx="184343" cy="184343"/>
          </a:xfrm>
          <a:prstGeom prst="rect">
            <a:avLst/>
          </a:prstGeom>
        </p:spPr>
      </p:pic>
      <p:sp>
        <p:nvSpPr>
          <p:cNvPr id="159" name="Shape 42">
            <a:extLst>
              <a:ext uri="{FF2B5EF4-FFF2-40B4-BE49-F238E27FC236}">
                <a16:creationId xmlns:a16="http://schemas.microsoft.com/office/drawing/2014/main" id="{019CC42C-C34D-BCA0-DCE3-54F81A3E96BB}"/>
              </a:ext>
            </a:extLst>
          </p:cNvPr>
          <p:cNvSpPr/>
          <p:nvPr/>
        </p:nvSpPr>
        <p:spPr>
          <a:xfrm>
            <a:off x="6004401" y="4659781"/>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1" name="Image 14" descr="preencoded.png">
            <a:extLst>
              <a:ext uri="{FF2B5EF4-FFF2-40B4-BE49-F238E27FC236}">
                <a16:creationId xmlns:a16="http://schemas.microsoft.com/office/drawing/2014/main" id="{57736632-3B27-2161-6149-CEFCD5B21FBC}"/>
              </a:ext>
            </a:extLst>
          </p:cNvPr>
          <p:cNvPicPr>
            <a:picLocks noChangeAspect="1"/>
          </p:cNvPicPr>
          <p:nvPr/>
        </p:nvPicPr>
        <p:blipFill>
          <a:blip r:embed="rId16"/>
          <a:stretch>
            <a:fillRect/>
          </a:stretch>
        </p:blipFill>
        <p:spPr>
          <a:xfrm>
            <a:off x="6104985" y="4760365"/>
            <a:ext cx="182880" cy="182880"/>
          </a:xfrm>
          <a:prstGeom prst="rect">
            <a:avLst/>
          </a:prstGeom>
        </p:spPr>
      </p:pic>
      <p:sp>
        <p:nvSpPr>
          <p:cNvPr id="163" name="Text 43">
            <a:extLst>
              <a:ext uri="{FF2B5EF4-FFF2-40B4-BE49-F238E27FC236}">
                <a16:creationId xmlns:a16="http://schemas.microsoft.com/office/drawing/2014/main" id="{D4B62B5A-4DBB-E854-146D-F4F2EB40A8F9}"/>
              </a:ext>
            </a:extLst>
          </p:cNvPr>
          <p:cNvSpPr/>
          <p:nvPr/>
        </p:nvSpPr>
        <p:spPr>
          <a:xfrm>
            <a:off x="6553041" y="4440325"/>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5" name="Text 44">
            <a:extLst>
              <a:ext uri="{FF2B5EF4-FFF2-40B4-BE49-F238E27FC236}">
                <a16:creationId xmlns:a16="http://schemas.microsoft.com/office/drawing/2014/main" id="{46051181-60E8-E0CE-96F7-9120D6DE77D8}"/>
              </a:ext>
            </a:extLst>
          </p:cNvPr>
          <p:cNvSpPr/>
          <p:nvPr/>
        </p:nvSpPr>
        <p:spPr>
          <a:xfrm>
            <a:off x="6553041" y="4806085"/>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DCE7F4"/>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DCE7F4"/>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endPar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7" name="Shape 45">
            <a:extLst>
              <a:ext uri="{FF2B5EF4-FFF2-40B4-BE49-F238E27FC236}">
                <a16:creationId xmlns:a16="http://schemas.microsoft.com/office/drawing/2014/main" id="{FDA34523-B089-66DC-60E2-6FCA1BFC4B54}"/>
              </a:ext>
            </a:extLst>
          </p:cNvPr>
          <p:cNvSpPr/>
          <p:nvPr/>
        </p:nvSpPr>
        <p:spPr>
          <a:xfrm>
            <a:off x="5821521" y="5665621"/>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9" name="Shape 46">
            <a:extLst>
              <a:ext uri="{FF2B5EF4-FFF2-40B4-BE49-F238E27FC236}">
                <a16:creationId xmlns:a16="http://schemas.microsoft.com/office/drawing/2014/main" id="{EA1071AD-C4E5-7D1B-C051-8D9995EC7BE1}"/>
              </a:ext>
            </a:extLst>
          </p:cNvPr>
          <p:cNvSpPr/>
          <p:nvPr/>
        </p:nvSpPr>
        <p:spPr>
          <a:xfrm>
            <a:off x="5967825" y="5917081"/>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1" name="Image 15" descr="preencoded.png">
            <a:extLst>
              <a:ext uri="{FF2B5EF4-FFF2-40B4-BE49-F238E27FC236}">
                <a16:creationId xmlns:a16="http://schemas.microsoft.com/office/drawing/2014/main" id="{1CA947F9-BE45-F3C9-D406-25BA8CAF4193}"/>
              </a:ext>
            </a:extLst>
          </p:cNvPr>
          <p:cNvPicPr>
            <a:picLocks noChangeAspect="1"/>
          </p:cNvPicPr>
          <p:nvPr/>
        </p:nvPicPr>
        <p:blipFill>
          <a:blip r:embed="rId17"/>
          <a:stretch>
            <a:fillRect/>
          </a:stretch>
        </p:blipFill>
        <p:spPr>
          <a:xfrm>
            <a:off x="6062924" y="6012180"/>
            <a:ext cx="175565" cy="175565"/>
          </a:xfrm>
          <a:prstGeom prst="rect">
            <a:avLst/>
          </a:prstGeom>
        </p:spPr>
      </p:pic>
      <p:sp>
        <p:nvSpPr>
          <p:cNvPr id="173" name="Shape 47">
            <a:extLst>
              <a:ext uri="{FF2B5EF4-FFF2-40B4-BE49-F238E27FC236}">
                <a16:creationId xmlns:a16="http://schemas.microsoft.com/office/drawing/2014/main" id="{0DE0A9CA-44CA-EB38-B99E-A2555AB42EB4}"/>
              </a:ext>
            </a:extLst>
          </p:cNvPr>
          <p:cNvSpPr/>
          <p:nvPr/>
        </p:nvSpPr>
        <p:spPr>
          <a:xfrm>
            <a:off x="5967825" y="5917081"/>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5" name="Image 16" descr="preencoded.png">
            <a:extLst>
              <a:ext uri="{FF2B5EF4-FFF2-40B4-BE49-F238E27FC236}">
                <a16:creationId xmlns:a16="http://schemas.microsoft.com/office/drawing/2014/main" id="{4D6121A2-446A-D60E-36BF-3EEB2A5EC61F}"/>
              </a:ext>
            </a:extLst>
          </p:cNvPr>
          <p:cNvPicPr>
            <a:picLocks noChangeAspect="1"/>
          </p:cNvPicPr>
          <p:nvPr/>
        </p:nvPicPr>
        <p:blipFill>
          <a:blip r:embed="rId17"/>
          <a:stretch>
            <a:fillRect/>
          </a:stretch>
        </p:blipFill>
        <p:spPr>
          <a:xfrm>
            <a:off x="6062924" y="6012180"/>
            <a:ext cx="175565" cy="175565"/>
          </a:xfrm>
          <a:prstGeom prst="rect">
            <a:avLst/>
          </a:prstGeom>
        </p:spPr>
      </p:pic>
      <p:sp>
        <p:nvSpPr>
          <p:cNvPr id="177" name="Text 48">
            <a:extLst>
              <a:ext uri="{FF2B5EF4-FFF2-40B4-BE49-F238E27FC236}">
                <a16:creationId xmlns:a16="http://schemas.microsoft.com/office/drawing/2014/main" id="{A4A34D0D-CE06-03B7-4E24-6A1612E59505}"/>
              </a:ext>
            </a:extLst>
          </p:cNvPr>
          <p:cNvSpPr/>
          <p:nvPr/>
        </p:nvSpPr>
        <p:spPr>
          <a:xfrm>
            <a:off x="6425025" y="5665621"/>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9" name="Shape 49">
            <a:extLst>
              <a:ext uri="{FF2B5EF4-FFF2-40B4-BE49-F238E27FC236}">
                <a16:creationId xmlns:a16="http://schemas.microsoft.com/office/drawing/2014/main" id="{21A7771E-4D55-08B5-C69D-0F865CF70E58}"/>
              </a:ext>
            </a:extLst>
          </p:cNvPr>
          <p:cNvSpPr/>
          <p:nvPr/>
        </p:nvSpPr>
        <p:spPr>
          <a:xfrm>
            <a:off x="8037639" y="5665621"/>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1" name="Shape 50">
            <a:extLst>
              <a:ext uri="{FF2B5EF4-FFF2-40B4-BE49-F238E27FC236}">
                <a16:creationId xmlns:a16="http://schemas.microsoft.com/office/drawing/2014/main" id="{AF7C9BC5-85A3-B4D7-57E1-BCFE498424EF}"/>
              </a:ext>
            </a:extLst>
          </p:cNvPr>
          <p:cNvSpPr/>
          <p:nvPr/>
        </p:nvSpPr>
        <p:spPr>
          <a:xfrm>
            <a:off x="8183943" y="5917081"/>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3" name="Image 17" descr="preencoded.png">
            <a:extLst>
              <a:ext uri="{FF2B5EF4-FFF2-40B4-BE49-F238E27FC236}">
                <a16:creationId xmlns:a16="http://schemas.microsoft.com/office/drawing/2014/main" id="{A800298D-ED0C-2875-EDAB-8854B47F3795}"/>
              </a:ext>
            </a:extLst>
          </p:cNvPr>
          <p:cNvPicPr>
            <a:picLocks noChangeAspect="1"/>
          </p:cNvPicPr>
          <p:nvPr/>
        </p:nvPicPr>
        <p:blipFill>
          <a:blip r:embed="rId18"/>
          <a:stretch>
            <a:fillRect/>
          </a:stretch>
        </p:blipFill>
        <p:spPr>
          <a:xfrm>
            <a:off x="8279043" y="6012180"/>
            <a:ext cx="130778" cy="175565"/>
          </a:xfrm>
          <a:prstGeom prst="rect">
            <a:avLst/>
          </a:prstGeom>
        </p:spPr>
      </p:pic>
      <p:sp>
        <p:nvSpPr>
          <p:cNvPr id="185" name="Shape 51">
            <a:extLst>
              <a:ext uri="{FF2B5EF4-FFF2-40B4-BE49-F238E27FC236}">
                <a16:creationId xmlns:a16="http://schemas.microsoft.com/office/drawing/2014/main" id="{7B414A69-B315-5A69-6F0F-941931086930}"/>
              </a:ext>
            </a:extLst>
          </p:cNvPr>
          <p:cNvSpPr/>
          <p:nvPr/>
        </p:nvSpPr>
        <p:spPr>
          <a:xfrm>
            <a:off x="8183943" y="5917081"/>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7" name="Image 18" descr="preencoded.png">
            <a:extLst>
              <a:ext uri="{FF2B5EF4-FFF2-40B4-BE49-F238E27FC236}">
                <a16:creationId xmlns:a16="http://schemas.microsoft.com/office/drawing/2014/main" id="{2A7009E5-CEEF-26AE-7CFC-4AB94C6EB041}"/>
              </a:ext>
            </a:extLst>
          </p:cNvPr>
          <p:cNvPicPr>
            <a:picLocks noChangeAspect="1"/>
          </p:cNvPicPr>
          <p:nvPr/>
        </p:nvPicPr>
        <p:blipFill>
          <a:blip r:embed="rId18"/>
          <a:stretch>
            <a:fillRect/>
          </a:stretch>
        </p:blipFill>
        <p:spPr>
          <a:xfrm>
            <a:off x="8279043" y="6012180"/>
            <a:ext cx="130778" cy="175565"/>
          </a:xfrm>
          <a:prstGeom prst="rect">
            <a:avLst/>
          </a:prstGeom>
        </p:spPr>
      </p:pic>
      <p:sp>
        <p:nvSpPr>
          <p:cNvPr id="189" name="Text 52">
            <a:extLst>
              <a:ext uri="{FF2B5EF4-FFF2-40B4-BE49-F238E27FC236}">
                <a16:creationId xmlns:a16="http://schemas.microsoft.com/office/drawing/2014/main" id="{45522516-1535-3A58-AB68-2FCB84900AEA}"/>
              </a:ext>
            </a:extLst>
          </p:cNvPr>
          <p:cNvSpPr/>
          <p:nvPr/>
        </p:nvSpPr>
        <p:spPr>
          <a:xfrm>
            <a:off x="8641143" y="5665621"/>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1" name="Shape 54">
            <a:extLst>
              <a:ext uri="{FF2B5EF4-FFF2-40B4-BE49-F238E27FC236}">
                <a16:creationId xmlns:a16="http://schemas.microsoft.com/office/drawing/2014/main" id="{5F59B35F-3A81-A568-092D-BFA1F4BE633C}"/>
              </a:ext>
            </a:extLst>
          </p:cNvPr>
          <p:cNvSpPr/>
          <p:nvPr/>
        </p:nvSpPr>
        <p:spPr>
          <a:xfrm>
            <a:off x="6496653"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3" name="Shape 56">
            <a:extLst>
              <a:ext uri="{FF2B5EF4-FFF2-40B4-BE49-F238E27FC236}">
                <a16:creationId xmlns:a16="http://schemas.microsoft.com/office/drawing/2014/main" id="{5BD8D2B5-29ED-3F49-2818-7624EC35F9E9}"/>
              </a:ext>
            </a:extLst>
          </p:cNvPr>
          <p:cNvSpPr/>
          <p:nvPr/>
        </p:nvSpPr>
        <p:spPr>
          <a:xfrm>
            <a:off x="7993221"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5" name="Shape 58">
            <a:extLst>
              <a:ext uri="{FF2B5EF4-FFF2-40B4-BE49-F238E27FC236}">
                <a16:creationId xmlns:a16="http://schemas.microsoft.com/office/drawing/2014/main" id="{11DAC3D9-072E-BE08-8EA9-96C5A442B514}"/>
              </a:ext>
            </a:extLst>
          </p:cNvPr>
          <p:cNvSpPr/>
          <p:nvPr/>
        </p:nvSpPr>
        <p:spPr>
          <a:xfrm>
            <a:off x="9489789"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7" name="Shape 59">
            <a:extLst>
              <a:ext uri="{FF2B5EF4-FFF2-40B4-BE49-F238E27FC236}">
                <a16:creationId xmlns:a16="http://schemas.microsoft.com/office/drawing/2014/main" id="{C02C326F-FFCF-B7DE-B36B-FC21CC4F422C}"/>
              </a:ext>
            </a:extLst>
          </p:cNvPr>
          <p:cNvSpPr/>
          <p:nvPr/>
        </p:nvSpPr>
        <p:spPr>
          <a:xfrm>
            <a:off x="7993221" y="403798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9" name="Shape 60">
            <a:extLst>
              <a:ext uri="{FF2B5EF4-FFF2-40B4-BE49-F238E27FC236}">
                <a16:creationId xmlns:a16="http://schemas.microsoft.com/office/drawing/2014/main" id="{C8DF4575-4C8A-F432-7191-746548F43326}"/>
              </a:ext>
            </a:extLst>
          </p:cNvPr>
          <p:cNvSpPr/>
          <p:nvPr/>
        </p:nvSpPr>
        <p:spPr>
          <a:xfrm>
            <a:off x="6918801" y="53913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1" name="Shape 61">
            <a:extLst>
              <a:ext uri="{FF2B5EF4-FFF2-40B4-BE49-F238E27FC236}">
                <a16:creationId xmlns:a16="http://schemas.microsoft.com/office/drawing/2014/main" id="{7B0A2885-FE70-70AA-02F6-FC3E0C86A280}"/>
              </a:ext>
            </a:extLst>
          </p:cNvPr>
          <p:cNvSpPr/>
          <p:nvPr/>
        </p:nvSpPr>
        <p:spPr>
          <a:xfrm>
            <a:off x="9034579" y="540449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3" name="Shape 62">
            <a:extLst>
              <a:ext uri="{FF2B5EF4-FFF2-40B4-BE49-F238E27FC236}">
                <a16:creationId xmlns:a16="http://schemas.microsoft.com/office/drawing/2014/main" id="{AB7BE3D6-73A1-0AD6-6529-9E1C7054A083}"/>
              </a:ext>
            </a:extLst>
          </p:cNvPr>
          <p:cNvSpPr/>
          <p:nvPr/>
        </p:nvSpPr>
        <p:spPr>
          <a:xfrm>
            <a:off x="10183209" y="2602381"/>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5" name="Shape 63">
            <a:extLst>
              <a:ext uri="{FF2B5EF4-FFF2-40B4-BE49-F238E27FC236}">
                <a16:creationId xmlns:a16="http://schemas.microsoft.com/office/drawing/2014/main" id="{79C583AA-7351-F598-C1C1-069AE3D03105}"/>
              </a:ext>
            </a:extLst>
          </p:cNvPr>
          <p:cNvSpPr/>
          <p:nvPr/>
        </p:nvSpPr>
        <p:spPr>
          <a:xfrm>
            <a:off x="10183209" y="3722521"/>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7" name="Shape 64">
            <a:extLst>
              <a:ext uri="{FF2B5EF4-FFF2-40B4-BE49-F238E27FC236}">
                <a16:creationId xmlns:a16="http://schemas.microsoft.com/office/drawing/2014/main" id="{5942CDBB-1D88-6BF7-4AFB-1288DB50A1FB}"/>
              </a:ext>
            </a:extLst>
          </p:cNvPr>
          <p:cNvSpPr/>
          <p:nvPr/>
        </p:nvSpPr>
        <p:spPr>
          <a:xfrm>
            <a:off x="11193621" y="403798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9" name="Shape 65">
            <a:extLst>
              <a:ext uri="{FF2B5EF4-FFF2-40B4-BE49-F238E27FC236}">
                <a16:creationId xmlns:a16="http://schemas.microsoft.com/office/drawing/2014/main" id="{88573A19-4C96-FC86-C109-80EABB7647F1}"/>
              </a:ext>
            </a:extLst>
          </p:cNvPr>
          <p:cNvSpPr/>
          <p:nvPr/>
        </p:nvSpPr>
        <p:spPr>
          <a:xfrm>
            <a:off x="5249463" y="4732871"/>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1" name="Text 66">
            <a:extLst>
              <a:ext uri="{FF2B5EF4-FFF2-40B4-BE49-F238E27FC236}">
                <a16:creationId xmlns:a16="http://schemas.microsoft.com/office/drawing/2014/main" id="{9125A21C-B332-2745-CE35-B3077D8E6219}"/>
              </a:ext>
            </a:extLst>
          </p:cNvPr>
          <p:cNvSpPr/>
          <p:nvPr/>
        </p:nvSpPr>
        <p:spPr>
          <a:xfrm>
            <a:off x="5142858" y="4480693"/>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3" name="Rectangle: Rounded Corners 212">
            <a:extLst>
              <a:ext uri="{FF2B5EF4-FFF2-40B4-BE49-F238E27FC236}">
                <a16:creationId xmlns:a16="http://schemas.microsoft.com/office/drawing/2014/main" id="{23D0AF0B-6D38-0010-A347-CC2579B04003}"/>
              </a:ext>
            </a:extLst>
          </p:cNvPr>
          <p:cNvSpPr/>
          <p:nvPr/>
        </p:nvSpPr>
        <p:spPr>
          <a:xfrm>
            <a:off x="3901281" y="3328062"/>
            <a:ext cx="1280160" cy="320040"/>
          </a:xfrm>
          <a:prstGeom prst="roundRect">
            <a:avLst/>
          </a:prstGeom>
          <a:noFill/>
          <a:ln w="9525">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215" name="Shape 33">
            <a:extLst>
              <a:ext uri="{FF2B5EF4-FFF2-40B4-BE49-F238E27FC236}">
                <a16:creationId xmlns:a16="http://schemas.microsoft.com/office/drawing/2014/main" id="{D6358E86-EBB8-C76B-B617-7F717BBF6D7D}"/>
              </a:ext>
            </a:extLst>
          </p:cNvPr>
          <p:cNvSpPr/>
          <p:nvPr/>
        </p:nvSpPr>
        <p:spPr>
          <a:xfrm>
            <a:off x="10525598" y="4294021"/>
            <a:ext cx="1325880" cy="1097280"/>
          </a:xfrm>
          <a:prstGeom prst="roundRect">
            <a:avLst>
              <a:gd name="adj" fmla="val 551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7" name="Text 36">
            <a:extLst>
              <a:ext uri="{FF2B5EF4-FFF2-40B4-BE49-F238E27FC236}">
                <a16:creationId xmlns:a16="http://schemas.microsoft.com/office/drawing/2014/main" id="{B441F607-7288-F02E-2D9D-AAFF36F671C5}"/>
              </a:ext>
            </a:extLst>
          </p:cNvPr>
          <p:cNvSpPr/>
          <p:nvPr/>
        </p:nvSpPr>
        <p:spPr>
          <a:xfrm>
            <a:off x="10587291" y="4623205"/>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9" name="Shape 63">
            <a:extLst>
              <a:ext uri="{FF2B5EF4-FFF2-40B4-BE49-F238E27FC236}">
                <a16:creationId xmlns:a16="http://schemas.microsoft.com/office/drawing/2014/main" id="{6A2E9B8C-CFE1-C70B-115E-AE484968CF28}"/>
              </a:ext>
            </a:extLst>
          </p:cNvPr>
          <p:cNvSpPr/>
          <p:nvPr/>
        </p:nvSpPr>
        <p:spPr>
          <a:xfrm>
            <a:off x="10201497" y="4912916"/>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9" name="Picture 28">
            <a:extLst>
              <a:ext uri="{FF2B5EF4-FFF2-40B4-BE49-F238E27FC236}">
                <a16:creationId xmlns:a16="http://schemas.microsoft.com/office/drawing/2014/main" id="{25D7B99E-42B2-413D-0EA0-E35D31D6BC7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1" name="Group 30">
            <a:extLst>
              <a:ext uri="{FF2B5EF4-FFF2-40B4-BE49-F238E27FC236}">
                <a16:creationId xmlns:a16="http://schemas.microsoft.com/office/drawing/2014/main" id="{3C19CD43-6931-0AF1-38F5-E0846F23E967}"/>
              </a:ext>
            </a:extLst>
          </p:cNvPr>
          <p:cNvGrpSpPr/>
          <p:nvPr/>
        </p:nvGrpSpPr>
        <p:grpSpPr>
          <a:xfrm>
            <a:off x="9224049" y="125972"/>
            <a:ext cx="2967951" cy="373289"/>
            <a:chOff x="7999373" y="268427"/>
            <a:chExt cx="2967951" cy="373289"/>
          </a:xfrm>
        </p:grpSpPr>
        <p:grpSp>
          <p:nvGrpSpPr>
            <p:cNvPr id="32" name="Group 31">
              <a:extLst>
                <a:ext uri="{FF2B5EF4-FFF2-40B4-BE49-F238E27FC236}">
                  <a16:creationId xmlns:a16="http://schemas.microsoft.com/office/drawing/2014/main" id="{1FF471B7-92D3-B382-96BF-27706457EFAB}"/>
                </a:ext>
              </a:extLst>
            </p:cNvPr>
            <p:cNvGrpSpPr/>
            <p:nvPr/>
          </p:nvGrpSpPr>
          <p:grpSpPr>
            <a:xfrm>
              <a:off x="7999373" y="268427"/>
              <a:ext cx="2967951" cy="373289"/>
              <a:chOff x="8294129" y="283321"/>
              <a:chExt cx="2737864" cy="344350"/>
            </a:xfrm>
          </p:grpSpPr>
          <p:grpSp>
            <p:nvGrpSpPr>
              <p:cNvPr id="34" name="Group 33">
                <a:extLst>
                  <a:ext uri="{FF2B5EF4-FFF2-40B4-BE49-F238E27FC236}">
                    <a16:creationId xmlns:a16="http://schemas.microsoft.com/office/drawing/2014/main" id="{C198D59F-B4B1-C89E-D0EE-CD63C7C558AE}"/>
                  </a:ext>
                </a:extLst>
              </p:cNvPr>
              <p:cNvGrpSpPr/>
              <p:nvPr/>
            </p:nvGrpSpPr>
            <p:grpSpPr>
              <a:xfrm>
                <a:off x="8294129" y="285357"/>
                <a:ext cx="1993819" cy="342314"/>
                <a:chOff x="8126383" y="283519"/>
                <a:chExt cx="1993819" cy="342314"/>
              </a:xfrm>
            </p:grpSpPr>
            <p:pic>
              <p:nvPicPr>
                <p:cNvPr id="36" name="Picture 35" descr="Icon&#10;&#10;Description automatically generated">
                  <a:extLst>
                    <a:ext uri="{FF2B5EF4-FFF2-40B4-BE49-F238E27FC236}">
                      <a16:creationId xmlns:a16="http://schemas.microsoft.com/office/drawing/2014/main" id="{035DB039-FBAB-F288-B258-FC4236ABDA96}"/>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37" name="Straight Connector 36">
                  <a:extLst>
                    <a:ext uri="{FF2B5EF4-FFF2-40B4-BE49-F238E27FC236}">
                      <a16:creationId xmlns:a16="http://schemas.microsoft.com/office/drawing/2014/main" id="{2B60B1F9-9FEB-C3E1-00B9-F28105F9741A}"/>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38" name="Straight Connector 37">
                  <a:extLst>
                    <a:ext uri="{FF2B5EF4-FFF2-40B4-BE49-F238E27FC236}">
                      <a16:creationId xmlns:a16="http://schemas.microsoft.com/office/drawing/2014/main" id="{BA08F193-6ACF-B2FC-5F03-55A5D22E4018}"/>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35" name="Freeform 2">
                <a:extLst>
                  <a:ext uri="{FF2B5EF4-FFF2-40B4-BE49-F238E27FC236}">
                    <a16:creationId xmlns:a16="http://schemas.microsoft.com/office/drawing/2014/main" id="{8DA18C12-A4D4-711B-55BD-427A5E28C17F}"/>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21"/>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33" name="Graphic 32">
              <a:extLst>
                <a:ext uri="{FF2B5EF4-FFF2-40B4-BE49-F238E27FC236}">
                  <a16:creationId xmlns:a16="http://schemas.microsoft.com/office/drawing/2014/main" id="{7D086C9D-3131-7ABF-C91A-741BDDE2A8ED}"/>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8915011" y="307944"/>
              <a:ext cx="1170603" cy="249632"/>
            </a:xfrm>
            <a:prstGeom prst="rect">
              <a:avLst/>
            </a:prstGeom>
          </p:spPr>
        </p:pic>
      </p:grpSp>
      <p:sp>
        <p:nvSpPr>
          <p:cNvPr id="27" name="Text 1">
            <a:extLst>
              <a:ext uri="{FF2B5EF4-FFF2-40B4-BE49-F238E27FC236}">
                <a16:creationId xmlns:a16="http://schemas.microsoft.com/office/drawing/2014/main" id="{D6EE1ACE-B6F1-F34C-F489-87833916FDCA}"/>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1" i="0" u="none" strike="noStrike" kern="1200" cap="none" spc="0" normalizeH="0" baseline="0" noProof="0">
              <a:ln>
                <a:noFill/>
              </a:ln>
              <a:solidFill>
                <a:srgbClr val="002060"/>
              </a:solidFill>
              <a:effectLst/>
              <a:uLnTx/>
              <a:uFillTx/>
              <a:latin typeface="Open Sans"/>
              <a:ea typeface="Open Sans"/>
              <a:cs typeface="Open Sans"/>
            </a:endParaRPr>
          </a:p>
        </p:txBody>
      </p:sp>
      <p:pic>
        <p:nvPicPr>
          <p:cNvPr id="2" name="Picture 1" descr="A black background with a black square&#10;&#10;AI-generated content may be incorrect.">
            <a:extLst>
              <a:ext uri="{FF2B5EF4-FFF2-40B4-BE49-F238E27FC236}">
                <a16:creationId xmlns:a16="http://schemas.microsoft.com/office/drawing/2014/main" id="{A7D72452-556E-C8F4-228C-5B7E125FBB40}"/>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88677" y="369791"/>
            <a:ext cx="1946337" cy="381482"/>
          </a:xfrm>
          <a:prstGeom prst="rect">
            <a:avLst/>
          </a:prstGeom>
        </p:spPr>
      </p:pic>
      <p:pic>
        <p:nvPicPr>
          <p:cNvPr id="24" name="Vector 82" descr="preencoded.png">
            <a:extLst>
              <a:ext uri="{FF2B5EF4-FFF2-40B4-BE49-F238E27FC236}">
                <a16:creationId xmlns:a16="http://schemas.microsoft.com/office/drawing/2014/main" id="{3FFCE213-FC55-04C3-B255-5B9C902D80E5}"/>
              </a:ext>
            </a:extLst>
          </p:cNvPr>
          <p:cNvPicPr>
            <a:picLocks noChangeAspect="1"/>
          </p:cNvPicPr>
          <p:nvPr/>
        </p:nvPicPr>
        <p:blipFill>
          <a:blip r:embed="rId24"/>
          <a:srcRect/>
          <a:stretch/>
        </p:blipFill>
        <p:spPr>
          <a:xfrm>
            <a:off x="360824" y="890146"/>
            <a:ext cx="1838325" cy="38100"/>
          </a:xfrm>
          <a:prstGeom prst="rect">
            <a:avLst/>
          </a:prstGeom>
        </p:spPr>
      </p:pic>
      <p:sp>
        <p:nvSpPr>
          <p:cNvPr id="26" name="Text 1">
            <a:extLst>
              <a:ext uri="{FF2B5EF4-FFF2-40B4-BE49-F238E27FC236}">
                <a16:creationId xmlns:a16="http://schemas.microsoft.com/office/drawing/2014/main" id="{9A13E903-3DC3-1830-E0E2-1C838B73B587}"/>
              </a:ext>
            </a:extLst>
          </p:cNvPr>
          <p:cNvSpPr/>
          <p:nvPr/>
        </p:nvSpPr>
        <p:spPr>
          <a:xfrm>
            <a:off x="2503890" y="290967"/>
            <a:ext cx="6517560"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2060"/>
                </a:solidFill>
                <a:effectLst/>
                <a:uLnTx/>
                <a:uFillTx/>
                <a:latin typeface="Open Sans"/>
                <a:ea typeface="Open Sans"/>
                <a:cs typeface="Open Sans"/>
              </a:rPr>
              <a:t>:For Digitizing Manufacturing</a:t>
            </a:r>
            <a:endParaRPr lang="en-US" sz="2000" b="0" i="0" u="none" strike="noStrike" kern="1200" cap="none" spc="0" normalizeH="0" baseline="0" noProof="0">
              <a:ln>
                <a:noFill/>
              </a:ln>
              <a:solidFill>
                <a:srgbClr val="002060"/>
              </a:solidFill>
              <a:effectLst/>
              <a:uLnTx/>
              <a:uFillTx/>
              <a:latin typeface="Open Sans"/>
              <a:ea typeface="Open Sans"/>
              <a:cs typeface="Open Sans"/>
            </a:endParaRPr>
          </a:p>
        </p:txBody>
      </p:sp>
    </p:spTree>
    <p:extLst>
      <p:ext uri="{BB962C8B-B14F-4D97-AF65-F5344CB8AC3E}">
        <p14:creationId xmlns:p14="http://schemas.microsoft.com/office/powerpoint/2010/main" val="28187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472281" y="256032"/>
            <a:ext cx="960120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E2A3A"/>
                </a:solidFill>
                <a:effectLst/>
                <a:uLnTx/>
                <a:uFillTx/>
                <a:latin typeface="Montserrat" pitchFamily="2" charset="0"/>
                <a:ea typeface="Open Sans" panose="020B0606030504020204" pitchFamily="34" charset="0"/>
                <a:cs typeface="Open Sans" panose="020B0606030504020204" pitchFamily="34" charset="0"/>
              </a:rPr>
              <a:t>Industrial AI </a:t>
            </a:r>
            <a:r>
              <a:rPr kumimoji="0" lang="en-US" sz="24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a:t>
            </a:r>
            <a:r>
              <a:rPr kumimoji="0" lang="en-US" sz="2400" b="1" i="0" u="none" strike="noStrike" kern="1200" cap="none" spc="0" normalizeH="0" baseline="0" noProof="0" err="1">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AcuNow</a:t>
            </a:r>
            <a:r>
              <a:rPr kumimoji="0" lang="en-US" sz="24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 / </a:t>
            </a:r>
            <a:r>
              <a:rPr kumimoji="0" lang="en-US" sz="2400" b="1" i="0" u="none" strike="noStrike" kern="1200" cap="none" spc="0" normalizeH="0" baseline="0" noProof="0" err="1">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AcuSignal</a:t>
            </a:r>
            <a:r>
              <a:rPr kumimoji="0" lang="en-US" sz="24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 accelerators)</a:t>
            </a:r>
            <a:endParaRPr kumimoji="0" lang="en-US" sz="2400" b="0" i="0" u="none" strike="noStrike" kern="1200" cap="none" spc="0" normalizeH="0" baseline="0" noProof="0">
              <a:ln>
                <a:noFill/>
              </a:ln>
              <a:solidFill>
                <a:srgbClr val="0D0D0D"/>
              </a:solidFill>
              <a:effectLst/>
              <a:uLnTx/>
              <a:uFillTx/>
              <a:latin typeface="Montserrat" pitchFamily="2" charset="0"/>
              <a:ea typeface="Open Sans" panose="020B0606030504020204" pitchFamily="34" charset="0"/>
              <a:cs typeface="Open Sans" panose="020B0606030504020204" pitchFamily="34" charset="0"/>
            </a:endParaRPr>
          </a:p>
        </p:txBody>
      </p:sp>
      <p:sp>
        <p:nvSpPr>
          <p:cNvPr id="4" name="Shape 2"/>
          <p:cNvSpPr/>
          <p:nvPr/>
        </p:nvSpPr>
        <p:spPr>
          <a:xfrm>
            <a:off x="472281" y="960120"/>
            <a:ext cx="365760" cy="365760"/>
          </a:xfrm>
          <a:prstGeom prst="ellipse">
            <a:avLst/>
          </a:prstGeom>
          <a:solidFill>
            <a:srgbClr val="1E2A3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0" descr="preencoded.png"/>
          <p:cNvPicPr>
            <a:picLocks noChangeAspect="1"/>
          </p:cNvPicPr>
          <p:nvPr/>
        </p:nvPicPr>
        <p:blipFill>
          <a:blip r:embed="rId3"/>
          <a:stretch>
            <a:fillRect/>
          </a:stretch>
        </p:blipFill>
        <p:spPr>
          <a:xfrm>
            <a:off x="572865" y="1060704"/>
            <a:ext cx="164592" cy="164592"/>
          </a:xfrm>
          <a:prstGeom prst="rect">
            <a:avLst/>
          </a:prstGeom>
        </p:spPr>
      </p:pic>
      <p:sp>
        <p:nvSpPr>
          <p:cNvPr id="6" name="Text 3"/>
          <p:cNvSpPr/>
          <p:nvPr/>
        </p:nvSpPr>
        <p:spPr>
          <a:xfrm>
            <a:off x="947769" y="932688"/>
            <a:ext cx="822960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Support for multiple AI deployment options</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Shape 4"/>
          <p:cNvSpPr/>
          <p:nvPr/>
        </p:nvSpPr>
        <p:spPr>
          <a:xfrm>
            <a:off x="472281" y="1463040"/>
            <a:ext cx="5440680" cy="2377440"/>
          </a:xfrm>
          <a:prstGeom prst="roundRect">
            <a:avLst>
              <a:gd name="adj" fmla="val 3846"/>
            </a:avLst>
          </a:prstGeom>
          <a:solidFill>
            <a:srgbClr val="F7F9FC"/>
          </a:solidFill>
          <a:ln/>
          <a:effectLst>
            <a:outerShdw blurRad="88900" dist="25400" dir="5400000" algn="bl" rotWithShape="0">
              <a:srgbClr val="9AA6B2">
                <a:alpha val="2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Shape 7"/>
          <p:cNvSpPr/>
          <p:nvPr/>
        </p:nvSpPr>
        <p:spPr>
          <a:xfrm>
            <a:off x="5016849" y="1719072"/>
            <a:ext cx="603504" cy="60350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 name="Image 1" descr="preencoded.png"/>
          <p:cNvPicPr>
            <a:picLocks noChangeAspect="1"/>
          </p:cNvPicPr>
          <p:nvPr/>
        </p:nvPicPr>
        <p:blipFill>
          <a:blip r:embed="rId4"/>
          <a:stretch>
            <a:fillRect/>
          </a:stretch>
        </p:blipFill>
        <p:spPr>
          <a:xfrm>
            <a:off x="5179795" y="1882018"/>
            <a:ext cx="277612" cy="277612"/>
          </a:xfrm>
          <a:prstGeom prst="rect">
            <a:avLst/>
          </a:prstGeom>
        </p:spPr>
      </p:pic>
      <p:sp>
        <p:nvSpPr>
          <p:cNvPr id="12" name="Text 8"/>
          <p:cNvSpPr/>
          <p:nvPr/>
        </p:nvSpPr>
        <p:spPr>
          <a:xfrm>
            <a:off x="764889" y="2375079"/>
            <a:ext cx="42519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MS Fabric — Real-Time Intelligence</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9"/>
          <p:cNvSpPr/>
          <p:nvPr/>
        </p:nvSpPr>
        <p:spPr>
          <a:xfrm>
            <a:off x="764889" y="2923719"/>
            <a:ext cx="4855464" cy="896112"/>
          </a:xfrm>
          <a:prstGeom prst="rect">
            <a:avLst/>
          </a:prstGeom>
          <a:noFill/>
          <a:ln/>
        </p:spPr>
        <p:txBody>
          <a:bodyPr wrap="square" lIns="0" tIns="0" rIns="0" bIns="0" rtlCol="0" anchor="t"/>
          <a:lstStyle/>
          <a:p>
            <a:pPr marL="0" marR="0" lvl="0" indent="0" algn="l" defTabSz="914400" rtl="0" eaLnBrk="1" fontAlgn="auto" latinLnBrk="0" hangingPunct="1">
              <a:lnSpc>
                <a:spcPct val="103000"/>
              </a:lnSpc>
              <a:spcBef>
                <a:spcPts val="0"/>
              </a:spcBef>
              <a:spcAft>
                <a:spcPts val="0"/>
              </a:spcAft>
              <a:buClrTx/>
              <a:buSzTx/>
              <a:buFontTx/>
              <a:buNone/>
              <a:tabLst/>
              <a:defRPr/>
            </a:pPr>
            <a:r>
              <a:rPr kumimoji="0" lang="en-US" sz="12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High-speed throughput of small sensor messages, with various AI options running natively on MS Fabric.</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0"/>
          <p:cNvSpPr/>
          <p:nvPr/>
        </p:nvSpPr>
        <p:spPr>
          <a:xfrm>
            <a:off x="6278721" y="1463040"/>
            <a:ext cx="5440680" cy="2377440"/>
          </a:xfrm>
          <a:prstGeom prst="roundRect">
            <a:avLst>
              <a:gd name="adj" fmla="val 3846"/>
            </a:avLst>
          </a:prstGeom>
          <a:solidFill>
            <a:srgbClr val="F7F9FC"/>
          </a:solidFill>
          <a:ln/>
          <a:effectLst>
            <a:outerShdw blurRad="88900" dist="25400" dir="5400000" algn="bl" rotWithShape="0">
              <a:srgbClr val="9AA6B2">
                <a:alpha val="2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Shape 13"/>
          <p:cNvSpPr/>
          <p:nvPr/>
        </p:nvSpPr>
        <p:spPr>
          <a:xfrm>
            <a:off x="10823289" y="1719072"/>
            <a:ext cx="603504" cy="60350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 name="Image 2" descr="preencoded.png"/>
          <p:cNvPicPr>
            <a:picLocks noChangeAspect="1"/>
          </p:cNvPicPr>
          <p:nvPr/>
        </p:nvPicPr>
        <p:blipFill>
          <a:blip r:embed="rId5"/>
          <a:stretch>
            <a:fillRect/>
          </a:stretch>
        </p:blipFill>
        <p:spPr>
          <a:xfrm>
            <a:off x="10986235" y="1882018"/>
            <a:ext cx="277612" cy="277612"/>
          </a:xfrm>
          <a:prstGeom prst="rect">
            <a:avLst/>
          </a:prstGeom>
        </p:spPr>
      </p:pic>
      <p:sp>
        <p:nvSpPr>
          <p:cNvPr id="19" name="Text 14"/>
          <p:cNvSpPr/>
          <p:nvPr/>
        </p:nvSpPr>
        <p:spPr>
          <a:xfrm>
            <a:off x="6571329" y="2375079"/>
            <a:ext cx="42519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MS Azure IoT Operations</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5"/>
          <p:cNvSpPr/>
          <p:nvPr/>
        </p:nvSpPr>
        <p:spPr>
          <a:xfrm>
            <a:off x="6571329" y="2923719"/>
            <a:ext cx="4855464" cy="896112"/>
          </a:xfrm>
          <a:prstGeom prst="rect">
            <a:avLst/>
          </a:prstGeom>
          <a:noFill/>
          <a:ln/>
        </p:spPr>
        <p:txBody>
          <a:bodyPr wrap="square" lIns="0" tIns="0" rIns="0" bIns="0" rtlCol="0" anchor="t"/>
          <a:lstStyle/>
          <a:p>
            <a:pPr marL="0" marR="0" lvl="0" indent="0" algn="l" defTabSz="914400" rtl="0" eaLnBrk="1" fontAlgn="auto" latinLnBrk="0" hangingPunct="1">
              <a:lnSpc>
                <a:spcPct val="103000"/>
              </a:lnSpc>
              <a:spcBef>
                <a:spcPts val="0"/>
              </a:spcBef>
              <a:spcAft>
                <a:spcPts val="0"/>
              </a:spcAft>
              <a:buClrTx/>
              <a:buSzTx/>
              <a:buFontTx/>
              <a:buNone/>
              <a:tabLst/>
              <a:defRPr/>
            </a:pPr>
            <a:r>
              <a:rPr kumimoji="0" lang="en-US" sz="12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High-speed handling of very large messages such as camera images — Machine Vision options run on edge devices for real-time action.</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Shape 16"/>
          <p:cNvSpPr/>
          <p:nvPr/>
        </p:nvSpPr>
        <p:spPr>
          <a:xfrm>
            <a:off x="472281" y="4114800"/>
            <a:ext cx="5440680" cy="2377440"/>
          </a:xfrm>
          <a:prstGeom prst="roundRect">
            <a:avLst>
              <a:gd name="adj" fmla="val 3846"/>
            </a:avLst>
          </a:prstGeom>
          <a:solidFill>
            <a:srgbClr val="F7F9FC"/>
          </a:solidFill>
          <a:ln/>
          <a:effectLst>
            <a:outerShdw blurRad="88900" dist="25400" dir="5400000" algn="bl" rotWithShape="0">
              <a:srgbClr val="9AA6B2">
                <a:alpha val="2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17"/>
          <p:cNvSpPr/>
          <p:nvPr/>
        </p:nvSpPr>
        <p:spPr>
          <a:xfrm>
            <a:off x="764889" y="4389120"/>
            <a:ext cx="1321308" cy="347472"/>
          </a:xfrm>
          <a:prstGeom prst="roundRect">
            <a:avLst>
              <a:gd name="adj" fmla="val 50000"/>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18"/>
          <p:cNvSpPr/>
          <p:nvPr/>
        </p:nvSpPr>
        <p:spPr>
          <a:xfrm>
            <a:off x="764889" y="4389120"/>
            <a:ext cx="1321308" cy="3474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AcuSignal</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4" name="Shape 19"/>
          <p:cNvSpPr/>
          <p:nvPr/>
        </p:nvSpPr>
        <p:spPr>
          <a:xfrm>
            <a:off x="5016849" y="4370832"/>
            <a:ext cx="603504" cy="60350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5" name="Image 3" descr="preencoded.png"/>
          <p:cNvPicPr>
            <a:picLocks noChangeAspect="1"/>
          </p:cNvPicPr>
          <p:nvPr/>
        </p:nvPicPr>
        <p:blipFill>
          <a:blip r:embed="rId6"/>
          <a:stretch>
            <a:fillRect/>
          </a:stretch>
        </p:blipFill>
        <p:spPr>
          <a:xfrm>
            <a:off x="5179795" y="4533778"/>
            <a:ext cx="277612" cy="277612"/>
          </a:xfrm>
          <a:prstGeom prst="rect">
            <a:avLst/>
          </a:prstGeom>
        </p:spPr>
      </p:pic>
      <p:sp>
        <p:nvSpPr>
          <p:cNvPr id="26" name="Text 20"/>
          <p:cNvSpPr/>
          <p:nvPr/>
        </p:nvSpPr>
        <p:spPr>
          <a:xfrm>
            <a:off x="764889" y="4864608"/>
            <a:ext cx="42519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Acuvate AcuPrism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21"/>
          <p:cNvSpPr/>
          <p:nvPr/>
        </p:nvSpPr>
        <p:spPr>
          <a:xfrm>
            <a:off x="764889" y="5413248"/>
            <a:ext cx="4855464" cy="896112"/>
          </a:xfrm>
          <a:prstGeom prst="rect">
            <a:avLst/>
          </a:prstGeom>
          <a:noFill/>
          <a:ln/>
        </p:spPr>
        <p:txBody>
          <a:bodyPr wrap="square" lIns="0" tIns="0" rIns="0" bIns="0" rtlCol="0" anchor="t"/>
          <a:lstStyle/>
          <a:p>
            <a:pPr marL="0" marR="0" lvl="0" indent="0" algn="l" defTabSz="914400" rtl="0" eaLnBrk="1" fontAlgn="auto" latinLnBrk="0" hangingPunct="1">
              <a:lnSpc>
                <a:spcPct val="103000"/>
              </a:lnSpc>
              <a:spcBef>
                <a:spcPts val="0"/>
              </a:spcBef>
              <a:spcAft>
                <a:spcPts val="0"/>
              </a:spcAft>
              <a:buClrTx/>
              <a:buSzTx/>
              <a:buFontTx/>
              <a:buNone/>
              <a:tabLst/>
              <a:defRPr/>
            </a:pPr>
            <a:r>
              <a:rPr kumimoji="0" lang="en-US" sz="12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High-speed streaming of OT-based Aveva (OSIsoft) PI data direct from PI Gateways into AcuPrism (MS Fabric or Databricks), where AI activities apply immediately. Many PI Gateways can stream to one enterprise AcuPrism.</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Shape 22"/>
          <p:cNvSpPr/>
          <p:nvPr/>
        </p:nvSpPr>
        <p:spPr>
          <a:xfrm>
            <a:off x="6278721" y="4114800"/>
            <a:ext cx="5440680" cy="2377440"/>
          </a:xfrm>
          <a:prstGeom prst="roundRect">
            <a:avLst>
              <a:gd name="adj" fmla="val 3846"/>
            </a:avLst>
          </a:prstGeom>
          <a:solidFill>
            <a:srgbClr val="F7F9FC"/>
          </a:solidFill>
          <a:ln/>
          <a:effectLst>
            <a:outerShdw blurRad="88900" dist="25400" dir="5400000" algn="bl" rotWithShape="0">
              <a:srgbClr val="9AA6B2">
                <a:alpha val="2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 name="Shape 23"/>
          <p:cNvSpPr/>
          <p:nvPr/>
        </p:nvSpPr>
        <p:spPr>
          <a:xfrm>
            <a:off x="6571329" y="4389120"/>
            <a:ext cx="1033272" cy="347472"/>
          </a:xfrm>
          <a:prstGeom prst="roundRect">
            <a:avLst>
              <a:gd name="adj" fmla="val 50000"/>
            </a:avLst>
          </a:prstGeom>
          <a:solidFill>
            <a:srgbClr val="00206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ext 24"/>
          <p:cNvSpPr/>
          <p:nvPr/>
        </p:nvSpPr>
        <p:spPr>
          <a:xfrm>
            <a:off x="6571329" y="4389120"/>
            <a:ext cx="1033272" cy="3474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5"/>
          <p:cNvSpPr/>
          <p:nvPr/>
        </p:nvSpPr>
        <p:spPr>
          <a:xfrm>
            <a:off x="10823289" y="4370832"/>
            <a:ext cx="603504" cy="603504"/>
          </a:xfrm>
          <a:prstGeom prst="ellipse">
            <a:avLst/>
          </a:prstGeom>
          <a:solidFill>
            <a:srgbClr val="00206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2" name="Image 4" descr="preencoded.png"/>
          <p:cNvPicPr>
            <a:picLocks noChangeAspect="1"/>
          </p:cNvPicPr>
          <p:nvPr/>
        </p:nvPicPr>
        <p:blipFill>
          <a:blip r:embed="rId7"/>
          <a:stretch>
            <a:fillRect/>
          </a:stretch>
        </p:blipFill>
        <p:spPr>
          <a:xfrm>
            <a:off x="10986235" y="4533778"/>
            <a:ext cx="277612" cy="277612"/>
          </a:xfrm>
          <a:prstGeom prst="rect">
            <a:avLst/>
          </a:prstGeom>
        </p:spPr>
      </p:pic>
      <p:sp>
        <p:nvSpPr>
          <p:cNvPr id="33" name="Text 26"/>
          <p:cNvSpPr/>
          <p:nvPr/>
        </p:nvSpPr>
        <p:spPr>
          <a:xfrm>
            <a:off x="6571329" y="4864608"/>
            <a:ext cx="42519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Agent-based Solutions</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Text 27"/>
          <p:cNvSpPr/>
          <p:nvPr/>
        </p:nvSpPr>
        <p:spPr>
          <a:xfrm>
            <a:off x="6571329" y="5413248"/>
            <a:ext cx="4855464" cy="896112"/>
          </a:xfrm>
          <a:prstGeom prst="rect">
            <a:avLst/>
          </a:prstGeom>
          <a:noFill/>
          <a:ln/>
        </p:spPr>
        <p:txBody>
          <a:bodyPr wrap="square" lIns="0" tIns="0" rIns="0" bIns="0" rtlCol="0" anchor="t"/>
          <a:lstStyle/>
          <a:p>
            <a:pPr marL="0" marR="0" lvl="0" indent="0" algn="l" defTabSz="914400" rtl="0" eaLnBrk="1" fontAlgn="auto" latinLnBrk="0" hangingPunct="1">
              <a:lnSpc>
                <a:spcPct val="103000"/>
              </a:lnSpc>
              <a:spcBef>
                <a:spcPts val="0"/>
              </a:spcBef>
              <a:spcAft>
                <a:spcPts val="0"/>
              </a:spcAft>
              <a:buClrTx/>
              <a:buSzTx/>
              <a:buFontTx/>
              <a:buNone/>
              <a:tabLst/>
              <a:defRPr/>
            </a:pPr>
            <a:r>
              <a:rPr kumimoji="0" lang="en-US" sz="12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Development of various Agent-based solutions supporting Industrial AI business workflows.</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36" name="Group 35">
            <a:extLst>
              <a:ext uri="{FF2B5EF4-FFF2-40B4-BE49-F238E27FC236}">
                <a16:creationId xmlns:a16="http://schemas.microsoft.com/office/drawing/2014/main" id="{8FBB08C9-44E1-705B-65F7-918640892D2C}"/>
              </a:ext>
            </a:extLst>
          </p:cNvPr>
          <p:cNvGrpSpPr/>
          <p:nvPr/>
        </p:nvGrpSpPr>
        <p:grpSpPr>
          <a:xfrm>
            <a:off x="1" y="0"/>
            <a:ext cx="45719" cy="6871644"/>
            <a:chOff x="-2140" y="0"/>
            <a:chExt cx="127247" cy="6858000"/>
          </a:xfrm>
        </p:grpSpPr>
        <p:sp>
          <p:nvSpPr>
            <p:cNvPr id="37" name="Rectangle 36">
              <a:extLst>
                <a:ext uri="{FF2B5EF4-FFF2-40B4-BE49-F238E27FC236}">
                  <a16:creationId xmlns:a16="http://schemas.microsoft.com/office/drawing/2014/main" id="{5D511CB3-64EC-1201-1236-DD7C201E109D}"/>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37">
              <a:extLst>
                <a:ext uri="{FF2B5EF4-FFF2-40B4-BE49-F238E27FC236}">
                  <a16:creationId xmlns:a16="http://schemas.microsoft.com/office/drawing/2014/main" id="{47A9F481-9A47-E838-E68C-56F4AC75E5C3}"/>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42" name="Shape 23">
            <a:extLst>
              <a:ext uri="{FF2B5EF4-FFF2-40B4-BE49-F238E27FC236}">
                <a16:creationId xmlns:a16="http://schemas.microsoft.com/office/drawing/2014/main" id="{0A8EAA56-78DA-4A85-EAEC-717E8F298AE2}"/>
              </a:ext>
            </a:extLst>
          </p:cNvPr>
          <p:cNvSpPr/>
          <p:nvPr/>
        </p:nvSpPr>
        <p:spPr>
          <a:xfrm>
            <a:off x="7767547" y="4389120"/>
            <a:ext cx="1033272" cy="347472"/>
          </a:xfrm>
          <a:prstGeom prst="roundRect">
            <a:avLst>
              <a:gd name="adj" fmla="val 50000"/>
            </a:avLst>
          </a:prstGeom>
          <a:solidFill>
            <a:srgbClr val="00206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4" name="Text 24">
            <a:extLst>
              <a:ext uri="{FF2B5EF4-FFF2-40B4-BE49-F238E27FC236}">
                <a16:creationId xmlns:a16="http://schemas.microsoft.com/office/drawing/2014/main" id="{1CE82F13-23F8-B6FB-3502-0A0D9C78A457}"/>
              </a:ext>
            </a:extLst>
          </p:cNvPr>
          <p:cNvSpPr/>
          <p:nvPr/>
        </p:nvSpPr>
        <p:spPr>
          <a:xfrm>
            <a:off x="7767547" y="4389120"/>
            <a:ext cx="1033272" cy="3474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7" name="Graphic 46">
            <a:extLst>
              <a:ext uri="{FF2B5EF4-FFF2-40B4-BE49-F238E27FC236}">
                <a16:creationId xmlns:a16="http://schemas.microsoft.com/office/drawing/2014/main" id="{AB3AF4F7-807B-6C61-0A38-E3B8A71E37E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4889" y="1570101"/>
            <a:ext cx="1364537" cy="721598"/>
          </a:xfrm>
          <a:prstGeom prst="rect">
            <a:avLst/>
          </a:prstGeom>
        </p:spPr>
      </p:pic>
      <p:pic>
        <p:nvPicPr>
          <p:cNvPr id="48" name="Graphic 47">
            <a:extLst>
              <a:ext uri="{FF2B5EF4-FFF2-40B4-BE49-F238E27FC236}">
                <a16:creationId xmlns:a16="http://schemas.microsoft.com/office/drawing/2014/main" id="{51E2ED11-E740-95F3-9752-AC6E32CEEF1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71329" y="1577729"/>
            <a:ext cx="1364537" cy="721598"/>
          </a:xfrm>
          <a:prstGeom prst="rect">
            <a:avLst/>
          </a:prstGeom>
        </p:spPr>
      </p:pic>
      <p:sp>
        <p:nvSpPr>
          <p:cNvPr id="2" name="Shape 3">
            <a:extLst>
              <a:ext uri="{FF2B5EF4-FFF2-40B4-BE49-F238E27FC236}">
                <a16:creationId xmlns:a16="http://schemas.microsoft.com/office/drawing/2014/main" id="{E0D79ABC-7F07-40D3-1EE0-65EC488FA62F}"/>
              </a:ext>
            </a:extLst>
          </p:cNvPr>
          <p:cNvSpPr/>
          <p:nvPr/>
        </p:nvSpPr>
        <p:spPr>
          <a:xfrm>
            <a:off x="416722" y="757841"/>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8" name="Picture 7">
            <a:extLst>
              <a:ext uri="{FF2B5EF4-FFF2-40B4-BE49-F238E27FC236}">
                <a16:creationId xmlns:a16="http://schemas.microsoft.com/office/drawing/2014/main" id="{9A79483D-41DA-3DF8-76E6-68BE7EB80E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9" name="Group 8">
            <a:extLst>
              <a:ext uri="{FF2B5EF4-FFF2-40B4-BE49-F238E27FC236}">
                <a16:creationId xmlns:a16="http://schemas.microsoft.com/office/drawing/2014/main" id="{AFB67648-4BED-77FC-82F3-0E8BD98E0448}"/>
              </a:ext>
            </a:extLst>
          </p:cNvPr>
          <p:cNvGrpSpPr/>
          <p:nvPr/>
        </p:nvGrpSpPr>
        <p:grpSpPr>
          <a:xfrm>
            <a:off x="9014827" y="187732"/>
            <a:ext cx="2967951" cy="373289"/>
            <a:chOff x="7999373" y="268427"/>
            <a:chExt cx="2967951" cy="373289"/>
          </a:xfrm>
        </p:grpSpPr>
        <p:grpSp>
          <p:nvGrpSpPr>
            <p:cNvPr id="15" name="Group 14">
              <a:extLst>
                <a:ext uri="{FF2B5EF4-FFF2-40B4-BE49-F238E27FC236}">
                  <a16:creationId xmlns:a16="http://schemas.microsoft.com/office/drawing/2014/main" id="{0B2232E4-6DE8-9A1C-A8BD-544FFFFCAAFA}"/>
                </a:ext>
              </a:extLst>
            </p:cNvPr>
            <p:cNvGrpSpPr/>
            <p:nvPr/>
          </p:nvGrpSpPr>
          <p:grpSpPr>
            <a:xfrm>
              <a:off x="7999373" y="268427"/>
              <a:ext cx="2967951" cy="373289"/>
              <a:chOff x="8294129" y="283321"/>
              <a:chExt cx="2737864" cy="344350"/>
            </a:xfrm>
          </p:grpSpPr>
          <p:grpSp>
            <p:nvGrpSpPr>
              <p:cNvPr id="35" name="Group 34">
                <a:extLst>
                  <a:ext uri="{FF2B5EF4-FFF2-40B4-BE49-F238E27FC236}">
                    <a16:creationId xmlns:a16="http://schemas.microsoft.com/office/drawing/2014/main" id="{908CF768-673A-7D21-93C1-A69FC857FCE6}"/>
                  </a:ext>
                </a:extLst>
              </p:cNvPr>
              <p:cNvGrpSpPr/>
              <p:nvPr/>
            </p:nvGrpSpPr>
            <p:grpSpPr>
              <a:xfrm>
                <a:off x="8294129" y="285357"/>
                <a:ext cx="1993819" cy="342314"/>
                <a:chOff x="8126383" y="283519"/>
                <a:chExt cx="1993819" cy="342314"/>
              </a:xfrm>
            </p:grpSpPr>
            <p:pic>
              <p:nvPicPr>
                <p:cNvPr id="49" name="Picture 48" descr="Icon&#10;&#10;Description automatically generated">
                  <a:extLst>
                    <a:ext uri="{FF2B5EF4-FFF2-40B4-BE49-F238E27FC236}">
                      <a16:creationId xmlns:a16="http://schemas.microsoft.com/office/drawing/2014/main" id="{F155AE82-223E-431D-88D7-C927A5728C8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50" name="Straight Connector 49">
                  <a:extLst>
                    <a:ext uri="{FF2B5EF4-FFF2-40B4-BE49-F238E27FC236}">
                      <a16:creationId xmlns:a16="http://schemas.microsoft.com/office/drawing/2014/main" id="{C6BF82EB-A294-01A3-1E6D-D254AC8D5074}"/>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51" name="Straight Connector 50">
                  <a:extLst>
                    <a:ext uri="{FF2B5EF4-FFF2-40B4-BE49-F238E27FC236}">
                      <a16:creationId xmlns:a16="http://schemas.microsoft.com/office/drawing/2014/main" id="{C5852EA4-C1E7-D91E-483E-8A09248D0C98}"/>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46" name="Freeform 2">
                <a:extLst>
                  <a:ext uri="{FF2B5EF4-FFF2-40B4-BE49-F238E27FC236}">
                    <a16:creationId xmlns:a16="http://schemas.microsoft.com/office/drawing/2014/main" id="{C83E8940-0014-FE91-C91C-8824E89B6626}"/>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1"/>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6" name="Graphic 15">
              <a:extLst>
                <a:ext uri="{FF2B5EF4-FFF2-40B4-BE49-F238E27FC236}">
                  <a16:creationId xmlns:a16="http://schemas.microsoft.com/office/drawing/2014/main" id="{E4661A21-290E-BD79-7E89-EDEB5B5E830A}"/>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915011" y="307944"/>
              <a:ext cx="1170603" cy="249632"/>
            </a:xfrm>
            <a:prstGeom prst="rect">
              <a:avLst/>
            </a:prstGeom>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F2027F6-5C52-8959-6970-FA36DBB7D7C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18B738EB-BBDE-82C2-EF39-4CBBCC488487}"/>
              </a:ext>
              <a:ext uri="{C183D7F6-B498-43B3-948B-1728B52AA6E4}">
                <adec:decorative xmlns:adec="http://schemas.microsoft.com/office/drawing/2017/decorative" val="1"/>
              </a:ext>
            </a:extLst>
          </p:cNvPr>
          <p:cNvSpPr>
            <a:spLocks/>
          </p:cNvSpPr>
          <p:nvPr/>
        </p:nvSpPr>
        <p:spPr>
          <a:xfrm>
            <a:off x="581025" y="1438275"/>
            <a:ext cx="11029950" cy="4686303"/>
          </a:xfrm>
          <a:prstGeom prst="roundRect">
            <a:avLst>
              <a:gd name="adj" fmla="val 2427"/>
            </a:avLst>
          </a:prstGeom>
          <a:solidFill>
            <a:srgbClr val="F9F9F9">
              <a:alpha val="70000"/>
            </a:srgbClr>
          </a:solidFill>
          <a:ln>
            <a:noFill/>
            <a:headEnd type="none" w="med" len="med"/>
            <a:tailEnd type="none" w="med" len="med"/>
          </a:ln>
          <a:effectLst>
            <a:outerShdw blurRad="228600" dist="381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r>
              <a:rPr kumimoji="0" lang="en-IN" sz="12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rPr>
              <a:t>  4 4</a:t>
            </a:r>
          </a:p>
        </p:txBody>
      </p:sp>
      <p:sp>
        <p:nvSpPr>
          <p:cNvPr id="34" name="!!!!!!Rectangle: Rounded Corners 80">
            <a:extLst>
              <a:ext uri="{FF2B5EF4-FFF2-40B4-BE49-F238E27FC236}">
                <a16:creationId xmlns:a16="http://schemas.microsoft.com/office/drawing/2014/main" id="{C0E5796D-EF3C-865D-2327-5293169C0779}"/>
              </a:ext>
              <a:ext uri="{C183D7F6-B498-43B3-948B-1728B52AA6E4}">
                <adec:decorative xmlns:adec="http://schemas.microsoft.com/office/drawing/2017/decorative" val="1"/>
              </a:ext>
            </a:extLst>
          </p:cNvPr>
          <p:cNvSpPr>
            <a:spLocks/>
          </p:cNvSpPr>
          <p:nvPr/>
        </p:nvSpPr>
        <p:spPr>
          <a:xfrm>
            <a:off x="709612"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37" name="!!!!!!Rectangle: Rounded Corners 80">
            <a:extLst>
              <a:ext uri="{FF2B5EF4-FFF2-40B4-BE49-F238E27FC236}">
                <a16:creationId xmlns:a16="http://schemas.microsoft.com/office/drawing/2014/main" id="{F3CD6D14-7C00-5D63-740A-2A57A223EF89}"/>
              </a:ext>
              <a:ext uri="{C183D7F6-B498-43B3-948B-1728B52AA6E4}">
                <adec:decorative xmlns:adec="http://schemas.microsoft.com/office/drawing/2017/decorative" val="1"/>
              </a:ext>
            </a:extLst>
          </p:cNvPr>
          <p:cNvSpPr>
            <a:spLocks/>
          </p:cNvSpPr>
          <p:nvPr/>
        </p:nvSpPr>
        <p:spPr>
          <a:xfrm>
            <a:off x="2266868"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38" name="!!!!!!Rectangle: Rounded Corners 80">
            <a:extLst>
              <a:ext uri="{FF2B5EF4-FFF2-40B4-BE49-F238E27FC236}">
                <a16:creationId xmlns:a16="http://schemas.microsoft.com/office/drawing/2014/main" id="{84D192C9-D79F-85B6-C3C7-037FDC3DE254}"/>
              </a:ext>
              <a:ext uri="{C183D7F6-B498-43B3-948B-1728B52AA6E4}">
                <adec:decorative xmlns:adec="http://schemas.microsoft.com/office/drawing/2017/decorative" val="1"/>
              </a:ext>
            </a:extLst>
          </p:cNvPr>
          <p:cNvSpPr>
            <a:spLocks/>
          </p:cNvSpPr>
          <p:nvPr/>
        </p:nvSpPr>
        <p:spPr>
          <a:xfrm>
            <a:off x="3824124"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39" name="!!!!!!Rectangle: Rounded Corners 80">
            <a:extLst>
              <a:ext uri="{FF2B5EF4-FFF2-40B4-BE49-F238E27FC236}">
                <a16:creationId xmlns:a16="http://schemas.microsoft.com/office/drawing/2014/main" id="{963533B4-6328-2DE7-B62F-3D8BF5A52083}"/>
              </a:ext>
              <a:ext uri="{C183D7F6-B498-43B3-948B-1728B52AA6E4}">
                <adec:decorative xmlns:adec="http://schemas.microsoft.com/office/drawing/2017/decorative" val="1"/>
              </a:ext>
            </a:extLst>
          </p:cNvPr>
          <p:cNvSpPr>
            <a:spLocks/>
          </p:cNvSpPr>
          <p:nvPr/>
        </p:nvSpPr>
        <p:spPr>
          <a:xfrm>
            <a:off x="5381380"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40" name="!!!!!!Rectangle: Rounded Corners 80">
            <a:extLst>
              <a:ext uri="{FF2B5EF4-FFF2-40B4-BE49-F238E27FC236}">
                <a16:creationId xmlns:a16="http://schemas.microsoft.com/office/drawing/2014/main" id="{9121B9CF-57FA-6047-DCC3-96BF998B224E}"/>
              </a:ext>
              <a:ext uri="{C183D7F6-B498-43B3-948B-1728B52AA6E4}">
                <adec:decorative xmlns:adec="http://schemas.microsoft.com/office/drawing/2017/decorative" val="1"/>
              </a:ext>
            </a:extLst>
          </p:cNvPr>
          <p:cNvSpPr>
            <a:spLocks/>
          </p:cNvSpPr>
          <p:nvPr/>
        </p:nvSpPr>
        <p:spPr>
          <a:xfrm>
            <a:off x="6938636"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41" name="!!!!!!Rectangle: Rounded Corners 80">
            <a:extLst>
              <a:ext uri="{FF2B5EF4-FFF2-40B4-BE49-F238E27FC236}">
                <a16:creationId xmlns:a16="http://schemas.microsoft.com/office/drawing/2014/main" id="{0F5F257D-5305-A017-FF5E-EB8DEAA67E48}"/>
              </a:ext>
              <a:ext uri="{C183D7F6-B498-43B3-948B-1728B52AA6E4}">
                <adec:decorative xmlns:adec="http://schemas.microsoft.com/office/drawing/2017/decorative" val="1"/>
              </a:ext>
            </a:extLst>
          </p:cNvPr>
          <p:cNvSpPr>
            <a:spLocks/>
          </p:cNvSpPr>
          <p:nvPr/>
        </p:nvSpPr>
        <p:spPr>
          <a:xfrm>
            <a:off x="8495891"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42" name="!!!!!!Rectangle: Rounded Corners 80">
            <a:extLst>
              <a:ext uri="{FF2B5EF4-FFF2-40B4-BE49-F238E27FC236}">
                <a16:creationId xmlns:a16="http://schemas.microsoft.com/office/drawing/2014/main" id="{42E49DBD-6D66-70EA-8629-C3804E1B40F1}"/>
              </a:ext>
              <a:ext uri="{C183D7F6-B498-43B3-948B-1728B52AA6E4}">
                <adec:decorative xmlns:adec="http://schemas.microsoft.com/office/drawing/2017/decorative" val="1"/>
              </a:ext>
            </a:extLst>
          </p:cNvPr>
          <p:cNvSpPr>
            <a:spLocks/>
          </p:cNvSpPr>
          <p:nvPr/>
        </p:nvSpPr>
        <p:spPr>
          <a:xfrm>
            <a:off x="10053148"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63" name="!!!!!!Rectangle: Rounded Corners 80">
            <a:extLst>
              <a:ext uri="{FF2B5EF4-FFF2-40B4-BE49-F238E27FC236}">
                <a16:creationId xmlns:a16="http://schemas.microsoft.com/office/drawing/2014/main" id="{69EF6E6E-52BF-702F-8584-BEB029B463CA}"/>
              </a:ext>
              <a:ext uri="{C183D7F6-B498-43B3-948B-1728B52AA6E4}">
                <adec:decorative xmlns:adec="http://schemas.microsoft.com/office/drawing/2017/decorative" val="1"/>
              </a:ext>
            </a:extLst>
          </p:cNvPr>
          <p:cNvSpPr>
            <a:spLocks/>
          </p:cNvSpPr>
          <p:nvPr/>
        </p:nvSpPr>
        <p:spPr>
          <a:xfrm>
            <a:off x="709612" y="3324238"/>
            <a:ext cx="10772774" cy="812853"/>
          </a:xfrm>
          <a:prstGeom prst="roundRect">
            <a:avLst>
              <a:gd name="adj" fmla="val 144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64" name="!!!!!!Rectangle: Rounded Corners 80">
            <a:extLst>
              <a:ext uri="{FF2B5EF4-FFF2-40B4-BE49-F238E27FC236}">
                <a16:creationId xmlns:a16="http://schemas.microsoft.com/office/drawing/2014/main" id="{852B646E-E6AA-CD72-05EB-04314B8D1BC5}"/>
              </a:ext>
              <a:ext uri="{C183D7F6-B498-43B3-948B-1728B52AA6E4}">
                <adec:decorative xmlns:adec="http://schemas.microsoft.com/office/drawing/2017/decorative" val="1"/>
              </a:ext>
            </a:extLst>
          </p:cNvPr>
          <p:cNvSpPr>
            <a:spLocks/>
          </p:cNvSpPr>
          <p:nvPr/>
        </p:nvSpPr>
        <p:spPr>
          <a:xfrm>
            <a:off x="709612" y="4257505"/>
            <a:ext cx="10772774" cy="812853"/>
          </a:xfrm>
          <a:prstGeom prst="roundRect">
            <a:avLst>
              <a:gd name="adj" fmla="val 144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65" name="!!!!!!Rectangle: Rounded Corners 80">
            <a:extLst>
              <a:ext uri="{FF2B5EF4-FFF2-40B4-BE49-F238E27FC236}">
                <a16:creationId xmlns:a16="http://schemas.microsoft.com/office/drawing/2014/main" id="{A09CB775-3B44-7661-6806-BF89EC66A112}"/>
              </a:ext>
              <a:ext uri="{C183D7F6-B498-43B3-948B-1728B52AA6E4}">
                <adec:decorative xmlns:adec="http://schemas.microsoft.com/office/drawing/2017/decorative" val="1"/>
              </a:ext>
            </a:extLst>
          </p:cNvPr>
          <p:cNvSpPr>
            <a:spLocks/>
          </p:cNvSpPr>
          <p:nvPr/>
        </p:nvSpPr>
        <p:spPr>
          <a:xfrm>
            <a:off x="709612" y="5190773"/>
            <a:ext cx="10772774" cy="812853"/>
          </a:xfrm>
          <a:prstGeom prst="roundRect">
            <a:avLst>
              <a:gd name="adj" fmla="val 144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108" name="Text Placeholder 3">
            <a:extLst>
              <a:ext uri="{FF2B5EF4-FFF2-40B4-BE49-F238E27FC236}">
                <a16:creationId xmlns:a16="http://schemas.microsoft.com/office/drawing/2014/main" id="{EC920003-AE3A-2BFA-5E0A-C6ABDD576EDA}"/>
              </a:ext>
            </a:extLst>
          </p:cNvPr>
          <p:cNvSpPr txBox="1">
            <a:spLocks noGrp="1"/>
          </p:cNvSpPr>
          <p:nvPr>
            <p:ph type="title"/>
          </p:nvPr>
        </p:nvSpPr>
        <p:spPr>
          <a:xfrm>
            <a:off x="5009801" y="902581"/>
            <a:ext cx="2747099" cy="387798"/>
          </a:xfrm>
          <a:noFill/>
          <a:ln>
            <a:noFill/>
            <a:prstDash/>
          </a:ln>
          <a:effectLst/>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3200" b="0" i="0" kern="1200">
                <a:solidFill>
                  <a:schemeClr val="tx1"/>
                </a:solidFill>
                <a:latin typeface="+mj-lt"/>
                <a:ea typeface="+mj-ea"/>
                <a:cs typeface="Segoe Sans Display" pitchFamily="2" charset="0"/>
              </a:defRPr>
            </a:lvl1pPr>
          </a:lstStyle>
          <a:p>
            <a:pPr lvl="0" algn="ctr"/>
            <a:r>
              <a:rPr lang="en-US" sz="2800" noProof="0"/>
              <a:t>Microsoft Fabric  </a:t>
            </a:r>
          </a:p>
        </p:txBody>
      </p:sp>
      <p:sp>
        <p:nvSpPr>
          <p:cNvPr id="61" name="Text Placeholder 2">
            <a:extLst>
              <a:ext uri="{FF2B5EF4-FFF2-40B4-BE49-F238E27FC236}">
                <a16:creationId xmlns:a16="http://schemas.microsoft.com/office/drawing/2014/main" id="{CA8E0FD0-9A4F-C1C1-9376-B3E70AFDFE20}"/>
              </a:ext>
            </a:extLst>
          </p:cNvPr>
          <p:cNvSpPr txBox="1">
            <a:spLocks/>
          </p:cNvSpPr>
          <p:nvPr/>
        </p:nvSpPr>
        <p:spPr>
          <a:xfrm>
            <a:off x="913775" y="2471085"/>
            <a:ext cx="1020914" cy="43088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Data Factory</a:t>
            </a:r>
          </a:p>
        </p:txBody>
      </p:sp>
      <p:sp>
        <p:nvSpPr>
          <p:cNvPr id="4" name="Text Placeholder 2">
            <a:extLst>
              <a:ext uri="{FF2B5EF4-FFF2-40B4-BE49-F238E27FC236}">
                <a16:creationId xmlns:a16="http://schemas.microsoft.com/office/drawing/2014/main" id="{E4A7F5D2-5445-8259-8D9C-DE7188AF69EC}"/>
              </a:ext>
            </a:extLst>
          </p:cNvPr>
          <p:cNvSpPr txBox="1">
            <a:spLocks/>
          </p:cNvSpPr>
          <p:nvPr/>
        </p:nvSpPr>
        <p:spPr>
          <a:xfrm>
            <a:off x="2432885" y="2471085"/>
            <a:ext cx="1097206" cy="43088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Real-Time Intelligence</a:t>
            </a:r>
          </a:p>
        </p:txBody>
      </p:sp>
      <p:sp>
        <p:nvSpPr>
          <p:cNvPr id="16" name="Text Placeholder 2">
            <a:extLst>
              <a:ext uri="{FF2B5EF4-FFF2-40B4-BE49-F238E27FC236}">
                <a16:creationId xmlns:a16="http://schemas.microsoft.com/office/drawing/2014/main" id="{CFB66556-F845-E089-8C71-00B3927494C9}"/>
              </a:ext>
            </a:extLst>
          </p:cNvPr>
          <p:cNvSpPr txBox="1">
            <a:spLocks/>
          </p:cNvSpPr>
          <p:nvPr/>
        </p:nvSpPr>
        <p:spPr>
          <a:xfrm>
            <a:off x="3990141" y="2471085"/>
            <a:ext cx="1097206" cy="215444"/>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Databases</a:t>
            </a:r>
          </a:p>
        </p:txBody>
      </p:sp>
      <p:sp>
        <p:nvSpPr>
          <p:cNvPr id="79" name="Text Placeholder 2">
            <a:extLst>
              <a:ext uri="{FF2B5EF4-FFF2-40B4-BE49-F238E27FC236}">
                <a16:creationId xmlns:a16="http://schemas.microsoft.com/office/drawing/2014/main" id="{06453025-E16B-1EFE-E53E-1F2F34E7B7A9}"/>
              </a:ext>
            </a:extLst>
          </p:cNvPr>
          <p:cNvSpPr txBox="1">
            <a:spLocks/>
          </p:cNvSpPr>
          <p:nvPr/>
        </p:nvSpPr>
        <p:spPr>
          <a:xfrm>
            <a:off x="5709900" y="2471085"/>
            <a:ext cx="772199" cy="215444"/>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Analytics</a:t>
            </a:r>
          </a:p>
        </p:txBody>
      </p:sp>
      <p:sp>
        <p:nvSpPr>
          <p:cNvPr id="18" name="Text Placeholder 2">
            <a:extLst>
              <a:ext uri="{FF2B5EF4-FFF2-40B4-BE49-F238E27FC236}">
                <a16:creationId xmlns:a16="http://schemas.microsoft.com/office/drawing/2014/main" id="{1F9017AA-C922-F398-DFC5-358E9546E41A}"/>
              </a:ext>
            </a:extLst>
          </p:cNvPr>
          <p:cNvSpPr txBox="1">
            <a:spLocks/>
          </p:cNvSpPr>
          <p:nvPr/>
        </p:nvSpPr>
        <p:spPr>
          <a:xfrm>
            <a:off x="7104653" y="2471085"/>
            <a:ext cx="1097206" cy="43088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Industry Solutions</a:t>
            </a:r>
          </a:p>
        </p:txBody>
      </p:sp>
      <p:sp>
        <p:nvSpPr>
          <p:cNvPr id="10" name="Text Placeholder 2">
            <a:extLst>
              <a:ext uri="{FF2B5EF4-FFF2-40B4-BE49-F238E27FC236}">
                <a16:creationId xmlns:a16="http://schemas.microsoft.com/office/drawing/2014/main" id="{79C41C19-9CC7-44DE-45B3-7DCAF0D38032}"/>
              </a:ext>
            </a:extLst>
          </p:cNvPr>
          <p:cNvSpPr txBox="1">
            <a:spLocks/>
          </p:cNvSpPr>
          <p:nvPr/>
        </p:nvSpPr>
        <p:spPr>
          <a:xfrm>
            <a:off x="8662558" y="2471085"/>
            <a:ext cx="1095906" cy="215444"/>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Power BI</a:t>
            </a:r>
          </a:p>
        </p:txBody>
      </p:sp>
      <p:sp>
        <p:nvSpPr>
          <p:cNvPr id="87" name="Text Placeholder 2">
            <a:extLst>
              <a:ext uri="{FF2B5EF4-FFF2-40B4-BE49-F238E27FC236}">
                <a16:creationId xmlns:a16="http://schemas.microsoft.com/office/drawing/2014/main" id="{CF66154F-ED4B-7563-D7DC-A2C10068F237}"/>
              </a:ext>
            </a:extLst>
          </p:cNvPr>
          <p:cNvSpPr txBox="1">
            <a:spLocks/>
          </p:cNvSpPr>
          <p:nvPr/>
        </p:nvSpPr>
        <p:spPr>
          <a:xfrm>
            <a:off x="10219815" y="2471085"/>
            <a:ext cx="1095906" cy="43088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Partner solutions</a:t>
            </a:r>
          </a:p>
        </p:txBody>
      </p:sp>
      <p:sp>
        <p:nvSpPr>
          <p:cNvPr id="104" name="Text Placeholder 2">
            <a:extLst>
              <a:ext uri="{FF2B5EF4-FFF2-40B4-BE49-F238E27FC236}">
                <a16:creationId xmlns:a16="http://schemas.microsoft.com/office/drawing/2014/main" id="{89F26AFE-4711-DCEB-6991-821035515A40}"/>
              </a:ext>
            </a:extLst>
          </p:cNvPr>
          <p:cNvSpPr txBox="1">
            <a:spLocks/>
          </p:cNvSpPr>
          <p:nvPr/>
        </p:nvSpPr>
        <p:spPr>
          <a:xfrm>
            <a:off x="5164671" y="3576776"/>
            <a:ext cx="2279600" cy="307777"/>
          </a:xfrm>
          <a:prstGeom prst="rect">
            <a:avLst/>
          </a:prstGeom>
        </p:spPr>
        <p:txBody>
          <a:bodyPr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Copilot in Fabric</a:t>
            </a:r>
          </a:p>
        </p:txBody>
      </p:sp>
      <p:sp>
        <p:nvSpPr>
          <p:cNvPr id="21" name="Text Placeholder 2">
            <a:extLst>
              <a:ext uri="{FF2B5EF4-FFF2-40B4-BE49-F238E27FC236}">
                <a16:creationId xmlns:a16="http://schemas.microsoft.com/office/drawing/2014/main" id="{764BA0DB-2869-3F3C-4C52-67E02BC87AB2}"/>
              </a:ext>
            </a:extLst>
          </p:cNvPr>
          <p:cNvSpPr txBox="1">
            <a:spLocks/>
          </p:cNvSpPr>
          <p:nvPr/>
        </p:nvSpPr>
        <p:spPr>
          <a:xfrm>
            <a:off x="5164671" y="4510043"/>
            <a:ext cx="2176529" cy="307777"/>
          </a:xfrm>
          <a:prstGeom prst="rect">
            <a:avLst/>
          </a:prstGeom>
        </p:spPr>
        <p:txBody>
          <a:bodyPr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OneLake</a:t>
            </a:r>
          </a:p>
        </p:txBody>
      </p:sp>
      <p:sp>
        <p:nvSpPr>
          <p:cNvPr id="23" name="Text Placeholder 2">
            <a:extLst>
              <a:ext uri="{FF2B5EF4-FFF2-40B4-BE49-F238E27FC236}">
                <a16:creationId xmlns:a16="http://schemas.microsoft.com/office/drawing/2014/main" id="{E98FC2AB-9DD6-34F9-8334-2333E048A0BB}"/>
              </a:ext>
            </a:extLst>
          </p:cNvPr>
          <p:cNvSpPr txBox="1">
            <a:spLocks/>
          </p:cNvSpPr>
          <p:nvPr/>
        </p:nvSpPr>
        <p:spPr>
          <a:xfrm>
            <a:off x="5164671" y="5443311"/>
            <a:ext cx="2542726" cy="307777"/>
          </a:xfrm>
          <a:prstGeom prst="rect">
            <a:avLst/>
          </a:prstGeom>
        </p:spPr>
        <p:txBody>
          <a:bodyPr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Microsoft Purview</a:t>
            </a:r>
          </a:p>
        </p:txBody>
      </p:sp>
      <p:pic>
        <p:nvPicPr>
          <p:cNvPr id="106" name="Picture 105">
            <a:extLst>
              <a:ext uri="{FF2B5EF4-FFF2-40B4-BE49-F238E27FC236}">
                <a16:creationId xmlns:a16="http://schemas.microsoft.com/office/drawing/2014/main" id="{200C9F7B-9E4B-053F-6DA9-FD152D7B243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374845" y="659295"/>
            <a:ext cx="712176" cy="712173"/>
          </a:xfrm>
          <a:prstGeom prst="rect">
            <a:avLst/>
          </a:prstGeom>
          <a:effectLst/>
        </p:spPr>
      </p:pic>
      <p:pic>
        <p:nvPicPr>
          <p:cNvPr id="1034" name="Picture 10">
            <a:extLst>
              <a:ext uri="{FF2B5EF4-FFF2-40B4-BE49-F238E27FC236}">
                <a16:creationId xmlns:a16="http://schemas.microsoft.com/office/drawing/2014/main" id="{B5C5FD33-E1CA-AC39-B2E9-037843004534}"/>
              </a:ext>
              <a:ext uri="{C183D7F6-B498-43B3-948B-1728B52AA6E4}">
                <adec:decorative xmlns:adec="http://schemas.microsoft.com/office/drawing/2017/decorative" val="1"/>
              </a:ext>
            </a:extLst>
          </p:cNvPr>
          <p:cNvPicPr>
            <a:picLocks noChangeArrowheads="1"/>
          </p:cNvPicPr>
          <p:nvPr/>
        </p:nvPicPr>
        <p:blipFill rotWithShape="1">
          <a:blip r:embed="rId4">
            <a:extLst>
              <a:ext uri="{28A0092B-C50C-407E-A947-70E740481C1C}">
                <a14:useLocalDpi xmlns:a14="http://schemas.microsoft.com/office/drawing/2010/main" val="0"/>
              </a:ext>
            </a:extLst>
          </a:blip>
          <a:srcRect l="4407" t="4524" r="4407" b="4524"/>
          <a:stretch/>
        </p:blipFill>
        <p:spPr bwMode="auto">
          <a:xfrm>
            <a:off x="7460297" y="1900443"/>
            <a:ext cx="385922" cy="384928"/>
          </a:xfrm>
          <a:prstGeom prst="rect">
            <a:avLst/>
          </a:prstGeom>
          <a:noFill/>
          <a:extLst>
            <a:ext uri="{909E8E84-426E-40DD-AFC4-6F175D3DCCD1}">
              <a14:hiddenFill xmlns:a14="http://schemas.microsoft.com/office/drawing/2010/main">
                <a:solidFill>
                  <a:srgbClr val="FFFFFF"/>
                </a:solidFill>
              </a14:hiddenFill>
            </a:ext>
          </a:extLst>
        </p:spPr>
      </p:pic>
      <p:sp>
        <p:nvSpPr>
          <p:cNvPr id="24" name="Freeform: Shape 23">
            <a:extLst>
              <a:ext uri="{FF2B5EF4-FFF2-40B4-BE49-F238E27FC236}">
                <a16:creationId xmlns:a16="http://schemas.microsoft.com/office/drawing/2014/main" id="{4771AE4F-A288-0B1D-C599-5273597CC014}"/>
              </a:ext>
            </a:extLst>
          </p:cNvPr>
          <p:cNvSpPr/>
          <p:nvPr/>
        </p:nvSpPr>
        <p:spPr>
          <a:xfrm>
            <a:off x="10623138" y="2119690"/>
            <a:ext cx="117846" cy="117846"/>
          </a:xfrm>
          <a:custGeom>
            <a:avLst/>
            <a:gdLst>
              <a:gd name="connsiteX0" fmla="*/ 58923 w 117846"/>
              <a:gd name="connsiteY0" fmla="*/ 0 h 117846"/>
              <a:gd name="connsiteX1" fmla="*/ 53567 w 117846"/>
              <a:gd name="connsiteY1" fmla="*/ 5357 h 117846"/>
              <a:gd name="connsiteX2" fmla="*/ 53567 w 117846"/>
              <a:gd name="connsiteY2" fmla="*/ 53567 h 117846"/>
              <a:gd name="connsiteX3" fmla="*/ 5357 w 117846"/>
              <a:gd name="connsiteY3" fmla="*/ 53567 h 117846"/>
              <a:gd name="connsiteX4" fmla="*/ 0 w 117846"/>
              <a:gd name="connsiteY4" fmla="*/ 58923 h 117846"/>
              <a:gd name="connsiteX5" fmla="*/ 5357 w 117846"/>
              <a:gd name="connsiteY5" fmla="*/ 64280 h 117846"/>
              <a:gd name="connsiteX6" fmla="*/ 53567 w 117846"/>
              <a:gd name="connsiteY6" fmla="*/ 64280 h 117846"/>
              <a:gd name="connsiteX7" fmla="*/ 53567 w 117846"/>
              <a:gd name="connsiteY7" fmla="*/ 112490 h 117846"/>
              <a:gd name="connsiteX8" fmla="*/ 58923 w 117846"/>
              <a:gd name="connsiteY8" fmla="*/ 117846 h 117846"/>
              <a:gd name="connsiteX9" fmla="*/ 64280 w 117846"/>
              <a:gd name="connsiteY9" fmla="*/ 112490 h 117846"/>
              <a:gd name="connsiteX10" fmla="*/ 64280 w 117846"/>
              <a:gd name="connsiteY10" fmla="*/ 64280 h 117846"/>
              <a:gd name="connsiteX11" fmla="*/ 112490 w 117846"/>
              <a:gd name="connsiteY11" fmla="*/ 64280 h 117846"/>
              <a:gd name="connsiteX12" fmla="*/ 117846 w 117846"/>
              <a:gd name="connsiteY12" fmla="*/ 58923 h 117846"/>
              <a:gd name="connsiteX13" fmla="*/ 112490 w 117846"/>
              <a:gd name="connsiteY13" fmla="*/ 53567 h 117846"/>
              <a:gd name="connsiteX14" fmla="*/ 64280 w 117846"/>
              <a:gd name="connsiteY14" fmla="*/ 53567 h 117846"/>
              <a:gd name="connsiteX15" fmla="*/ 64280 w 117846"/>
              <a:gd name="connsiteY15" fmla="*/ 5357 h 117846"/>
              <a:gd name="connsiteX16" fmla="*/ 58923 w 117846"/>
              <a:gd name="connsiteY16" fmla="*/ 0 h 117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7846" h="117846">
                <a:moveTo>
                  <a:pt x="58923" y="0"/>
                </a:moveTo>
                <a:cubicBezTo>
                  <a:pt x="55965" y="0"/>
                  <a:pt x="53567" y="2399"/>
                  <a:pt x="53567" y="5357"/>
                </a:cubicBezTo>
                <a:lnTo>
                  <a:pt x="53567" y="53567"/>
                </a:lnTo>
                <a:lnTo>
                  <a:pt x="5357" y="53567"/>
                </a:lnTo>
                <a:cubicBezTo>
                  <a:pt x="2399" y="53567"/>
                  <a:pt x="0" y="55965"/>
                  <a:pt x="0" y="58923"/>
                </a:cubicBezTo>
                <a:cubicBezTo>
                  <a:pt x="0" y="61881"/>
                  <a:pt x="2399" y="64280"/>
                  <a:pt x="5357" y="64280"/>
                </a:cubicBezTo>
                <a:lnTo>
                  <a:pt x="53567" y="64280"/>
                </a:lnTo>
                <a:lnTo>
                  <a:pt x="53567" y="112490"/>
                </a:lnTo>
                <a:cubicBezTo>
                  <a:pt x="53567" y="115448"/>
                  <a:pt x="55965" y="117846"/>
                  <a:pt x="58923" y="117846"/>
                </a:cubicBezTo>
                <a:cubicBezTo>
                  <a:pt x="61881" y="117846"/>
                  <a:pt x="64280" y="115448"/>
                  <a:pt x="64280" y="112490"/>
                </a:cubicBezTo>
                <a:lnTo>
                  <a:pt x="64280" y="64280"/>
                </a:lnTo>
                <a:lnTo>
                  <a:pt x="112490" y="64280"/>
                </a:lnTo>
                <a:cubicBezTo>
                  <a:pt x="115448" y="64280"/>
                  <a:pt x="117846" y="61881"/>
                  <a:pt x="117846" y="58923"/>
                </a:cubicBezTo>
                <a:cubicBezTo>
                  <a:pt x="117846" y="55965"/>
                  <a:pt x="115448" y="53567"/>
                  <a:pt x="112490" y="53567"/>
                </a:cubicBezTo>
                <a:lnTo>
                  <a:pt x="64280" y="53567"/>
                </a:lnTo>
                <a:lnTo>
                  <a:pt x="64280" y="5357"/>
                </a:lnTo>
                <a:cubicBezTo>
                  <a:pt x="64280" y="2399"/>
                  <a:pt x="61881" y="0"/>
                  <a:pt x="58923" y="0"/>
                </a:cubicBezTo>
                <a:close/>
              </a:path>
            </a:pathLst>
          </a:custGeom>
          <a:gradFill>
            <a:gsLst>
              <a:gs pos="4474">
                <a:srgbClr val="858585"/>
              </a:gs>
              <a:gs pos="91478">
                <a:srgbClr val="C3C3C3"/>
              </a:gs>
            </a:gsLst>
            <a:lin ang="5400000" scaled="1"/>
          </a:gradFill>
          <a:ln w="1051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25" name="Freeform: Shape 24">
            <a:extLst>
              <a:ext uri="{FF2B5EF4-FFF2-40B4-BE49-F238E27FC236}">
                <a16:creationId xmlns:a16="http://schemas.microsoft.com/office/drawing/2014/main" id="{C4CF5D25-4B26-88B0-3523-B3F0974C697C}"/>
              </a:ext>
            </a:extLst>
          </p:cNvPr>
          <p:cNvSpPr/>
          <p:nvPr/>
        </p:nvSpPr>
        <p:spPr>
          <a:xfrm>
            <a:off x="10553502" y="1878641"/>
            <a:ext cx="439249" cy="428532"/>
          </a:xfrm>
          <a:custGeom>
            <a:avLst/>
            <a:gdLst>
              <a:gd name="connsiteX0" fmla="*/ 364253 w 439249"/>
              <a:gd name="connsiteY0" fmla="*/ 21427 h 428532"/>
              <a:gd name="connsiteX1" fmla="*/ 364253 w 439249"/>
              <a:gd name="connsiteY1" fmla="*/ 192505 h 428532"/>
              <a:gd name="connsiteX2" fmla="*/ 434955 w 439249"/>
              <a:gd name="connsiteY2" fmla="*/ 316079 h 428532"/>
              <a:gd name="connsiteX3" fmla="*/ 407268 w 439249"/>
              <a:gd name="connsiteY3" fmla="*/ 364253 h 428532"/>
              <a:gd name="connsiteX4" fmla="*/ 239920 w 439249"/>
              <a:gd name="connsiteY4" fmla="*/ 364253 h 428532"/>
              <a:gd name="connsiteX5" fmla="*/ 128560 w 439249"/>
              <a:gd name="connsiteY5" fmla="*/ 428533 h 428532"/>
              <a:gd name="connsiteX6" fmla="*/ 0 w 439249"/>
              <a:gd name="connsiteY6" fmla="*/ 299973 h 428532"/>
              <a:gd name="connsiteX7" fmla="*/ 42853 w 439249"/>
              <a:gd name="connsiteY7" fmla="*/ 204149 h 428532"/>
              <a:gd name="connsiteX8" fmla="*/ 42853 w 439249"/>
              <a:gd name="connsiteY8" fmla="*/ 21427 h 428532"/>
              <a:gd name="connsiteX9" fmla="*/ 64280 w 439249"/>
              <a:gd name="connsiteY9" fmla="*/ 0 h 428532"/>
              <a:gd name="connsiteX10" fmla="*/ 342826 w 439249"/>
              <a:gd name="connsiteY10" fmla="*/ 0 h 428532"/>
              <a:gd name="connsiteX11" fmla="*/ 364253 w 439249"/>
              <a:gd name="connsiteY11" fmla="*/ 21427 h 428532"/>
              <a:gd name="connsiteX12" fmla="*/ 64280 w 439249"/>
              <a:gd name="connsiteY12" fmla="*/ 10713 h 428532"/>
              <a:gd name="connsiteX13" fmla="*/ 342826 w 439249"/>
              <a:gd name="connsiteY13" fmla="*/ 10713 h 428532"/>
              <a:gd name="connsiteX14" fmla="*/ 353539 w 439249"/>
              <a:gd name="connsiteY14" fmla="*/ 21427 h 428532"/>
              <a:gd name="connsiteX15" fmla="*/ 353539 w 439249"/>
              <a:gd name="connsiteY15" fmla="*/ 173781 h 428532"/>
              <a:gd name="connsiteX16" fmla="*/ 306234 w 439249"/>
              <a:gd name="connsiteY16" fmla="*/ 91100 h 428532"/>
              <a:gd name="connsiteX17" fmla="*/ 250859 w 439249"/>
              <a:gd name="connsiteY17" fmla="*/ 91100 h 428532"/>
              <a:gd name="connsiteX18" fmla="*/ 194506 w 439249"/>
              <a:gd name="connsiteY18" fmla="*/ 189592 h 428532"/>
              <a:gd name="connsiteX19" fmla="*/ 128560 w 439249"/>
              <a:gd name="connsiteY19" fmla="*/ 171413 h 428532"/>
              <a:gd name="connsiteX20" fmla="*/ 53567 w 439249"/>
              <a:gd name="connsiteY20" fmla="*/ 195540 h 428532"/>
              <a:gd name="connsiteX21" fmla="*/ 53567 w 439249"/>
              <a:gd name="connsiteY21" fmla="*/ 21427 h 428532"/>
              <a:gd name="connsiteX22" fmla="*/ 64280 w 439249"/>
              <a:gd name="connsiteY22" fmla="*/ 10713 h 428532"/>
              <a:gd name="connsiteX23" fmla="*/ 407268 w 439249"/>
              <a:gd name="connsiteY23" fmla="*/ 353539 h 428532"/>
              <a:gd name="connsiteX24" fmla="*/ 245462 w 439249"/>
              <a:gd name="connsiteY24" fmla="*/ 353539 h 428532"/>
              <a:gd name="connsiteX25" fmla="*/ 257120 w 439249"/>
              <a:gd name="connsiteY25" fmla="*/ 299973 h 428532"/>
              <a:gd name="connsiteX26" fmla="*/ 203477 w 439249"/>
              <a:gd name="connsiteY26" fmla="*/ 195486 h 428532"/>
              <a:gd name="connsiteX27" fmla="*/ 260158 w 439249"/>
              <a:gd name="connsiteY27" fmla="*/ 96420 h 428532"/>
              <a:gd name="connsiteX28" fmla="*/ 296934 w 439249"/>
              <a:gd name="connsiteY28" fmla="*/ 96420 h 428532"/>
              <a:gd name="connsiteX29" fmla="*/ 425656 w 439249"/>
              <a:gd name="connsiteY29" fmla="*/ 321399 h 428532"/>
              <a:gd name="connsiteX30" fmla="*/ 407268 w 439249"/>
              <a:gd name="connsiteY30" fmla="*/ 353539 h 428532"/>
              <a:gd name="connsiteX31" fmla="*/ 246406 w 439249"/>
              <a:gd name="connsiteY31" fmla="*/ 299973 h 428532"/>
              <a:gd name="connsiteX32" fmla="*/ 128560 w 439249"/>
              <a:gd name="connsiteY32" fmla="*/ 417819 h 428532"/>
              <a:gd name="connsiteX33" fmla="*/ 10713 w 439249"/>
              <a:gd name="connsiteY33" fmla="*/ 299973 h 428532"/>
              <a:gd name="connsiteX34" fmla="*/ 128560 w 439249"/>
              <a:gd name="connsiteY34" fmla="*/ 182126 h 428532"/>
              <a:gd name="connsiteX35" fmla="*/ 246406 w 439249"/>
              <a:gd name="connsiteY35" fmla="*/ 299973 h 428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9249" h="428532">
                <a:moveTo>
                  <a:pt x="364253" y="21427"/>
                </a:moveTo>
                <a:lnTo>
                  <a:pt x="364253" y="192505"/>
                </a:lnTo>
                <a:lnTo>
                  <a:pt x="434955" y="316079"/>
                </a:lnTo>
                <a:cubicBezTo>
                  <a:pt x="447131" y="337360"/>
                  <a:pt x="432008" y="364253"/>
                  <a:pt x="407268" y="364253"/>
                </a:cubicBezTo>
                <a:lnTo>
                  <a:pt x="239920" y="364253"/>
                </a:lnTo>
                <a:cubicBezTo>
                  <a:pt x="217692" y="402679"/>
                  <a:pt x="176145" y="428533"/>
                  <a:pt x="128560" y="428533"/>
                </a:cubicBezTo>
                <a:cubicBezTo>
                  <a:pt x="57558" y="428533"/>
                  <a:pt x="0" y="370974"/>
                  <a:pt x="0" y="299973"/>
                </a:cubicBezTo>
                <a:cubicBezTo>
                  <a:pt x="0" y="261898"/>
                  <a:pt x="16552" y="227689"/>
                  <a:pt x="42853" y="204149"/>
                </a:cubicBezTo>
                <a:lnTo>
                  <a:pt x="42853" y="21427"/>
                </a:lnTo>
                <a:cubicBezTo>
                  <a:pt x="42853" y="9593"/>
                  <a:pt x="52446" y="0"/>
                  <a:pt x="64280" y="0"/>
                </a:cubicBezTo>
                <a:lnTo>
                  <a:pt x="342826" y="0"/>
                </a:lnTo>
                <a:cubicBezTo>
                  <a:pt x="354660" y="0"/>
                  <a:pt x="364253" y="9593"/>
                  <a:pt x="364253" y="21427"/>
                </a:cubicBezTo>
                <a:close/>
                <a:moveTo>
                  <a:pt x="64280" y="10713"/>
                </a:moveTo>
                <a:lnTo>
                  <a:pt x="342826" y="10713"/>
                </a:lnTo>
                <a:cubicBezTo>
                  <a:pt x="348743" y="10713"/>
                  <a:pt x="353539" y="15510"/>
                  <a:pt x="353539" y="21427"/>
                </a:cubicBezTo>
                <a:lnTo>
                  <a:pt x="353539" y="173781"/>
                </a:lnTo>
                <a:lnTo>
                  <a:pt x="306234" y="91100"/>
                </a:lnTo>
                <a:cubicBezTo>
                  <a:pt x="293947" y="69625"/>
                  <a:pt x="263146" y="69625"/>
                  <a:pt x="250859" y="91100"/>
                </a:cubicBezTo>
                <a:lnTo>
                  <a:pt x="194506" y="189592"/>
                </a:lnTo>
                <a:cubicBezTo>
                  <a:pt x="175225" y="178049"/>
                  <a:pt x="152667" y="171413"/>
                  <a:pt x="128560" y="171413"/>
                </a:cubicBezTo>
                <a:cubicBezTo>
                  <a:pt x="100572" y="171413"/>
                  <a:pt x="74674" y="180356"/>
                  <a:pt x="53567" y="195540"/>
                </a:cubicBezTo>
                <a:lnTo>
                  <a:pt x="53567" y="21427"/>
                </a:lnTo>
                <a:cubicBezTo>
                  <a:pt x="53567" y="15510"/>
                  <a:pt x="58363" y="10713"/>
                  <a:pt x="64280" y="10713"/>
                </a:cubicBezTo>
                <a:close/>
                <a:moveTo>
                  <a:pt x="407268" y="353539"/>
                </a:moveTo>
                <a:lnTo>
                  <a:pt x="245462" y="353539"/>
                </a:lnTo>
                <a:cubicBezTo>
                  <a:pt x="252947" y="337233"/>
                  <a:pt x="257120" y="319090"/>
                  <a:pt x="257120" y="299973"/>
                </a:cubicBezTo>
                <a:cubicBezTo>
                  <a:pt x="257120" y="256925"/>
                  <a:pt x="235962" y="218818"/>
                  <a:pt x="203477" y="195486"/>
                </a:cubicBezTo>
                <a:lnTo>
                  <a:pt x="260158" y="96420"/>
                </a:lnTo>
                <a:cubicBezTo>
                  <a:pt x="268330" y="82136"/>
                  <a:pt x="288762" y="82136"/>
                  <a:pt x="296934" y="96420"/>
                </a:cubicBezTo>
                <a:lnTo>
                  <a:pt x="425656" y="321399"/>
                </a:lnTo>
                <a:cubicBezTo>
                  <a:pt x="433829" y="335683"/>
                  <a:pt x="423613" y="353539"/>
                  <a:pt x="407268" y="353539"/>
                </a:cubicBezTo>
                <a:close/>
                <a:moveTo>
                  <a:pt x="246406" y="299973"/>
                </a:moveTo>
                <a:cubicBezTo>
                  <a:pt x="246406" y="365057"/>
                  <a:pt x="193644" y="417819"/>
                  <a:pt x="128560" y="417819"/>
                </a:cubicBezTo>
                <a:cubicBezTo>
                  <a:pt x="63475" y="417819"/>
                  <a:pt x="10713" y="365057"/>
                  <a:pt x="10713" y="299973"/>
                </a:cubicBezTo>
                <a:cubicBezTo>
                  <a:pt x="10713" y="234888"/>
                  <a:pt x="63475" y="182126"/>
                  <a:pt x="128560" y="182126"/>
                </a:cubicBezTo>
                <a:cubicBezTo>
                  <a:pt x="193644" y="182126"/>
                  <a:pt x="246406" y="234888"/>
                  <a:pt x="246406" y="299973"/>
                </a:cubicBezTo>
                <a:close/>
              </a:path>
            </a:pathLst>
          </a:custGeom>
          <a:gradFill>
            <a:gsLst>
              <a:gs pos="4474">
                <a:srgbClr val="858585"/>
              </a:gs>
              <a:gs pos="91478">
                <a:srgbClr val="C3C3C3"/>
              </a:gs>
            </a:gsLst>
            <a:lin ang="5400000" scaled="1"/>
          </a:gradFill>
          <a:ln w="1051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5B61"/>
              </a:solidFill>
              <a:effectLst/>
              <a:uLnTx/>
              <a:uFillTx/>
              <a:latin typeface="Segoe Sans Text Semilight"/>
              <a:ea typeface="+mn-ea"/>
              <a:cs typeface="+mn-cs"/>
            </a:endParaRPr>
          </a:p>
        </p:txBody>
      </p:sp>
      <p:pic>
        <p:nvPicPr>
          <p:cNvPr id="168" name="Picture 167">
            <a:extLst>
              <a:ext uri="{FF2B5EF4-FFF2-40B4-BE49-F238E27FC236}">
                <a16:creationId xmlns:a16="http://schemas.microsoft.com/office/drawing/2014/main" id="{DEA9DF73-9E52-208E-83F7-27954C20F83B}"/>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p:blipFill>
        <p:spPr>
          <a:xfrm>
            <a:off x="5893595" y="1899672"/>
            <a:ext cx="404812" cy="386472"/>
          </a:xfrm>
          <a:prstGeom prst="rect">
            <a:avLst/>
          </a:prstGeom>
        </p:spPr>
      </p:pic>
      <p:pic>
        <p:nvPicPr>
          <p:cNvPr id="297" name="Picture 296">
            <a:extLst>
              <a:ext uri="{FF2B5EF4-FFF2-40B4-BE49-F238E27FC236}">
                <a16:creationId xmlns:a16="http://schemas.microsoft.com/office/drawing/2014/main" id="{600B5188-AB22-121D-AED4-539ACBC93AAB}"/>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val="0"/>
              </a:ext>
            </a:extLst>
          </a:blip>
          <a:srcRect/>
          <a:stretch/>
        </p:blipFill>
        <p:spPr>
          <a:xfrm>
            <a:off x="1209033" y="1887455"/>
            <a:ext cx="430399" cy="410904"/>
          </a:xfrm>
          <a:prstGeom prst="rect">
            <a:avLst/>
          </a:prstGeom>
        </p:spPr>
      </p:pic>
      <p:pic>
        <p:nvPicPr>
          <p:cNvPr id="1032" name="Picture 8">
            <a:extLst>
              <a:ext uri="{FF2B5EF4-FFF2-40B4-BE49-F238E27FC236}">
                <a16:creationId xmlns:a16="http://schemas.microsoft.com/office/drawing/2014/main" id="{950D253A-338E-D9E8-B316-69027C5EAA18}"/>
              </a:ext>
              <a:ext uri="{C183D7F6-B498-43B3-948B-1728B52AA6E4}">
                <adec:decorative xmlns:adec="http://schemas.microsoft.com/office/drawing/2017/decorative" val="1"/>
              </a:ext>
            </a:extLst>
          </p:cNvPr>
          <p:cNvPicPr>
            <a:picLocks noChangeArrowheads="1"/>
          </p:cNvPicPr>
          <p:nvPr/>
        </p:nvPicPr>
        <p:blipFill rotWithShape="1">
          <a:blip r:embed="rId7">
            <a:extLst>
              <a:ext uri="{28A0092B-C50C-407E-A947-70E740481C1C}">
                <a14:useLocalDpi xmlns:a14="http://schemas.microsoft.com/office/drawing/2010/main" val="0"/>
              </a:ext>
            </a:extLst>
          </a:blip>
          <a:srcRect l="4362" t="4362" r="4362" b="4362"/>
          <a:stretch/>
        </p:blipFill>
        <p:spPr bwMode="auto">
          <a:xfrm>
            <a:off x="4348325" y="1902488"/>
            <a:ext cx="380838" cy="3808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DE26333-780A-7007-A99B-7AA7F792C2E9}"/>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val="0"/>
              </a:ext>
            </a:extLst>
          </a:blip>
          <a:srcRect/>
          <a:stretch/>
        </p:blipFill>
        <p:spPr>
          <a:xfrm>
            <a:off x="2774363" y="1885588"/>
            <a:ext cx="414250" cy="414638"/>
          </a:xfrm>
          <a:prstGeom prst="rect">
            <a:avLst/>
          </a:prstGeom>
        </p:spPr>
      </p:pic>
      <p:sp>
        <p:nvSpPr>
          <p:cNvPr id="27" name="Freeform: Shape 26">
            <a:extLst>
              <a:ext uri="{FF2B5EF4-FFF2-40B4-BE49-F238E27FC236}">
                <a16:creationId xmlns:a16="http://schemas.microsoft.com/office/drawing/2014/main" id="{675BF21E-2592-2EA9-6933-AE08D6B18CD6}"/>
              </a:ext>
            </a:extLst>
          </p:cNvPr>
          <p:cNvSpPr/>
          <p:nvPr/>
        </p:nvSpPr>
        <p:spPr>
          <a:xfrm>
            <a:off x="9303218" y="1915255"/>
            <a:ext cx="142251" cy="426752"/>
          </a:xfrm>
          <a:custGeom>
            <a:avLst/>
            <a:gdLst>
              <a:gd name="connsiteX0" fmla="*/ 142252 w 142251"/>
              <a:gd name="connsiteY0" fmla="*/ 0 h 426752"/>
              <a:gd name="connsiteX1" fmla="*/ 142252 w 142251"/>
              <a:gd name="connsiteY1" fmla="*/ 426752 h 426752"/>
              <a:gd name="connsiteX2" fmla="*/ 0 w 142251"/>
              <a:gd name="connsiteY2" fmla="*/ 426752 h 426752"/>
              <a:gd name="connsiteX3" fmla="*/ 0 w 142251"/>
              <a:gd name="connsiteY3" fmla="*/ 0 h 426752"/>
              <a:gd name="connsiteX4" fmla="*/ 142252 w 142251"/>
              <a:gd name="connsiteY4" fmla="*/ 0 h 426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251" h="426752">
                <a:moveTo>
                  <a:pt x="142252" y="0"/>
                </a:moveTo>
                <a:lnTo>
                  <a:pt x="142252" y="426752"/>
                </a:lnTo>
                <a:lnTo>
                  <a:pt x="0" y="426752"/>
                </a:lnTo>
                <a:lnTo>
                  <a:pt x="0" y="0"/>
                </a:lnTo>
                <a:lnTo>
                  <a:pt x="142252" y="0"/>
                </a:lnTo>
                <a:close/>
              </a:path>
            </a:pathLst>
          </a:custGeom>
          <a:gradFill>
            <a:gsLst>
              <a:gs pos="0">
                <a:srgbClr val="E6AD10"/>
              </a:gs>
              <a:gs pos="50000">
                <a:srgbClr val="D7950F"/>
              </a:gs>
              <a:gs pos="100000">
                <a:srgbClr val="C87E0E"/>
              </a:gs>
            </a:gsLst>
            <a:lin ang="3884594" scaled="1"/>
          </a:gradFill>
          <a:ln w="754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28" name="Freeform: Shape 27">
            <a:extLst>
              <a:ext uri="{FF2B5EF4-FFF2-40B4-BE49-F238E27FC236}">
                <a16:creationId xmlns:a16="http://schemas.microsoft.com/office/drawing/2014/main" id="{89C9072D-2989-6582-3F8B-CF8C5FF735F2}"/>
              </a:ext>
            </a:extLst>
          </p:cNvPr>
          <p:cNvSpPr/>
          <p:nvPr/>
        </p:nvSpPr>
        <p:spPr>
          <a:xfrm>
            <a:off x="9214312" y="2021944"/>
            <a:ext cx="142251" cy="320064"/>
          </a:xfrm>
          <a:custGeom>
            <a:avLst/>
            <a:gdLst>
              <a:gd name="connsiteX0" fmla="*/ 142252 w 142251"/>
              <a:gd name="connsiteY0" fmla="*/ 17781 h 320064"/>
              <a:gd name="connsiteX1" fmla="*/ 142252 w 142251"/>
              <a:gd name="connsiteY1" fmla="*/ 320064 h 320064"/>
              <a:gd name="connsiteX2" fmla="*/ 0 w 142251"/>
              <a:gd name="connsiteY2" fmla="*/ 320064 h 320064"/>
              <a:gd name="connsiteX3" fmla="*/ 0 w 142251"/>
              <a:gd name="connsiteY3" fmla="*/ 0 h 320064"/>
              <a:gd name="connsiteX4" fmla="*/ 124470 w 142251"/>
              <a:gd name="connsiteY4" fmla="*/ 0 h 320064"/>
              <a:gd name="connsiteX5" fmla="*/ 142252 w 142251"/>
              <a:gd name="connsiteY5" fmla="*/ 17781 h 320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251" h="320064">
                <a:moveTo>
                  <a:pt x="142252" y="17781"/>
                </a:moveTo>
                <a:lnTo>
                  <a:pt x="142252" y="320064"/>
                </a:lnTo>
                <a:lnTo>
                  <a:pt x="0" y="320064"/>
                </a:lnTo>
                <a:lnTo>
                  <a:pt x="0" y="0"/>
                </a:lnTo>
                <a:lnTo>
                  <a:pt x="124470" y="0"/>
                </a:lnTo>
                <a:cubicBezTo>
                  <a:pt x="134292" y="0"/>
                  <a:pt x="142252" y="7961"/>
                  <a:pt x="142252" y="17781"/>
                </a:cubicBezTo>
                <a:close/>
              </a:path>
            </a:pathLst>
          </a:custGeom>
          <a:gradFill>
            <a:gsLst>
              <a:gs pos="0">
                <a:srgbClr val="F6D751"/>
              </a:gs>
              <a:gs pos="50000">
                <a:srgbClr val="EEC230"/>
              </a:gs>
              <a:gs pos="100000">
                <a:srgbClr val="E6AD10"/>
              </a:gs>
            </a:gsLst>
            <a:lin ang="3763392" scaled="1"/>
          </a:gradFill>
          <a:ln w="754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29" name="Freeform: Shape 28">
            <a:extLst>
              <a:ext uri="{FF2B5EF4-FFF2-40B4-BE49-F238E27FC236}">
                <a16:creationId xmlns:a16="http://schemas.microsoft.com/office/drawing/2014/main" id="{46E03E06-1E48-2577-F1E9-3DFEC61303D8}"/>
              </a:ext>
            </a:extLst>
          </p:cNvPr>
          <p:cNvSpPr/>
          <p:nvPr/>
        </p:nvSpPr>
        <p:spPr>
          <a:xfrm>
            <a:off x="9125402" y="2128632"/>
            <a:ext cx="142253" cy="213376"/>
          </a:xfrm>
          <a:custGeom>
            <a:avLst/>
            <a:gdLst>
              <a:gd name="connsiteX0" fmla="*/ 0 w 142253"/>
              <a:gd name="connsiteY0" fmla="*/ 0 h 213376"/>
              <a:gd name="connsiteX1" fmla="*/ 0 w 142253"/>
              <a:gd name="connsiteY1" fmla="*/ 213377 h 213376"/>
              <a:gd name="connsiteX2" fmla="*/ 142253 w 142253"/>
              <a:gd name="connsiteY2" fmla="*/ 213377 h 213376"/>
              <a:gd name="connsiteX3" fmla="*/ 142253 w 142253"/>
              <a:gd name="connsiteY3" fmla="*/ 17781 h 213376"/>
              <a:gd name="connsiteX4" fmla="*/ 124471 w 142253"/>
              <a:gd name="connsiteY4" fmla="*/ 0 h 213376"/>
              <a:gd name="connsiteX5" fmla="*/ 0 w 142253"/>
              <a:gd name="connsiteY5" fmla="*/ 0 h 213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253" h="213376">
                <a:moveTo>
                  <a:pt x="0" y="0"/>
                </a:moveTo>
                <a:lnTo>
                  <a:pt x="0" y="213377"/>
                </a:lnTo>
                <a:lnTo>
                  <a:pt x="142253" y="213377"/>
                </a:lnTo>
                <a:lnTo>
                  <a:pt x="142253" y="17781"/>
                </a:lnTo>
                <a:cubicBezTo>
                  <a:pt x="142253" y="7961"/>
                  <a:pt x="134292" y="0"/>
                  <a:pt x="124471" y="0"/>
                </a:cubicBezTo>
                <a:lnTo>
                  <a:pt x="0" y="0"/>
                </a:lnTo>
                <a:close/>
              </a:path>
            </a:pathLst>
          </a:custGeom>
          <a:gradFill>
            <a:gsLst>
              <a:gs pos="0">
                <a:srgbClr val="F9E589"/>
              </a:gs>
              <a:gs pos="50000">
                <a:srgbClr val="F7DE6D"/>
              </a:gs>
              <a:gs pos="100000">
                <a:srgbClr val="F6D751"/>
              </a:gs>
            </a:gsLst>
            <a:lin ang="4027377" scaled="1"/>
          </a:gradFill>
          <a:ln w="754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5B61"/>
              </a:solidFill>
              <a:effectLst/>
              <a:uLnTx/>
              <a:uFillTx/>
              <a:latin typeface="Segoe Sans Text Semilight"/>
              <a:ea typeface="+mn-ea"/>
              <a:cs typeface="+mn-cs"/>
            </a:endParaRPr>
          </a:p>
        </p:txBody>
      </p:sp>
      <p:pic>
        <p:nvPicPr>
          <p:cNvPr id="69" name="Picture 68">
            <a:extLst>
              <a:ext uri="{FF2B5EF4-FFF2-40B4-BE49-F238E27FC236}">
                <a16:creationId xmlns:a16="http://schemas.microsoft.com/office/drawing/2014/main" id="{23C4F6B4-09D0-60AA-850C-B7F35A2C9038}"/>
              </a:ext>
              <a:ext uri="{C183D7F6-B498-43B3-948B-1728B52AA6E4}">
                <adec:decorative xmlns:adec="http://schemas.microsoft.com/office/drawing/2017/decorative" val="1"/>
              </a:ext>
            </a:extLst>
          </p:cNvPr>
          <p:cNvPicPr>
            <a:picLocks/>
          </p:cNvPicPr>
          <p:nvPr/>
        </p:nvPicPr>
        <p:blipFill rotWithShape="1">
          <a:blip r:embed="rId9"/>
          <a:srcRect l="3112" t="-3618" r="3112" b="-3618"/>
          <a:stretch/>
        </p:blipFill>
        <p:spPr>
          <a:xfrm>
            <a:off x="4465551" y="3458837"/>
            <a:ext cx="544250" cy="543655"/>
          </a:xfrm>
          <a:prstGeom prst="rect">
            <a:avLst/>
          </a:prstGeom>
        </p:spPr>
      </p:pic>
      <p:pic>
        <p:nvPicPr>
          <p:cNvPr id="20" name="Picture 19">
            <a:extLst>
              <a:ext uri="{FF2B5EF4-FFF2-40B4-BE49-F238E27FC236}">
                <a16:creationId xmlns:a16="http://schemas.microsoft.com/office/drawing/2014/main" id="{5D10BD26-AFA8-E2A0-9417-CD68B187B227}"/>
              </a:ext>
              <a:ext uri="{C183D7F6-B498-43B3-948B-1728B52AA6E4}">
                <adec:decorative xmlns:adec="http://schemas.microsoft.com/office/drawing/2017/decorative" val="1"/>
              </a:ext>
            </a:extLst>
          </p:cNvPr>
          <p:cNvPicPr>
            <a:picLocks noChangeAspect="1"/>
          </p:cNvPicPr>
          <p:nvPr/>
        </p:nvPicPr>
        <p:blipFill>
          <a:blip r:embed="rId10" cstate="screen">
            <a:extLst>
              <a:ext uri="{28A0092B-C50C-407E-A947-70E740481C1C}">
                <a14:useLocalDpi xmlns:a14="http://schemas.microsoft.com/office/drawing/2010/main" val="0"/>
              </a:ext>
            </a:extLst>
          </a:blip>
          <a:srcRect/>
          <a:stretch/>
        </p:blipFill>
        <p:spPr>
          <a:xfrm>
            <a:off x="4484252" y="4410010"/>
            <a:ext cx="506848" cy="507842"/>
          </a:xfrm>
          <a:prstGeom prst="rect">
            <a:avLst/>
          </a:prstGeom>
        </p:spPr>
      </p:pic>
      <p:pic>
        <p:nvPicPr>
          <p:cNvPr id="70" name="Picture 69">
            <a:extLst>
              <a:ext uri="{FF2B5EF4-FFF2-40B4-BE49-F238E27FC236}">
                <a16:creationId xmlns:a16="http://schemas.microsoft.com/office/drawing/2014/main" id="{3CA22E39-0674-9B5B-8327-54EB75A5C5A6}"/>
              </a:ext>
              <a:ext uri="{C183D7F6-B498-43B3-948B-1728B52AA6E4}">
                <adec:decorative xmlns:adec="http://schemas.microsoft.com/office/drawing/2017/decorative" val="1"/>
              </a:ext>
            </a:extLst>
          </p:cNvPr>
          <p:cNvPicPr>
            <a:picLocks/>
          </p:cNvPicPr>
          <p:nvPr/>
        </p:nvPicPr>
        <p:blipFill rotWithShape="1">
          <a:blip r:embed="rId11"/>
          <a:srcRect t="-891" b="-891"/>
          <a:stretch/>
        </p:blipFill>
        <p:spPr>
          <a:xfrm>
            <a:off x="4472824" y="5332348"/>
            <a:ext cx="529704" cy="529703"/>
          </a:xfrm>
          <a:prstGeom prst="rect">
            <a:avLst/>
          </a:prstGeom>
        </p:spPr>
      </p:pic>
      <p:sp>
        <p:nvSpPr>
          <p:cNvPr id="2" name="Slide Number Placeholder 12">
            <a:extLst>
              <a:ext uri="{FF2B5EF4-FFF2-40B4-BE49-F238E27FC236}">
                <a16:creationId xmlns:a16="http://schemas.microsoft.com/office/drawing/2014/main" id="{8195F806-76EA-2236-B7BE-8808924125BC}"/>
              </a:ext>
            </a:extLst>
          </p:cNvPr>
          <p:cNvSpPr>
            <a:spLocks noGrp="1"/>
          </p:cNvSpPr>
          <p:nvPr>
            <p:ph type="sldNum" sz="quarter" idx="11"/>
          </p:nvPr>
        </p:nvSpPr>
        <p:spPr>
          <a:xfrm>
            <a:off x="612571" y="6309519"/>
            <a:ext cx="399288"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1356FBF-028C-F74E-A7B4-9B8ED246DD1B}" type="slidenum">
              <a:rPr kumimoji="0" lang="en-US" sz="800" b="0" i="0" u="none" strike="noStrike" kern="1200" cap="none" spc="0" normalizeH="0" baseline="0" noProof="0" smtClean="0">
                <a:ln>
                  <a:noFill/>
                </a:ln>
                <a:solidFill>
                  <a:srgbClr val="000000"/>
                </a:solidFill>
                <a:effectLst/>
                <a:uLnTx/>
                <a:uFillTx/>
                <a:latin typeface="Segoe Sans Text Semilight"/>
                <a:ea typeface="+mn-ea"/>
                <a:cs typeface="Segoe Sans Small Semilight" pitchFamily="2" charset="0"/>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800" b="0" i="0" u="none" strike="noStrike" kern="1200" cap="none" spc="0" normalizeH="0" baseline="0" noProof="0">
              <a:ln>
                <a:noFill/>
              </a:ln>
              <a:solidFill>
                <a:srgbClr val="000000"/>
              </a:solidFill>
              <a:effectLst/>
              <a:uLnTx/>
              <a:uFillTx/>
              <a:latin typeface="Segoe Sans Text Semilight"/>
              <a:ea typeface="+mn-ea"/>
              <a:cs typeface="Segoe Sans Small Semilight" pitchFamily="2" charset="0"/>
            </a:endParaRPr>
          </a:p>
        </p:txBody>
      </p:sp>
      <p:sp>
        <p:nvSpPr>
          <p:cNvPr id="5" name="Footer Placeholder 11">
            <a:extLst>
              <a:ext uri="{FF2B5EF4-FFF2-40B4-BE49-F238E27FC236}">
                <a16:creationId xmlns:a16="http://schemas.microsoft.com/office/drawing/2014/main" id="{3B4F3692-A0B4-0B2A-6854-0AA72198B229}"/>
              </a:ext>
            </a:extLst>
          </p:cNvPr>
          <p:cNvSpPr>
            <a:spLocks noGrp="1"/>
          </p:cNvSpPr>
          <p:nvPr>
            <p:ph type="ftr" sz="quarter" idx="10"/>
          </p:nvPr>
        </p:nvSpPr>
        <p:spPr>
          <a:xfrm>
            <a:off x="1011859" y="6309519"/>
            <a:ext cx="207873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Segoe Sans Text Semilight"/>
                <a:ea typeface="+mn-ea"/>
                <a:cs typeface="Segoe Sans Small Semilight" pitchFamily="2" charset="0"/>
              </a:rPr>
              <a:t>Microsoft Fabric</a:t>
            </a:r>
          </a:p>
        </p:txBody>
      </p:sp>
      <p:grpSp>
        <p:nvGrpSpPr>
          <p:cNvPr id="6" name="Group 5">
            <a:extLst>
              <a:ext uri="{FF2B5EF4-FFF2-40B4-BE49-F238E27FC236}">
                <a16:creationId xmlns:a16="http://schemas.microsoft.com/office/drawing/2014/main" id="{18D6D9A1-92CD-7418-7A0E-7B3FBFB61DA4}"/>
              </a:ext>
            </a:extLst>
          </p:cNvPr>
          <p:cNvGrpSpPr/>
          <p:nvPr/>
        </p:nvGrpSpPr>
        <p:grpSpPr>
          <a:xfrm>
            <a:off x="9699910" y="77605"/>
            <a:ext cx="2285005" cy="495708"/>
            <a:chOff x="9630162" y="199656"/>
            <a:chExt cx="2285005" cy="495708"/>
          </a:xfrm>
        </p:grpSpPr>
        <p:pic>
          <p:nvPicPr>
            <p:cNvPr id="7" name="Picture 2" descr="Microsoft Logo and symbol, meaning, history, PNG, brand">
              <a:extLst>
                <a:ext uri="{FF2B5EF4-FFF2-40B4-BE49-F238E27FC236}">
                  <a16:creationId xmlns:a16="http://schemas.microsoft.com/office/drawing/2014/main" id="{FD9942AF-5A47-0F48-067A-008BD58B7F35}"/>
                </a:ext>
              </a:extLst>
            </p:cNvPr>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87348" y="199656"/>
              <a:ext cx="1127819" cy="4957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Icon&#10;&#10;Description automatically generated">
              <a:extLst>
                <a:ext uri="{FF2B5EF4-FFF2-40B4-BE49-F238E27FC236}">
                  <a16:creationId xmlns:a16="http://schemas.microsoft.com/office/drawing/2014/main" id="{01828E6B-7D97-6FF5-5840-DFEA3FA82EC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11" name="Straight Connector 10">
              <a:extLst>
                <a:ext uri="{FF2B5EF4-FFF2-40B4-BE49-F238E27FC236}">
                  <a16:creationId xmlns:a16="http://schemas.microsoft.com/office/drawing/2014/main" id="{49521460-75C0-8065-7304-4552D7793DBC}"/>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F49E3FF5-F26E-963B-A566-7BB15B9C87E3}"/>
              </a:ext>
            </a:extLst>
          </p:cNvPr>
          <p:cNvSpPr txBox="1"/>
          <p:nvPr/>
        </p:nvSpPr>
        <p:spPr>
          <a:xfrm>
            <a:off x="178751" y="150506"/>
            <a:ext cx="9330427" cy="400110"/>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err="1">
                <a:ln w="38100">
                  <a:noFill/>
                </a:ln>
                <a:solidFill>
                  <a:srgbClr val="182C61"/>
                </a:solidFill>
                <a:effectLst/>
                <a:uLnTx/>
                <a:uFillTx/>
                <a:latin typeface="Poppins" panose="00000500000000000000" pitchFamily="2" charset="0"/>
                <a:ea typeface="Roboto Black"/>
                <a:cs typeface="Poppins" panose="00000500000000000000" pitchFamily="2" charset="0"/>
              </a:rPr>
              <a:t>AcuPrism</a:t>
            </a:r>
            <a:r>
              <a:rPr kumimoji="0" lang="en-US" sz="2000" b="1" i="0" u="none" strike="noStrike" kern="1200" cap="none" spc="0" normalizeH="0" baseline="0" noProof="0">
                <a:ln w="38100">
                  <a:noFill/>
                </a:ln>
                <a:solidFill>
                  <a:srgbClr val="182C61"/>
                </a:solidFill>
                <a:effectLst/>
                <a:uLnTx/>
                <a:uFillTx/>
                <a:latin typeface="Poppins" panose="00000500000000000000" pitchFamily="2" charset="0"/>
                <a:ea typeface="Roboto Black"/>
                <a:cs typeface="Poppins" panose="00000500000000000000" pitchFamily="2" charset="0"/>
              </a:rPr>
              <a:t>: MS Fabric under the cover + </a:t>
            </a:r>
            <a:r>
              <a:rPr kumimoji="0" lang="en-US" sz="2000" b="1" i="0" u="none" strike="noStrike" kern="1200" cap="none" spc="0" normalizeH="0" baseline="0" noProof="0">
                <a:ln w="38100">
                  <a:noFill/>
                </a:ln>
                <a:solidFill>
                  <a:srgbClr val="EE7202"/>
                </a:solidFill>
                <a:effectLst/>
                <a:uLnTx/>
                <a:uFillTx/>
                <a:latin typeface="Poppins" panose="00000500000000000000" pitchFamily="2" charset="0"/>
                <a:ea typeface="Roboto Black"/>
                <a:cs typeface="Poppins" panose="00000500000000000000" pitchFamily="2" charset="0"/>
              </a:rPr>
              <a:t>IOT options</a:t>
            </a:r>
            <a:endParaRPr kumimoji="0" lang="en-IN" sz="2000" b="1" i="0" u="none" strike="noStrike" kern="1200" cap="none" spc="0" normalizeH="0" baseline="0" noProof="0">
              <a:ln w="38100">
                <a:noFill/>
              </a:ln>
              <a:solidFill>
                <a:srgbClr val="EE7202"/>
              </a:solidFill>
              <a:effectLst/>
              <a:uLnTx/>
              <a:uFillTx/>
              <a:latin typeface="Poppins" panose="00000500000000000000" pitchFamily="2" charset="0"/>
              <a:ea typeface="Roboto Black" panose="02000000000000000000" pitchFamily="2" charset="0"/>
              <a:cs typeface="Poppins" panose="00000500000000000000" pitchFamily="2" charset="0"/>
            </a:endParaRPr>
          </a:p>
        </p:txBody>
      </p:sp>
      <p:grpSp>
        <p:nvGrpSpPr>
          <p:cNvPr id="15" name="Group 14">
            <a:extLst>
              <a:ext uri="{FF2B5EF4-FFF2-40B4-BE49-F238E27FC236}">
                <a16:creationId xmlns:a16="http://schemas.microsoft.com/office/drawing/2014/main" id="{CB4DFFD7-BCA6-300B-F22A-59A884D8E553}"/>
              </a:ext>
            </a:extLst>
          </p:cNvPr>
          <p:cNvGrpSpPr/>
          <p:nvPr/>
        </p:nvGrpSpPr>
        <p:grpSpPr>
          <a:xfrm>
            <a:off x="0" y="13643"/>
            <a:ext cx="127247" cy="6858000"/>
            <a:chOff x="-2140" y="0"/>
            <a:chExt cx="127247" cy="6858000"/>
          </a:xfrm>
        </p:grpSpPr>
        <p:sp>
          <p:nvSpPr>
            <p:cNvPr id="17" name="Rectangle 16">
              <a:extLst>
                <a:ext uri="{FF2B5EF4-FFF2-40B4-BE49-F238E27FC236}">
                  <a16:creationId xmlns:a16="http://schemas.microsoft.com/office/drawing/2014/main" id="{4BF700E0-E4AF-065C-3661-76C278BCFE29}"/>
                </a:ext>
              </a:extLst>
            </p:cNvPr>
            <p:cNvSpPr/>
            <p:nvPr/>
          </p:nvSpPr>
          <p:spPr>
            <a:xfrm>
              <a:off x="-1" y="0"/>
              <a:ext cx="125108" cy="3429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9" name="Rectangle 18">
              <a:extLst>
                <a:ext uri="{FF2B5EF4-FFF2-40B4-BE49-F238E27FC236}">
                  <a16:creationId xmlns:a16="http://schemas.microsoft.com/office/drawing/2014/main" id="{A8AF4B0E-CF5E-542A-18A5-7B72468E256E}"/>
                </a:ext>
              </a:extLst>
            </p:cNvPr>
            <p:cNvSpPr/>
            <p:nvPr/>
          </p:nvSpPr>
          <p:spPr>
            <a:xfrm>
              <a:off x="-2140" y="3428999"/>
              <a:ext cx="125108" cy="3429001"/>
            </a:xfrm>
            <a:prstGeom prst="rect">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9" name="TextBox 8">
            <a:extLst>
              <a:ext uri="{FF2B5EF4-FFF2-40B4-BE49-F238E27FC236}">
                <a16:creationId xmlns:a16="http://schemas.microsoft.com/office/drawing/2014/main" id="{12B2B0B3-11B4-6715-48C9-E976DF97F7CA}"/>
              </a:ext>
            </a:extLst>
          </p:cNvPr>
          <p:cNvSpPr txBox="1"/>
          <p:nvPr/>
        </p:nvSpPr>
        <p:spPr>
          <a:xfrm>
            <a:off x="1458615" y="6254319"/>
            <a:ext cx="24099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225B61"/>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400" b="1" i="0" u="none" strike="noStrike" kern="1200" cap="none" spc="0" normalizeH="0" baseline="0" noProof="0" err="1">
                <a:ln>
                  <a:noFill/>
                </a:ln>
                <a:solidFill>
                  <a:srgbClr val="225B61"/>
                </a:solidFill>
                <a:effectLst/>
                <a:uLnTx/>
                <a:uFillTx/>
                <a:latin typeface="Open Sans" panose="020B0606030504020204" pitchFamily="34" charset="0"/>
                <a:ea typeface="Open Sans" panose="020B0606030504020204" pitchFamily="34" charset="0"/>
                <a:cs typeface="Open Sans" panose="020B0606030504020204" pitchFamily="34" charset="0"/>
              </a:rPr>
              <a:t>Azure</a:t>
            </a:r>
            <a:r>
              <a:rPr kumimoji="0" lang="nl-NL" sz="1400" b="1" i="0" u="none" strike="noStrike" kern="1200" cap="none" spc="0" normalizeH="0" baseline="0" noProof="0">
                <a:ln>
                  <a:noFill/>
                </a:ln>
                <a:solidFill>
                  <a:srgbClr val="225B61"/>
                </a:solidFill>
                <a:effectLst/>
                <a:uLnTx/>
                <a:uFillTx/>
                <a:latin typeface="Open Sans" panose="020B0606030504020204" pitchFamily="34" charset="0"/>
                <a:ea typeface="Open Sans" panose="020B0606030504020204" pitchFamily="34" charset="0"/>
                <a:cs typeface="Open Sans" panose="020B0606030504020204" pitchFamily="34" charset="0"/>
              </a:rPr>
              <a:t> IOT Operations</a:t>
            </a:r>
            <a:endParaRPr kumimoji="0" lang="en-US" sz="1400" b="1" i="0" u="none" strike="noStrike" kern="1200" cap="none" spc="0" normalizeH="0" baseline="0" noProof="0">
              <a:ln>
                <a:noFill/>
              </a:ln>
              <a:solidFill>
                <a:srgbClr val="225B6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blue cube with dots and lines&#10;&#10;AI-generated content may be incorrect.">
            <a:extLst>
              <a:ext uri="{FF2B5EF4-FFF2-40B4-BE49-F238E27FC236}">
                <a16:creationId xmlns:a16="http://schemas.microsoft.com/office/drawing/2014/main" id="{A566E5FA-83E5-AEFE-9CF5-49673D9933A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08692" y="6023054"/>
            <a:ext cx="1010166" cy="770308"/>
          </a:xfrm>
          <a:prstGeom prst="rect">
            <a:avLst/>
          </a:prstGeom>
        </p:spPr>
      </p:pic>
      <p:sp>
        <p:nvSpPr>
          <p:cNvPr id="22" name="Rectangle 21">
            <a:extLst>
              <a:ext uri="{FF2B5EF4-FFF2-40B4-BE49-F238E27FC236}">
                <a16:creationId xmlns:a16="http://schemas.microsoft.com/office/drawing/2014/main" id="{3EF3188D-CF8A-3AB8-815E-3DC5CC0F8C1E}"/>
              </a:ext>
            </a:extLst>
          </p:cNvPr>
          <p:cNvSpPr/>
          <p:nvPr/>
        </p:nvSpPr>
        <p:spPr>
          <a:xfrm>
            <a:off x="2266868" y="1525422"/>
            <a:ext cx="1512889" cy="1779387"/>
          </a:xfrm>
          <a:prstGeom prst="rect">
            <a:avLst/>
          </a:prstGeom>
          <a:noFill/>
          <a:ln w="762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Sans Text Semilight"/>
              <a:ea typeface="+mn-ea"/>
              <a:cs typeface="+mn-cs"/>
            </a:endParaRPr>
          </a:p>
        </p:txBody>
      </p:sp>
      <p:sp>
        <p:nvSpPr>
          <p:cNvPr id="26" name="Rectangle 25">
            <a:extLst>
              <a:ext uri="{FF2B5EF4-FFF2-40B4-BE49-F238E27FC236}">
                <a16:creationId xmlns:a16="http://schemas.microsoft.com/office/drawing/2014/main" id="{72BCA1C6-F962-BC9D-BDAB-04821E32EBD2}"/>
              </a:ext>
            </a:extLst>
          </p:cNvPr>
          <p:cNvSpPr/>
          <p:nvPr/>
        </p:nvSpPr>
        <p:spPr>
          <a:xfrm>
            <a:off x="267698" y="5751088"/>
            <a:ext cx="3832354" cy="1106912"/>
          </a:xfrm>
          <a:prstGeom prst="rect">
            <a:avLst/>
          </a:prstGeom>
          <a:noFill/>
          <a:ln w="762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Sans Text Semilight"/>
              <a:ea typeface="+mn-ea"/>
              <a:cs typeface="+mn-cs"/>
            </a:endParaRPr>
          </a:p>
        </p:txBody>
      </p:sp>
      <p:sp>
        <p:nvSpPr>
          <p:cNvPr id="30" name="Rectangle 29">
            <a:extLst>
              <a:ext uri="{FF2B5EF4-FFF2-40B4-BE49-F238E27FC236}">
                <a16:creationId xmlns:a16="http://schemas.microsoft.com/office/drawing/2014/main" id="{72C1D142-AE36-4BE4-F7BE-FD9C1059475C}"/>
              </a:ext>
            </a:extLst>
          </p:cNvPr>
          <p:cNvSpPr/>
          <p:nvPr/>
        </p:nvSpPr>
        <p:spPr>
          <a:xfrm>
            <a:off x="10323871" y="4787935"/>
            <a:ext cx="1868128" cy="2083708"/>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a:ln>
                  <a:noFill/>
                </a:ln>
                <a:solidFill>
                  <a:srgbClr val="FFFFFF"/>
                </a:solidFill>
                <a:effectLst/>
                <a:uLnTx/>
                <a:uFillTx/>
                <a:latin typeface="Segoe Sans Text Semilight"/>
                <a:ea typeface="+mn-ea"/>
                <a:cs typeface="+mn-cs"/>
              </a:rPr>
              <a:t>MS </a:t>
            </a:r>
            <a:r>
              <a:rPr kumimoji="0" lang="nl-NL" sz="1800" b="1" i="0" u="none" strike="noStrike" kern="1200" cap="none" spc="0" normalizeH="0" baseline="0" noProof="0" err="1">
                <a:ln>
                  <a:noFill/>
                </a:ln>
                <a:solidFill>
                  <a:srgbClr val="FFFFFF"/>
                </a:solidFill>
                <a:effectLst/>
                <a:uLnTx/>
                <a:uFillTx/>
                <a:latin typeface="Segoe Sans Text Semilight"/>
                <a:ea typeface="+mn-ea"/>
                <a:cs typeface="+mn-cs"/>
              </a:rPr>
              <a:t>Fabric</a:t>
            </a:r>
            <a:r>
              <a:rPr kumimoji="0" lang="nl-NL" sz="1800" b="1" i="0" u="none" strike="noStrike" kern="1200" cap="none" spc="0" normalizeH="0" baseline="0" noProof="0">
                <a:ln>
                  <a:noFill/>
                </a:ln>
                <a:solidFill>
                  <a:srgbClr val="FFFFFF"/>
                </a:solidFill>
                <a:effectLst/>
                <a:uLnTx/>
                <a:uFillTx/>
                <a:latin typeface="Segoe Sans Text Semilight"/>
                <a:ea typeface="+mn-ea"/>
                <a:cs typeface="+mn-cs"/>
              </a:rPr>
              <a:t> RTI </a:t>
            </a:r>
            <a:r>
              <a:rPr kumimoji="0" lang="nl-NL" sz="1800" b="1" i="0" u="none" strike="noStrike" kern="1200" cap="none" spc="0" normalizeH="0" baseline="0" noProof="0" err="1">
                <a:ln>
                  <a:noFill/>
                </a:ln>
                <a:solidFill>
                  <a:srgbClr val="FFFFFF"/>
                </a:solidFill>
                <a:effectLst/>
                <a:uLnTx/>
                <a:uFillTx/>
                <a:latin typeface="Segoe Sans Text Semilight"/>
                <a:ea typeface="+mn-ea"/>
                <a:cs typeface="+mn-cs"/>
              </a:rPr>
              <a:t>and</a:t>
            </a:r>
            <a:r>
              <a:rPr kumimoji="0" lang="nl-NL" sz="1800" b="1" i="0" u="none" strike="noStrike" kern="1200" cap="none" spc="0" normalizeH="0" baseline="0" noProof="0">
                <a:ln>
                  <a:noFill/>
                </a:ln>
                <a:solidFill>
                  <a:srgbClr val="FFFFFF"/>
                </a:solidFill>
                <a:effectLst/>
                <a:uLnTx/>
                <a:uFillTx/>
                <a:latin typeface="Segoe Sans Text Semilight"/>
                <a:ea typeface="+mn-ea"/>
                <a:cs typeface="+mn-cs"/>
              </a:rPr>
              <a:t> MS </a:t>
            </a:r>
            <a:r>
              <a:rPr kumimoji="0" lang="nl-NL" sz="1800" b="1" i="0" u="none" strike="noStrike" kern="1200" cap="none" spc="0" normalizeH="0" baseline="0" noProof="0" err="1">
                <a:ln>
                  <a:noFill/>
                </a:ln>
                <a:solidFill>
                  <a:srgbClr val="FFFFFF"/>
                </a:solidFill>
                <a:effectLst/>
                <a:uLnTx/>
                <a:uFillTx/>
                <a:latin typeface="Segoe Sans Text Semilight"/>
                <a:ea typeface="+mn-ea"/>
                <a:cs typeface="+mn-cs"/>
              </a:rPr>
              <a:t>Azure</a:t>
            </a:r>
            <a:r>
              <a:rPr kumimoji="0" lang="nl-NL" sz="1800" b="1" i="0" u="none" strike="noStrike" kern="1200" cap="none" spc="0" normalizeH="0" baseline="0" noProof="0">
                <a:ln>
                  <a:noFill/>
                </a:ln>
                <a:solidFill>
                  <a:srgbClr val="FFFFFF"/>
                </a:solidFill>
                <a:effectLst/>
                <a:uLnTx/>
                <a:uFillTx/>
                <a:latin typeface="Segoe Sans Text Semilight"/>
                <a:ea typeface="+mn-ea"/>
                <a:cs typeface="+mn-cs"/>
              </a:rPr>
              <a:t> IOT Operations have </a:t>
            </a:r>
            <a:r>
              <a:rPr kumimoji="0" lang="nl-NL" sz="1800" b="1" i="0" u="none" strike="noStrike" kern="1200" cap="none" spc="0" normalizeH="0" baseline="0" noProof="0" err="1">
                <a:ln>
                  <a:noFill/>
                </a:ln>
                <a:solidFill>
                  <a:srgbClr val="FFFFFF"/>
                </a:solidFill>
                <a:effectLst/>
                <a:uLnTx/>
                <a:uFillTx/>
                <a:latin typeface="Segoe Sans Text Semilight"/>
                <a:ea typeface="+mn-ea"/>
                <a:cs typeface="+mn-cs"/>
              </a:rPr>
              <a:t>their</a:t>
            </a:r>
            <a:r>
              <a:rPr kumimoji="0" lang="nl-NL" sz="1800" b="1" i="0" u="none" strike="noStrike" kern="1200" cap="none" spc="0" normalizeH="0" baseline="0" noProof="0">
                <a:ln>
                  <a:noFill/>
                </a:ln>
                <a:solidFill>
                  <a:srgbClr val="FFFFFF"/>
                </a:solidFill>
                <a:effectLst/>
                <a:uLnTx/>
                <a:uFillTx/>
                <a:latin typeface="Segoe Sans Text Semilight"/>
                <a:ea typeface="+mn-ea"/>
                <a:cs typeface="+mn-cs"/>
              </a:rPr>
              <a:t> </a:t>
            </a:r>
            <a:r>
              <a:rPr kumimoji="0" lang="nl-NL" sz="1800" b="1" i="0" u="none" strike="noStrike" kern="1200" cap="none" spc="0" normalizeH="0" baseline="0" noProof="0" err="1">
                <a:ln>
                  <a:noFill/>
                </a:ln>
                <a:solidFill>
                  <a:srgbClr val="FFFFFF"/>
                </a:solidFill>
                <a:effectLst/>
                <a:uLnTx/>
                <a:uFillTx/>
                <a:latin typeface="Segoe Sans Text Semilight"/>
                <a:ea typeface="+mn-ea"/>
                <a:cs typeface="+mn-cs"/>
              </a:rPr>
              <a:t>own</a:t>
            </a:r>
            <a:r>
              <a:rPr kumimoji="0" lang="nl-NL" sz="1800" b="1" i="0" u="none" strike="noStrike" kern="1200" cap="none" spc="0" normalizeH="0" baseline="0" noProof="0">
                <a:ln>
                  <a:noFill/>
                </a:ln>
                <a:solidFill>
                  <a:srgbClr val="FFFFFF"/>
                </a:solidFill>
                <a:effectLst/>
                <a:uLnTx/>
                <a:uFillTx/>
                <a:latin typeface="Segoe Sans Text Semilight"/>
                <a:ea typeface="+mn-ea"/>
                <a:cs typeface="+mn-cs"/>
              </a:rPr>
              <a:t> </a:t>
            </a:r>
            <a:r>
              <a:rPr kumimoji="0" lang="nl-NL" sz="1800" b="1" i="0" u="none" strike="noStrike" kern="1200" cap="none" spc="0" normalizeH="0" baseline="0" noProof="0" err="1">
                <a:ln>
                  <a:noFill/>
                </a:ln>
                <a:solidFill>
                  <a:srgbClr val="FFFFFF"/>
                </a:solidFill>
                <a:effectLst/>
                <a:uLnTx/>
                <a:uFillTx/>
                <a:latin typeface="Segoe Sans Text Semilight"/>
                <a:ea typeface="+mn-ea"/>
                <a:cs typeface="+mn-cs"/>
              </a:rPr>
              <a:t>distinct</a:t>
            </a:r>
            <a:r>
              <a:rPr kumimoji="0" lang="nl-NL" sz="1800" b="1" i="0" u="none" strike="noStrike" kern="1200" cap="none" spc="0" normalizeH="0" baseline="0" noProof="0">
                <a:ln>
                  <a:noFill/>
                </a:ln>
                <a:solidFill>
                  <a:srgbClr val="FFFFFF"/>
                </a:solidFill>
                <a:effectLst/>
                <a:uLnTx/>
                <a:uFillTx/>
                <a:latin typeface="Segoe Sans Text Semilight"/>
                <a:ea typeface="+mn-ea"/>
                <a:cs typeface="+mn-cs"/>
              </a:rPr>
              <a:t> use cases</a:t>
            </a:r>
            <a:endParaRPr kumimoji="0" lang="en-US" sz="1800" b="1" i="0" u="none" strike="noStrike" kern="1200" cap="none" spc="0" normalizeH="0" baseline="0" noProof="0">
              <a:ln>
                <a:noFill/>
              </a:ln>
              <a:solidFill>
                <a:srgbClr val="FFFFFF"/>
              </a:solidFill>
              <a:effectLst/>
              <a:uLnTx/>
              <a:uFillTx/>
              <a:latin typeface="Segoe Sans Text Semilight"/>
              <a:ea typeface="+mn-ea"/>
              <a:cs typeface="+mn-cs"/>
            </a:endParaRPr>
          </a:p>
        </p:txBody>
      </p:sp>
      <p:sp>
        <p:nvSpPr>
          <p:cNvPr id="32" name="Rectangle 31">
            <a:extLst>
              <a:ext uri="{FF2B5EF4-FFF2-40B4-BE49-F238E27FC236}">
                <a16:creationId xmlns:a16="http://schemas.microsoft.com/office/drawing/2014/main" id="{B1637E1A-7D79-5DC2-480D-AA53E74660C2}"/>
              </a:ext>
            </a:extLst>
          </p:cNvPr>
          <p:cNvSpPr/>
          <p:nvPr/>
        </p:nvSpPr>
        <p:spPr>
          <a:xfrm>
            <a:off x="4228639" y="5758881"/>
            <a:ext cx="3832354" cy="1106912"/>
          </a:xfrm>
          <a:prstGeom prst="rect">
            <a:avLst/>
          </a:prstGeom>
          <a:noFill/>
          <a:ln w="762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Sans Text Semilight"/>
              <a:ea typeface="+mn-ea"/>
              <a:cs typeface="+mn-cs"/>
            </a:endParaRPr>
          </a:p>
        </p:txBody>
      </p:sp>
      <p:sp>
        <p:nvSpPr>
          <p:cNvPr id="35" name="TextBox 34">
            <a:extLst>
              <a:ext uri="{FF2B5EF4-FFF2-40B4-BE49-F238E27FC236}">
                <a16:creationId xmlns:a16="http://schemas.microsoft.com/office/drawing/2014/main" id="{8B15892A-A3A6-0555-17EF-57256AD7B0D6}"/>
              </a:ext>
            </a:extLst>
          </p:cNvPr>
          <p:cNvSpPr txBox="1"/>
          <p:nvPr/>
        </p:nvSpPr>
        <p:spPr>
          <a:xfrm>
            <a:off x="4306571" y="6258319"/>
            <a:ext cx="341394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225B61"/>
                </a:solidFill>
                <a:effectLst/>
                <a:uLnTx/>
                <a:uFillTx/>
                <a:latin typeface="Open Sans" panose="020B0606030504020204" pitchFamily="34" charset="0"/>
                <a:ea typeface="Open Sans" panose="020B0606030504020204" pitchFamily="34" charset="0"/>
                <a:cs typeface="Open Sans" panose="020B0606030504020204" pitchFamily="34" charset="0"/>
              </a:rPr>
              <a:t>RTDIP (</a:t>
            </a:r>
            <a:r>
              <a:rPr kumimoji="0" lang="nl-NL" sz="1400" b="1" i="0" u="none" strike="noStrike" kern="1200" cap="none" spc="0" normalizeH="0" baseline="0" noProof="0" err="1">
                <a:ln>
                  <a:noFill/>
                </a:ln>
                <a:solidFill>
                  <a:srgbClr val="225B61"/>
                </a:solidFill>
                <a:effectLst/>
                <a:uLnTx/>
                <a:uFillTx/>
                <a:latin typeface="Open Sans" panose="020B0606030504020204" pitchFamily="34" charset="0"/>
                <a:ea typeface="Open Sans" panose="020B0606030504020204" pitchFamily="34" charset="0"/>
                <a:cs typeface="Open Sans" panose="020B0606030504020204" pitchFamily="34" charset="0"/>
              </a:rPr>
              <a:t>Aveva</a:t>
            </a:r>
            <a:r>
              <a:rPr kumimoji="0" lang="nl-NL" sz="1400" b="1" i="0" u="none" strike="noStrike" kern="1200" cap="none" spc="0" normalizeH="0" baseline="0" noProof="0">
                <a:ln>
                  <a:noFill/>
                </a:ln>
                <a:solidFill>
                  <a:srgbClr val="225B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400" b="1" i="0" u="none" strike="noStrike" kern="1200" cap="none" spc="0" normalizeH="0" baseline="0" noProof="0" err="1">
                <a:ln>
                  <a:noFill/>
                </a:ln>
                <a:solidFill>
                  <a:srgbClr val="225B61"/>
                </a:solidFill>
                <a:effectLst/>
                <a:uLnTx/>
                <a:uFillTx/>
                <a:latin typeface="Open Sans" panose="020B0606030504020204" pitchFamily="34" charset="0"/>
                <a:ea typeface="Open Sans" panose="020B0606030504020204" pitchFamily="34" charset="0"/>
                <a:cs typeface="Open Sans" panose="020B0606030504020204" pitchFamily="34" charset="0"/>
              </a:rPr>
              <a:t>OSIsoft</a:t>
            </a:r>
            <a:r>
              <a:rPr kumimoji="0" lang="nl-NL" sz="1400" b="1" i="0" u="none" strike="noStrike" kern="1200" cap="none" spc="0" normalizeH="0" baseline="0" noProof="0">
                <a:ln>
                  <a:noFill/>
                </a:ln>
                <a:solidFill>
                  <a:srgbClr val="225B61"/>
                </a:solidFill>
                <a:effectLst/>
                <a:uLnTx/>
                <a:uFillTx/>
                <a:latin typeface="Open Sans" panose="020B0606030504020204" pitchFamily="34" charset="0"/>
                <a:ea typeface="Open Sans" panose="020B0606030504020204" pitchFamily="34" charset="0"/>
                <a:cs typeface="Open Sans" panose="020B0606030504020204" pitchFamily="34" charset="0"/>
              </a:rPr>
              <a:t> PI)) streaming</a:t>
            </a:r>
            <a:endParaRPr kumimoji="0" lang="en-US" sz="1400" b="1" i="0" u="none" strike="noStrike" kern="1200" cap="none" spc="0" normalizeH="0" baseline="0" noProof="0">
              <a:ln>
                <a:noFill/>
              </a:ln>
              <a:solidFill>
                <a:srgbClr val="225B6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1" name="Picture 30">
            <a:extLst>
              <a:ext uri="{FF2B5EF4-FFF2-40B4-BE49-F238E27FC236}">
                <a16:creationId xmlns:a16="http://schemas.microsoft.com/office/drawing/2014/main" id="{B7E0B330-5A1F-06FD-760E-4EB7AEBAB97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389815681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E967B-F9F2-5B4A-D44C-9166B7B7F75E}"/>
            </a:ext>
          </a:extLst>
        </p:cNvPr>
        <p:cNvGrpSpPr/>
        <p:nvPr/>
      </p:nvGrpSpPr>
      <p:grpSpPr>
        <a:xfrm>
          <a:off x="0" y="0"/>
          <a:ext cx="0" cy="0"/>
          <a:chOff x="0" y="0"/>
          <a:chExt cx="0" cy="0"/>
        </a:xfrm>
      </p:grpSpPr>
      <p:sp>
        <p:nvSpPr>
          <p:cNvPr id="6" name="!!!!!!Rectangle: Rounded Corners 80">
            <a:extLst>
              <a:ext uri="{FF2B5EF4-FFF2-40B4-BE49-F238E27FC236}">
                <a16:creationId xmlns:a16="http://schemas.microsoft.com/office/drawing/2014/main" id="{CBE7A8A6-D3DD-13C3-4638-00902FFD87E9}"/>
              </a:ext>
              <a:ext uri="{C183D7F6-B498-43B3-948B-1728B52AA6E4}">
                <adec:decorative xmlns:adec="http://schemas.microsoft.com/office/drawing/2017/decorative" val="1"/>
              </a:ext>
            </a:extLst>
          </p:cNvPr>
          <p:cNvSpPr>
            <a:spLocks/>
          </p:cNvSpPr>
          <p:nvPr/>
        </p:nvSpPr>
        <p:spPr>
          <a:xfrm>
            <a:off x="709612" y="2016427"/>
            <a:ext cx="1429240" cy="1644059"/>
          </a:xfrm>
          <a:prstGeom prst="roundRect">
            <a:avLst>
              <a:gd name="adj" fmla="val 8200"/>
            </a:avLst>
          </a:prstGeom>
          <a:solidFill>
            <a:srgbClr val="FFFFFF"/>
          </a:solidFill>
          <a:ln w="6350" cap="flat" cmpd="sng" algn="ctr">
            <a:no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7" name="!!!!!!Rectangle: Rounded Corners 80">
            <a:extLst>
              <a:ext uri="{FF2B5EF4-FFF2-40B4-BE49-F238E27FC236}">
                <a16:creationId xmlns:a16="http://schemas.microsoft.com/office/drawing/2014/main" id="{ABD4E381-9BB2-EBBE-3682-D6FD07D8D2F3}"/>
              </a:ext>
              <a:ext uri="{C183D7F6-B498-43B3-948B-1728B52AA6E4}">
                <adec:decorative xmlns:adec="http://schemas.microsoft.com/office/drawing/2017/decorative" val="1"/>
              </a:ext>
            </a:extLst>
          </p:cNvPr>
          <p:cNvSpPr>
            <a:spLocks/>
          </p:cNvSpPr>
          <p:nvPr/>
        </p:nvSpPr>
        <p:spPr>
          <a:xfrm>
            <a:off x="2266868" y="2016427"/>
            <a:ext cx="1429240" cy="1644059"/>
          </a:xfrm>
          <a:prstGeom prst="roundRect">
            <a:avLst>
              <a:gd name="adj" fmla="val 8200"/>
            </a:avLst>
          </a:prstGeom>
          <a:solidFill>
            <a:srgbClr val="FFFFFF"/>
          </a:solidFill>
          <a:ln w="6350" cap="flat" cmpd="sng" algn="ctr">
            <a:no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8" name="!!!!!!Rectangle: Rounded Corners 80">
            <a:extLst>
              <a:ext uri="{FF2B5EF4-FFF2-40B4-BE49-F238E27FC236}">
                <a16:creationId xmlns:a16="http://schemas.microsoft.com/office/drawing/2014/main" id="{B4FAADC5-A882-3A9D-1603-C90F60DE9410}"/>
              </a:ext>
              <a:ext uri="{C183D7F6-B498-43B3-948B-1728B52AA6E4}">
                <adec:decorative xmlns:adec="http://schemas.microsoft.com/office/drawing/2017/decorative" val="1"/>
              </a:ext>
            </a:extLst>
          </p:cNvPr>
          <p:cNvSpPr>
            <a:spLocks/>
          </p:cNvSpPr>
          <p:nvPr/>
        </p:nvSpPr>
        <p:spPr>
          <a:xfrm>
            <a:off x="3824124" y="2016427"/>
            <a:ext cx="1429240" cy="1644059"/>
          </a:xfrm>
          <a:prstGeom prst="roundRect">
            <a:avLst>
              <a:gd name="adj" fmla="val 8200"/>
            </a:avLst>
          </a:prstGeom>
          <a:solidFill>
            <a:srgbClr val="FFFFFF"/>
          </a:solidFill>
          <a:ln w="6350" cap="flat" cmpd="sng" algn="ctr">
            <a:no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13" name="!!!!!!Rectangle: Rounded Corners 80">
            <a:extLst>
              <a:ext uri="{FF2B5EF4-FFF2-40B4-BE49-F238E27FC236}">
                <a16:creationId xmlns:a16="http://schemas.microsoft.com/office/drawing/2014/main" id="{816575D9-E1BA-2F93-B52E-346648784AAD}"/>
              </a:ext>
              <a:ext uri="{C183D7F6-B498-43B3-948B-1728B52AA6E4}">
                <adec:decorative xmlns:adec="http://schemas.microsoft.com/office/drawing/2017/decorative" val="1"/>
              </a:ext>
            </a:extLst>
          </p:cNvPr>
          <p:cNvSpPr>
            <a:spLocks/>
          </p:cNvSpPr>
          <p:nvPr/>
        </p:nvSpPr>
        <p:spPr>
          <a:xfrm>
            <a:off x="5381380" y="2016427"/>
            <a:ext cx="1429240" cy="1644059"/>
          </a:xfrm>
          <a:prstGeom prst="roundRect">
            <a:avLst>
              <a:gd name="adj" fmla="val 8200"/>
            </a:avLst>
          </a:prstGeom>
          <a:solidFill>
            <a:srgbClr val="FFFFFF"/>
          </a:solidFill>
          <a:ln w="6350" cap="flat" cmpd="sng" algn="ctr">
            <a:no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14" name="!!!!!!Rectangle: Rounded Corners 80">
            <a:extLst>
              <a:ext uri="{FF2B5EF4-FFF2-40B4-BE49-F238E27FC236}">
                <a16:creationId xmlns:a16="http://schemas.microsoft.com/office/drawing/2014/main" id="{D57B4AF5-2379-2E05-CC97-56CC80896415}"/>
              </a:ext>
              <a:ext uri="{C183D7F6-B498-43B3-948B-1728B52AA6E4}">
                <adec:decorative xmlns:adec="http://schemas.microsoft.com/office/drawing/2017/decorative" val="1"/>
              </a:ext>
            </a:extLst>
          </p:cNvPr>
          <p:cNvSpPr>
            <a:spLocks/>
          </p:cNvSpPr>
          <p:nvPr/>
        </p:nvSpPr>
        <p:spPr>
          <a:xfrm>
            <a:off x="6938636" y="2016427"/>
            <a:ext cx="1429240" cy="1644059"/>
          </a:xfrm>
          <a:prstGeom prst="roundRect">
            <a:avLst>
              <a:gd name="adj" fmla="val 8200"/>
            </a:avLst>
          </a:prstGeom>
          <a:solidFill>
            <a:srgbClr val="FFFFFF"/>
          </a:solidFill>
          <a:ln w="6350" cap="flat" cmpd="sng" algn="ctr">
            <a:no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15" name="!!!!!!Rectangle: Rounded Corners 80">
            <a:extLst>
              <a:ext uri="{FF2B5EF4-FFF2-40B4-BE49-F238E27FC236}">
                <a16:creationId xmlns:a16="http://schemas.microsoft.com/office/drawing/2014/main" id="{2769EFAA-C1D8-BF88-4A9A-504C213F6015}"/>
              </a:ext>
              <a:ext uri="{C183D7F6-B498-43B3-948B-1728B52AA6E4}">
                <adec:decorative xmlns:adec="http://schemas.microsoft.com/office/drawing/2017/decorative" val="1"/>
              </a:ext>
            </a:extLst>
          </p:cNvPr>
          <p:cNvSpPr>
            <a:spLocks/>
          </p:cNvSpPr>
          <p:nvPr/>
        </p:nvSpPr>
        <p:spPr>
          <a:xfrm>
            <a:off x="8495891" y="2016427"/>
            <a:ext cx="1429240" cy="1644059"/>
          </a:xfrm>
          <a:prstGeom prst="roundRect">
            <a:avLst>
              <a:gd name="adj" fmla="val 8200"/>
            </a:avLst>
          </a:prstGeom>
          <a:solidFill>
            <a:srgbClr val="FFFFFF"/>
          </a:solidFill>
          <a:ln w="6350" cap="flat" cmpd="sng" algn="ctr">
            <a:no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16" name="!!!!!!Rectangle: Rounded Corners 80">
            <a:extLst>
              <a:ext uri="{FF2B5EF4-FFF2-40B4-BE49-F238E27FC236}">
                <a16:creationId xmlns:a16="http://schemas.microsoft.com/office/drawing/2014/main" id="{7C519D3A-9D2B-7228-5889-A530AD81E380}"/>
              </a:ext>
              <a:ext uri="{C183D7F6-B498-43B3-948B-1728B52AA6E4}">
                <adec:decorative xmlns:adec="http://schemas.microsoft.com/office/drawing/2017/decorative" val="1"/>
              </a:ext>
            </a:extLst>
          </p:cNvPr>
          <p:cNvSpPr>
            <a:spLocks/>
          </p:cNvSpPr>
          <p:nvPr/>
        </p:nvSpPr>
        <p:spPr>
          <a:xfrm>
            <a:off x="10053148" y="2016427"/>
            <a:ext cx="1429240" cy="1644059"/>
          </a:xfrm>
          <a:prstGeom prst="roundRect">
            <a:avLst>
              <a:gd name="adj" fmla="val 8200"/>
            </a:avLst>
          </a:prstGeom>
          <a:solidFill>
            <a:srgbClr val="FFFFFF"/>
          </a:solidFill>
          <a:ln w="6350" cap="flat" cmpd="sng" algn="ctr">
            <a:no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17" name="!!!!!!Rectangle: Rounded Corners 80">
            <a:extLst>
              <a:ext uri="{FF2B5EF4-FFF2-40B4-BE49-F238E27FC236}">
                <a16:creationId xmlns:a16="http://schemas.microsoft.com/office/drawing/2014/main" id="{AAC18BFB-759D-D48B-8146-8276A1DDF37F}"/>
              </a:ext>
              <a:ext uri="{C183D7F6-B498-43B3-948B-1728B52AA6E4}">
                <adec:decorative xmlns:adec="http://schemas.microsoft.com/office/drawing/2017/decorative" val="1"/>
              </a:ext>
            </a:extLst>
          </p:cNvPr>
          <p:cNvSpPr>
            <a:spLocks/>
          </p:cNvSpPr>
          <p:nvPr/>
        </p:nvSpPr>
        <p:spPr>
          <a:xfrm>
            <a:off x="709612" y="3781438"/>
            <a:ext cx="10772774" cy="812853"/>
          </a:xfrm>
          <a:prstGeom prst="roundRect">
            <a:avLst>
              <a:gd name="adj" fmla="val 14400"/>
            </a:avLst>
          </a:prstGeom>
          <a:solidFill>
            <a:srgbClr val="FFFFFF"/>
          </a:solidFill>
          <a:ln w="6350" cap="flat" cmpd="sng" algn="ctr">
            <a:no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18" name="!!!!!!Rectangle: Rounded Corners 80">
            <a:extLst>
              <a:ext uri="{FF2B5EF4-FFF2-40B4-BE49-F238E27FC236}">
                <a16:creationId xmlns:a16="http://schemas.microsoft.com/office/drawing/2014/main" id="{F0B1A714-F562-4665-068E-AB3C7E11AF63}"/>
              </a:ext>
              <a:ext uri="{C183D7F6-B498-43B3-948B-1728B52AA6E4}">
                <adec:decorative xmlns:adec="http://schemas.microsoft.com/office/drawing/2017/decorative" val="1"/>
              </a:ext>
            </a:extLst>
          </p:cNvPr>
          <p:cNvSpPr>
            <a:spLocks/>
          </p:cNvSpPr>
          <p:nvPr/>
        </p:nvSpPr>
        <p:spPr>
          <a:xfrm>
            <a:off x="709612" y="4714705"/>
            <a:ext cx="10772774" cy="812853"/>
          </a:xfrm>
          <a:prstGeom prst="roundRect">
            <a:avLst>
              <a:gd name="adj" fmla="val 14400"/>
            </a:avLst>
          </a:prstGeom>
          <a:solidFill>
            <a:srgbClr val="FFFFFF"/>
          </a:solidFill>
          <a:ln w="6350" cap="flat" cmpd="sng" algn="ctr">
            <a:no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19" name="!!!!!!Rectangle: Rounded Corners 80">
            <a:extLst>
              <a:ext uri="{FF2B5EF4-FFF2-40B4-BE49-F238E27FC236}">
                <a16:creationId xmlns:a16="http://schemas.microsoft.com/office/drawing/2014/main" id="{1F974205-54BD-234D-05B4-EB802785C028}"/>
              </a:ext>
              <a:ext uri="{C183D7F6-B498-43B3-948B-1728B52AA6E4}">
                <adec:decorative xmlns:adec="http://schemas.microsoft.com/office/drawing/2017/decorative" val="1"/>
              </a:ext>
            </a:extLst>
          </p:cNvPr>
          <p:cNvSpPr>
            <a:spLocks/>
          </p:cNvSpPr>
          <p:nvPr/>
        </p:nvSpPr>
        <p:spPr>
          <a:xfrm>
            <a:off x="709612" y="5647973"/>
            <a:ext cx="10772774" cy="812853"/>
          </a:xfrm>
          <a:prstGeom prst="roundRect">
            <a:avLst>
              <a:gd name="adj" fmla="val 14400"/>
            </a:avLst>
          </a:prstGeom>
          <a:solidFill>
            <a:srgbClr val="FFFFFF"/>
          </a:solidFill>
          <a:ln w="6350" cap="flat" cmpd="sng" algn="ctr">
            <a:no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200" b="0" i="0" u="none" strike="noStrike" kern="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20" name="Text Placeholder 3">
            <a:extLst>
              <a:ext uri="{FF2B5EF4-FFF2-40B4-BE49-F238E27FC236}">
                <a16:creationId xmlns:a16="http://schemas.microsoft.com/office/drawing/2014/main" id="{3AA2B622-B5AB-26BD-EAB3-2F1D7933CFD2}"/>
              </a:ext>
            </a:extLst>
          </p:cNvPr>
          <p:cNvSpPr txBox="1">
            <a:spLocks/>
          </p:cNvSpPr>
          <p:nvPr/>
        </p:nvSpPr>
        <p:spPr>
          <a:xfrm>
            <a:off x="5429245" y="1564818"/>
            <a:ext cx="2031052" cy="27699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3200" b="0" i="0" kern="1200">
                <a:solidFill>
                  <a:schemeClr val="tx1"/>
                </a:solidFill>
                <a:latin typeface="+mj-lt"/>
                <a:ea typeface="+mj-ea"/>
                <a:cs typeface="Segoe Sans Display" pitchFamily="2"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srgbClr val="225B61"/>
                </a:solidFill>
                <a:effectLst/>
                <a:uLnTx/>
                <a:uFillTx/>
                <a:latin typeface="Segoe Sans Display"/>
                <a:ea typeface="+mj-ea"/>
                <a:cs typeface="Segoe Sans Display" pitchFamily="2" charset="0"/>
              </a:rPr>
              <a:t>Microsoft Fabric  </a:t>
            </a:r>
          </a:p>
        </p:txBody>
      </p:sp>
      <p:sp>
        <p:nvSpPr>
          <p:cNvPr id="21" name="Text Placeholder 2">
            <a:extLst>
              <a:ext uri="{FF2B5EF4-FFF2-40B4-BE49-F238E27FC236}">
                <a16:creationId xmlns:a16="http://schemas.microsoft.com/office/drawing/2014/main" id="{B85F2F99-2FC2-9216-6C0C-F88389140F8F}"/>
              </a:ext>
            </a:extLst>
          </p:cNvPr>
          <p:cNvSpPr txBox="1">
            <a:spLocks/>
          </p:cNvSpPr>
          <p:nvPr/>
        </p:nvSpPr>
        <p:spPr>
          <a:xfrm>
            <a:off x="913775" y="2928285"/>
            <a:ext cx="1020914" cy="43088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Data Factory</a:t>
            </a:r>
          </a:p>
        </p:txBody>
      </p:sp>
      <p:sp>
        <p:nvSpPr>
          <p:cNvPr id="22" name="Text Placeholder 2">
            <a:extLst>
              <a:ext uri="{FF2B5EF4-FFF2-40B4-BE49-F238E27FC236}">
                <a16:creationId xmlns:a16="http://schemas.microsoft.com/office/drawing/2014/main" id="{2B7CBA46-0E39-E72A-82D5-6EED956CFE92}"/>
              </a:ext>
            </a:extLst>
          </p:cNvPr>
          <p:cNvSpPr txBox="1">
            <a:spLocks/>
          </p:cNvSpPr>
          <p:nvPr/>
        </p:nvSpPr>
        <p:spPr>
          <a:xfrm>
            <a:off x="2432885" y="2928285"/>
            <a:ext cx="1097206" cy="43088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Real-Time Intelligence</a:t>
            </a:r>
          </a:p>
        </p:txBody>
      </p:sp>
      <p:sp>
        <p:nvSpPr>
          <p:cNvPr id="23" name="Text Placeholder 2">
            <a:extLst>
              <a:ext uri="{FF2B5EF4-FFF2-40B4-BE49-F238E27FC236}">
                <a16:creationId xmlns:a16="http://schemas.microsoft.com/office/drawing/2014/main" id="{6498A215-17D7-3BA5-0CF7-0CCDAE09B039}"/>
              </a:ext>
            </a:extLst>
          </p:cNvPr>
          <p:cNvSpPr txBox="1">
            <a:spLocks/>
          </p:cNvSpPr>
          <p:nvPr/>
        </p:nvSpPr>
        <p:spPr>
          <a:xfrm>
            <a:off x="3990141" y="2928285"/>
            <a:ext cx="1097206" cy="215444"/>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Databases</a:t>
            </a:r>
          </a:p>
        </p:txBody>
      </p:sp>
      <p:sp>
        <p:nvSpPr>
          <p:cNvPr id="24" name="Text Placeholder 2">
            <a:extLst>
              <a:ext uri="{FF2B5EF4-FFF2-40B4-BE49-F238E27FC236}">
                <a16:creationId xmlns:a16="http://schemas.microsoft.com/office/drawing/2014/main" id="{DC2C74CE-D02E-70B3-E119-90277A497D16}"/>
              </a:ext>
            </a:extLst>
          </p:cNvPr>
          <p:cNvSpPr txBox="1">
            <a:spLocks/>
          </p:cNvSpPr>
          <p:nvPr/>
        </p:nvSpPr>
        <p:spPr>
          <a:xfrm>
            <a:off x="5709900" y="2928285"/>
            <a:ext cx="772199" cy="215444"/>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Analytics</a:t>
            </a:r>
          </a:p>
        </p:txBody>
      </p:sp>
      <p:sp>
        <p:nvSpPr>
          <p:cNvPr id="25" name="Text Placeholder 2">
            <a:extLst>
              <a:ext uri="{FF2B5EF4-FFF2-40B4-BE49-F238E27FC236}">
                <a16:creationId xmlns:a16="http://schemas.microsoft.com/office/drawing/2014/main" id="{29125064-D3AB-A6B7-2CBA-2923A0DD037A}"/>
              </a:ext>
            </a:extLst>
          </p:cNvPr>
          <p:cNvSpPr txBox="1">
            <a:spLocks/>
          </p:cNvSpPr>
          <p:nvPr/>
        </p:nvSpPr>
        <p:spPr>
          <a:xfrm>
            <a:off x="7104653" y="2928285"/>
            <a:ext cx="1097206" cy="43088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Industry Solutions</a:t>
            </a:r>
          </a:p>
        </p:txBody>
      </p:sp>
      <p:sp>
        <p:nvSpPr>
          <p:cNvPr id="26" name="Text Placeholder 2">
            <a:extLst>
              <a:ext uri="{FF2B5EF4-FFF2-40B4-BE49-F238E27FC236}">
                <a16:creationId xmlns:a16="http://schemas.microsoft.com/office/drawing/2014/main" id="{834B24EB-11F2-A7D6-EEC5-E2AAB07BC91D}"/>
              </a:ext>
            </a:extLst>
          </p:cNvPr>
          <p:cNvSpPr txBox="1">
            <a:spLocks/>
          </p:cNvSpPr>
          <p:nvPr/>
        </p:nvSpPr>
        <p:spPr>
          <a:xfrm>
            <a:off x="8662558" y="2928285"/>
            <a:ext cx="1095906" cy="215444"/>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Power BI</a:t>
            </a:r>
          </a:p>
        </p:txBody>
      </p:sp>
      <p:sp>
        <p:nvSpPr>
          <p:cNvPr id="27" name="Text Placeholder 2">
            <a:extLst>
              <a:ext uri="{FF2B5EF4-FFF2-40B4-BE49-F238E27FC236}">
                <a16:creationId xmlns:a16="http://schemas.microsoft.com/office/drawing/2014/main" id="{B0FC6F7E-AC70-1746-FACD-97F83DEFA0C1}"/>
              </a:ext>
            </a:extLst>
          </p:cNvPr>
          <p:cNvSpPr txBox="1">
            <a:spLocks/>
          </p:cNvSpPr>
          <p:nvPr/>
        </p:nvSpPr>
        <p:spPr>
          <a:xfrm>
            <a:off x="10219815" y="2928285"/>
            <a:ext cx="1095906" cy="43088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Partner solutions</a:t>
            </a:r>
          </a:p>
        </p:txBody>
      </p:sp>
      <p:sp>
        <p:nvSpPr>
          <p:cNvPr id="28" name="Text Placeholder 2">
            <a:extLst>
              <a:ext uri="{FF2B5EF4-FFF2-40B4-BE49-F238E27FC236}">
                <a16:creationId xmlns:a16="http://schemas.microsoft.com/office/drawing/2014/main" id="{376B9954-7139-C4B5-2A35-602276C29563}"/>
              </a:ext>
            </a:extLst>
          </p:cNvPr>
          <p:cNvSpPr txBox="1">
            <a:spLocks/>
          </p:cNvSpPr>
          <p:nvPr/>
        </p:nvSpPr>
        <p:spPr>
          <a:xfrm>
            <a:off x="5164671" y="4033976"/>
            <a:ext cx="2279600" cy="307777"/>
          </a:xfrm>
          <a:prstGeom prst="rect">
            <a:avLst/>
          </a:prstGeom>
        </p:spPr>
        <p:txBody>
          <a:bodyPr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Copilot in Fabric</a:t>
            </a:r>
          </a:p>
        </p:txBody>
      </p:sp>
      <p:sp>
        <p:nvSpPr>
          <p:cNvPr id="29" name="Text Placeholder 2">
            <a:extLst>
              <a:ext uri="{FF2B5EF4-FFF2-40B4-BE49-F238E27FC236}">
                <a16:creationId xmlns:a16="http://schemas.microsoft.com/office/drawing/2014/main" id="{629535BD-0362-2E88-88DC-4311CFB9F560}"/>
              </a:ext>
            </a:extLst>
          </p:cNvPr>
          <p:cNvSpPr txBox="1">
            <a:spLocks/>
          </p:cNvSpPr>
          <p:nvPr/>
        </p:nvSpPr>
        <p:spPr>
          <a:xfrm>
            <a:off x="5164671" y="4967243"/>
            <a:ext cx="2176529" cy="307777"/>
          </a:xfrm>
          <a:prstGeom prst="rect">
            <a:avLst/>
          </a:prstGeom>
        </p:spPr>
        <p:txBody>
          <a:bodyPr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OneLake</a:t>
            </a:r>
          </a:p>
        </p:txBody>
      </p:sp>
      <p:sp>
        <p:nvSpPr>
          <p:cNvPr id="30" name="Text Placeholder 2">
            <a:extLst>
              <a:ext uri="{FF2B5EF4-FFF2-40B4-BE49-F238E27FC236}">
                <a16:creationId xmlns:a16="http://schemas.microsoft.com/office/drawing/2014/main" id="{6DC458C7-975E-C97B-C5FD-DA3FD54D7383}"/>
              </a:ext>
            </a:extLst>
          </p:cNvPr>
          <p:cNvSpPr txBox="1">
            <a:spLocks/>
          </p:cNvSpPr>
          <p:nvPr/>
        </p:nvSpPr>
        <p:spPr>
          <a:xfrm>
            <a:off x="5164671" y="5900511"/>
            <a:ext cx="2542726" cy="307777"/>
          </a:xfrm>
          <a:prstGeom prst="rect">
            <a:avLst/>
          </a:prstGeom>
        </p:spPr>
        <p:txBody>
          <a:bodyPr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Microsoft Purview</a:t>
            </a:r>
          </a:p>
        </p:txBody>
      </p:sp>
      <p:pic>
        <p:nvPicPr>
          <p:cNvPr id="31" name="Picture 30">
            <a:extLst>
              <a:ext uri="{FF2B5EF4-FFF2-40B4-BE49-F238E27FC236}">
                <a16:creationId xmlns:a16="http://schemas.microsoft.com/office/drawing/2014/main" id="{4A57E5FE-2316-C048-8F75-D1905D4BACD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974713" y="1419940"/>
            <a:ext cx="447180" cy="447178"/>
          </a:xfrm>
          <a:prstGeom prst="rect">
            <a:avLst/>
          </a:prstGeom>
          <a:effectLst/>
        </p:spPr>
      </p:pic>
      <p:pic>
        <p:nvPicPr>
          <p:cNvPr id="32" name="Picture 10">
            <a:extLst>
              <a:ext uri="{FF2B5EF4-FFF2-40B4-BE49-F238E27FC236}">
                <a16:creationId xmlns:a16="http://schemas.microsoft.com/office/drawing/2014/main" id="{1F83A002-45D8-3C8E-7017-D5E2B4F0155A}"/>
              </a:ext>
              <a:ext uri="{C183D7F6-B498-43B3-948B-1728B52AA6E4}">
                <adec:decorative xmlns:adec="http://schemas.microsoft.com/office/drawing/2017/decorative" val="1"/>
              </a:ext>
            </a:extLst>
          </p:cNvPr>
          <p:cNvPicPr>
            <a:picLocks noChangeArrowheads="1"/>
          </p:cNvPicPr>
          <p:nvPr/>
        </p:nvPicPr>
        <p:blipFill rotWithShape="1">
          <a:blip r:embed="rId4">
            <a:extLst>
              <a:ext uri="{28A0092B-C50C-407E-A947-70E740481C1C}">
                <a14:useLocalDpi xmlns:a14="http://schemas.microsoft.com/office/drawing/2010/main" val="0"/>
              </a:ext>
            </a:extLst>
          </a:blip>
          <a:srcRect l="4407" t="4524" r="4407" b="4524"/>
          <a:stretch/>
        </p:blipFill>
        <p:spPr bwMode="auto">
          <a:xfrm>
            <a:off x="7460297" y="2357643"/>
            <a:ext cx="385922" cy="384928"/>
          </a:xfrm>
          <a:prstGeom prst="rect">
            <a:avLst/>
          </a:prstGeom>
          <a:noFill/>
          <a:extLst>
            <a:ext uri="{909E8E84-426E-40DD-AFC4-6F175D3DCCD1}">
              <a14:hiddenFill xmlns:a14="http://schemas.microsoft.com/office/drawing/2010/main">
                <a:solidFill>
                  <a:srgbClr val="FFFFFF"/>
                </a:solidFill>
              </a14:hiddenFill>
            </a:ext>
          </a:extLst>
        </p:spPr>
      </p:pic>
      <p:sp>
        <p:nvSpPr>
          <p:cNvPr id="33" name="Freeform: Shape 23">
            <a:extLst>
              <a:ext uri="{FF2B5EF4-FFF2-40B4-BE49-F238E27FC236}">
                <a16:creationId xmlns:a16="http://schemas.microsoft.com/office/drawing/2014/main" id="{45EC2ABD-B8D1-977E-E7ED-DBFDC89A4D25}"/>
              </a:ext>
            </a:extLst>
          </p:cNvPr>
          <p:cNvSpPr/>
          <p:nvPr/>
        </p:nvSpPr>
        <p:spPr>
          <a:xfrm>
            <a:off x="10623138" y="2576890"/>
            <a:ext cx="117846" cy="117846"/>
          </a:xfrm>
          <a:custGeom>
            <a:avLst/>
            <a:gdLst>
              <a:gd name="connsiteX0" fmla="*/ 58923 w 117846"/>
              <a:gd name="connsiteY0" fmla="*/ 0 h 117846"/>
              <a:gd name="connsiteX1" fmla="*/ 53567 w 117846"/>
              <a:gd name="connsiteY1" fmla="*/ 5357 h 117846"/>
              <a:gd name="connsiteX2" fmla="*/ 53567 w 117846"/>
              <a:gd name="connsiteY2" fmla="*/ 53567 h 117846"/>
              <a:gd name="connsiteX3" fmla="*/ 5357 w 117846"/>
              <a:gd name="connsiteY3" fmla="*/ 53567 h 117846"/>
              <a:gd name="connsiteX4" fmla="*/ 0 w 117846"/>
              <a:gd name="connsiteY4" fmla="*/ 58923 h 117846"/>
              <a:gd name="connsiteX5" fmla="*/ 5357 w 117846"/>
              <a:gd name="connsiteY5" fmla="*/ 64280 h 117846"/>
              <a:gd name="connsiteX6" fmla="*/ 53567 w 117846"/>
              <a:gd name="connsiteY6" fmla="*/ 64280 h 117846"/>
              <a:gd name="connsiteX7" fmla="*/ 53567 w 117846"/>
              <a:gd name="connsiteY7" fmla="*/ 112490 h 117846"/>
              <a:gd name="connsiteX8" fmla="*/ 58923 w 117846"/>
              <a:gd name="connsiteY8" fmla="*/ 117846 h 117846"/>
              <a:gd name="connsiteX9" fmla="*/ 64280 w 117846"/>
              <a:gd name="connsiteY9" fmla="*/ 112490 h 117846"/>
              <a:gd name="connsiteX10" fmla="*/ 64280 w 117846"/>
              <a:gd name="connsiteY10" fmla="*/ 64280 h 117846"/>
              <a:gd name="connsiteX11" fmla="*/ 112490 w 117846"/>
              <a:gd name="connsiteY11" fmla="*/ 64280 h 117846"/>
              <a:gd name="connsiteX12" fmla="*/ 117846 w 117846"/>
              <a:gd name="connsiteY12" fmla="*/ 58923 h 117846"/>
              <a:gd name="connsiteX13" fmla="*/ 112490 w 117846"/>
              <a:gd name="connsiteY13" fmla="*/ 53567 h 117846"/>
              <a:gd name="connsiteX14" fmla="*/ 64280 w 117846"/>
              <a:gd name="connsiteY14" fmla="*/ 53567 h 117846"/>
              <a:gd name="connsiteX15" fmla="*/ 64280 w 117846"/>
              <a:gd name="connsiteY15" fmla="*/ 5357 h 117846"/>
              <a:gd name="connsiteX16" fmla="*/ 58923 w 117846"/>
              <a:gd name="connsiteY16" fmla="*/ 0 h 117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7846" h="117846">
                <a:moveTo>
                  <a:pt x="58923" y="0"/>
                </a:moveTo>
                <a:cubicBezTo>
                  <a:pt x="55965" y="0"/>
                  <a:pt x="53567" y="2399"/>
                  <a:pt x="53567" y="5357"/>
                </a:cubicBezTo>
                <a:lnTo>
                  <a:pt x="53567" y="53567"/>
                </a:lnTo>
                <a:lnTo>
                  <a:pt x="5357" y="53567"/>
                </a:lnTo>
                <a:cubicBezTo>
                  <a:pt x="2399" y="53567"/>
                  <a:pt x="0" y="55965"/>
                  <a:pt x="0" y="58923"/>
                </a:cubicBezTo>
                <a:cubicBezTo>
                  <a:pt x="0" y="61881"/>
                  <a:pt x="2399" y="64280"/>
                  <a:pt x="5357" y="64280"/>
                </a:cubicBezTo>
                <a:lnTo>
                  <a:pt x="53567" y="64280"/>
                </a:lnTo>
                <a:lnTo>
                  <a:pt x="53567" y="112490"/>
                </a:lnTo>
                <a:cubicBezTo>
                  <a:pt x="53567" y="115448"/>
                  <a:pt x="55965" y="117846"/>
                  <a:pt x="58923" y="117846"/>
                </a:cubicBezTo>
                <a:cubicBezTo>
                  <a:pt x="61881" y="117846"/>
                  <a:pt x="64280" y="115448"/>
                  <a:pt x="64280" y="112490"/>
                </a:cubicBezTo>
                <a:lnTo>
                  <a:pt x="64280" y="64280"/>
                </a:lnTo>
                <a:lnTo>
                  <a:pt x="112490" y="64280"/>
                </a:lnTo>
                <a:cubicBezTo>
                  <a:pt x="115448" y="64280"/>
                  <a:pt x="117846" y="61881"/>
                  <a:pt x="117846" y="58923"/>
                </a:cubicBezTo>
                <a:cubicBezTo>
                  <a:pt x="117846" y="55965"/>
                  <a:pt x="115448" y="53567"/>
                  <a:pt x="112490" y="53567"/>
                </a:cubicBezTo>
                <a:lnTo>
                  <a:pt x="64280" y="53567"/>
                </a:lnTo>
                <a:lnTo>
                  <a:pt x="64280" y="5357"/>
                </a:lnTo>
                <a:cubicBezTo>
                  <a:pt x="64280" y="2399"/>
                  <a:pt x="61881" y="0"/>
                  <a:pt x="58923" y="0"/>
                </a:cubicBezTo>
                <a:close/>
              </a:path>
            </a:pathLst>
          </a:custGeom>
          <a:gradFill>
            <a:gsLst>
              <a:gs pos="4474">
                <a:srgbClr val="858585"/>
              </a:gs>
              <a:gs pos="91478">
                <a:srgbClr val="C3C3C3"/>
              </a:gs>
            </a:gsLst>
            <a:lin ang="5400000" scaled="1"/>
          </a:gradFill>
          <a:ln w="10517"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5B61"/>
              </a:solidFill>
              <a:effectLst/>
              <a:uLnTx/>
              <a:uFillTx/>
              <a:latin typeface="Segoe Sans Text Semilight"/>
              <a:ea typeface="+mn-ea"/>
              <a:cs typeface="+mn-cs"/>
            </a:endParaRPr>
          </a:p>
        </p:txBody>
      </p:sp>
      <p:sp>
        <p:nvSpPr>
          <p:cNvPr id="34" name="Freeform: Shape 24">
            <a:extLst>
              <a:ext uri="{FF2B5EF4-FFF2-40B4-BE49-F238E27FC236}">
                <a16:creationId xmlns:a16="http://schemas.microsoft.com/office/drawing/2014/main" id="{3425C3CA-86F7-B0F1-BC10-D5D585C2976C}"/>
              </a:ext>
            </a:extLst>
          </p:cNvPr>
          <p:cNvSpPr/>
          <p:nvPr/>
        </p:nvSpPr>
        <p:spPr>
          <a:xfrm>
            <a:off x="10553502" y="2335841"/>
            <a:ext cx="439249" cy="428532"/>
          </a:xfrm>
          <a:custGeom>
            <a:avLst/>
            <a:gdLst>
              <a:gd name="connsiteX0" fmla="*/ 364253 w 439249"/>
              <a:gd name="connsiteY0" fmla="*/ 21427 h 428532"/>
              <a:gd name="connsiteX1" fmla="*/ 364253 w 439249"/>
              <a:gd name="connsiteY1" fmla="*/ 192505 h 428532"/>
              <a:gd name="connsiteX2" fmla="*/ 434955 w 439249"/>
              <a:gd name="connsiteY2" fmla="*/ 316079 h 428532"/>
              <a:gd name="connsiteX3" fmla="*/ 407268 w 439249"/>
              <a:gd name="connsiteY3" fmla="*/ 364253 h 428532"/>
              <a:gd name="connsiteX4" fmla="*/ 239920 w 439249"/>
              <a:gd name="connsiteY4" fmla="*/ 364253 h 428532"/>
              <a:gd name="connsiteX5" fmla="*/ 128560 w 439249"/>
              <a:gd name="connsiteY5" fmla="*/ 428533 h 428532"/>
              <a:gd name="connsiteX6" fmla="*/ 0 w 439249"/>
              <a:gd name="connsiteY6" fmla="*/ 299973 h 428532"/>
              <a:gd name="connsiteX7" fmla="*/ 42853 w 439249"/>
              <a:gd name="connsiteY7" fmla="*/ 204149 h 428532"/>
              <a:gd name="connsiteX8" fmla="*/ 42853 w 439249"/>
              <a:gd name="connsiteY8" fmla="*/ 21427 h 428532"/>
              <a:gd name="connsiteX9" fmla="*/ 64280 w 439249"/>
              <a:gd name="connsiteY9" fmla="*/ 0 h 428532"/>
              <a:gd name="connsiteX10" fmla="*/ 342826 w 439249"/>
              <a:gd name="connsiteY10" fmla="*/ 0 h 428532"/>
              <a:gd name="connsiteX11" fmla="*/ 364253 w 439249"/>
              <a:gd name="connsiteY11" fmla="*/ 21427 h 428532"/>
              <a:gd name="connsiteX12" fmla="*/ 64280 w 439249"/>
              <a:gd name="connsiteY12" fmla="*/ 10713 h 428532"/>
              <a:gd name="connsiteX13" fmla="*/ 342826 w 439249"/>
              <a:gd name="connsiteY13" fmla="*/ 10713 h 428532"/>
              <a:gd name="connsiteX14" fmla="*/ 353539 w 439249"/>
              <a:gd name="connsiteY14" fmla="*/ 21427 h 428532"/>
              <a:gd name="connsiteX15" fmla="*/ 353539 w 439249"/>
              <a:gd name="connsiteY15" fmla="*/ 173781 h 428532"/>
              <a:gd name="connsiteX16" fmla="*/ 306234 w 439249"/>
              <a:gd name="connsiteY16" fmla="*/ 91100 h 428532"/>
              <a:gd name="connsiteX17" fmla="*/ 250859 w 439249"/>
              <a:gd name="connsiteY17" fmla="*/ 91100 h 428532"/>
              <a:gd name="connsiteX18" fmla="*/ 194506 w 439249"/>
              <a:gd name="connsiteY18" fmla="*/ 189592 h 428532"/>
              <a:gd name="connsiteX19" fmla="*/ 128560 w 439249"/>
              <a:gd name="connsiteY19" fmla="*/ 171413 h 428532"/>
              <a:gd name="connsiteX20" fmla="*/ 53567 w 439249"/>
              <a:gd name="connsiteY20" fmla="*/ 195540 h 428532"/>
              <a:gd name="connsiteX21" fmla="*/ 53567 w 439249"/>
              <a:gd name="connsiteY21" fmla="*/ 21427 h 428532"/>
              <a:gd name="connsiteX22" fmla="*/ 64280 w 439249"/>
              <a:gd name="connsiteY22" fmla="*/ 10713 h 428532"/>
              <a:gd name="connsiteX23" fmla="*/ 407268 w 439249"/>
              <a:gd name="connsiteY23" fmla="*/ 353539 h 428532"/>
              <a:gd name="connsiteX24" fmla="*/ 245462 w 439249"/>
              <a:gd name="connsiteY24" fmla="*/ 353539 h 428532"/>
              <a:gd name="connsiteX25" fmla="*/ 257120 w 439249"/>
              <a:gd name="connsiteY25" fmla="*/ 299973 h 428532"/>
              <a:gd name="connsiteX26" fmla="*/ 203477 w 439249"/>
              <a:gd name="connsiteY26" fmla="*/ 195486 h 428532"/>
              <a:gd name="connsiteX27" fmla="*/ 260158 w 439249"/>
              <a:gd name="connsiteY27" fmla="*/ 96420 h 428532"/>
              <a:gd name="connsiteX28" fmla="*/ 296934 w 439249"/>
              <a:gd name="connsiteY28" fmla="*/ 96420 h 428532"/>
              <a:gd name="connsiteX29" fmla="*/ 425656 w 439249"/>
              <a:gd name="connsiteY29" fmla="*/ 321399 h 428532"/>
              <a:gd name="connsiteX30" fmla="*/ 407268 w 439249"/>
              <a:gd name="connsiteY30" fmla="*/ 353539 h 428532"/>
              <a:gd name="connsiteX31" fmla="*/ 246406 w 439249"/>
              <a:gd name="connsiteY31" fmla="*/ 299973 h 428532"/>
              <a:gd name="connsiteX32" fmla="*/ 128560 w 439249"/>
              <a:gd name="connsiteY32" fmla="*/ 417819 h 428532"/>
              <a:gd name="connsiteX33" fmla="*/ 10713 w 439249"/>
              <a:gd name="connsiteY33" fmla="*/ 299973 h 428532"/>
              <a:gd name="connsiteX34" fmla="*/ 128560 w 439249"/>
              <a:gd name="connsiteY34" fmla="*/ 182126 h 428532"/>
              <a:gd name="connsiteX35" fmla="*/ 246406 w 439249"/>
              <a:gd name="connsiteY35" fmla="*/ 299973 h 428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9249" h="428532">
                <a:moveTo>
                  <a:pt x="364253" y="21427"/>
                </a:moveTo>
                <a:lnTo>
                  <a:pt x="364253" y="192505"/>
                </a:lnTo>
                <a:lnTo>
                  <a:pt x="434955" y="316079"/>
                </a:lnTo>
                <a:cubicBezTo>
                  <a:pt x="447131" y="337360"/>
                  <a:pt x="432008" y="364253"/>
                  <a:pt x="407268" y="364253"/>
                </a:cubicBezTo>
                <a:lnTo>
                  <a:pt x="239920" y="364253"/>
                </a:lnTo>
                <a:cubicBezTo>
                  <a:pt x="217692" y="402679"/>
                  <a:pt x="176145" y="428533"/>
                  <a:pt x="128560" y="428533"/>
                </a:cubicBezTo>
                <a:cubicBezTo>
                  <a:pt x="57558" y="428533"/>
                  <a:pt x="0" y="370974"/>
                  <a:pt x="0" y="299973"/>
                </a:cubicBezTo>
                <a:cubicBezTo>
                  <a:pt x="0" y="261898"/>
                  <a:pt x="16552" y="227689"/>
                  <a:pt x="42853" y="204149"/>
                </a:cubicBezTo>
                <a:lnTo>
                  <a:pt x="42853" y="21427"/>
                </a:lnTo>
                <a:cubicBezTo>
                  <a:pt x="42853" y="9593"/>
                  <a:pt x="52446" y="0"/>
                  <a:pt x="64280" y="0"/>
                </a:cubicBezTo>
                <a:lnTo>
                  <a:pt x="342826" y="0"/>
                </a:lnTo>
                <a:cubicBezTo>
                  <a:pt x="354660" y="0"/>
                  <a:pt x="364253" y="9593"/>
                  <a:pt x="364253" y="21427"/>
                </a:cubicBezTo>
                <a:close/>
                <a:moveTo>
                  <a:pt x="64280" y="10713"/>
                </a:moveTo>
                <a:lnTo>
                  <a:pt x="342826" y="10713"/>
                </a:lnTo>
                <a:cubicBezTo>
                  <a:pt x="348743" y="10713"/>
                  <a:pt x="353539" y="15510"/>
                  <a:pt x="353539" y="21427"/>
                </a:cubicBezTo>
                <a:lnTo>
                  <a:pt x="353539" y="173781"/>
                </a:lnTo>
                <a:lnTo>
                  <a:pt x="306234" y="91100"/>
                </a:lnTo>
                <a:cubicBezTo>
                  <a:pt x="293947" y="69625"/>
                  <a:pt x="263146" y="69625"/>
                  <a:pt x="250859" y="91100"/>
                </a:cubicBezTo>
                <a:lnTo>
                  <a:pt x="194506" y="189592"/>
                </a:lnTo>
                <a:cubicBezTo>
                  <a:pt x="175225" y="178049"/>
                  <a:pt x="152667" y="171413"/>
                  <a:pt x="128560" y="171413"/>
                </a:cubicBezTo>
                <a:cubicBezTo>
                  <a:pt x="100572" y="171413"/>
                  <a:pt x="74674" y="180356"/>
                  <a:pt x="53567" y="195540"/>
                </a:cubicBezTo>
                <a:lnTo>
                  <a:pt x="53567" y="21427"/>
                </a:lnTo>
                <a:cubicBezTo>
                  <a:pt x="53567" y="15510"/>
                  <a:pt x="58363" y="10713"/>
                  <a:pt x="64280" y="10713"/>
                </a:cubicBezTo>
                <a:close/>
                <a:moveTo>
                  <a:pt x="407268" y="353539"/>
                </a:moveTo>
                <a:lnTo>
                  <a:pt x="245462" y="353539"/>
                </a:lnTo>
                <a:cubicBezTo>
                  <a:pt x="252947" y="337233"/>
                  <a:pt x="257120" y="319090"/>
                  <a:pt x="257120" y="299973"/>
                </a:cubicBezTo>
                <a:cubicBezTo>
                  <a:pt x="257120" y="256925"/>
                  <a:pt x="235962" y="218818"/>
                  <a:pt x="203477" y="195486"/>
                </a:cubicBezTo>
                <a:lnTo>
                  <a:pt x="260158" y="96420"/>
                </a:lnTo>
                <a:cubicBezTo>
                  <a:pt x="268330" y="82136"/>
                  <a:pt x="288762" y="82136"/>
                  <a:pt x="296934" y="96420"/>
                </a:cubicBezTo>
                <a:lnTo>
                  <a:pt x="425656" y="321399"/>
                </a:lnTo>
                <a:cubicBezTo>
                  <a:pt x="433829" y="335683"/>
                  <a:pt x="423613" y="353539"/>
                  <a:pt x="407268" y="353539"/>
                </a:cubicBezTo>
                <a:close/>
                <a:moveTo>
                  <a:pt x="246406" y="299973"/>
                </a:moveTo>
                <a:cubicBezTo>
                  <a:pt x="246406" y="365057"/>
                  <a:pt x="193644" y="417819"/>
                  <a:pt x="128560" y="417819"/>
                </a:cubicBezTo>
                <a:cubicBezTo>
                  <a:pt x="63475" y="417819"/>
                  <a:pt x="10713" y="365057"/>
                  <a:pt x="10713" y="299973"/>
                </a:cubicBezTo>
                <a:cubicBezTo>
                  <a:pt x="10713" y="234888"/>
                  <a:pt x="63475" y="182126"/>
                  <a:pt x="128560" y="182126"/>
                </a:cubicBezTo>
                <a:cubicBezTo>
                  <a:pt x="193644" y="182126"/>
                  <a:pt x="246406" y="234888"/>
                  <a:pt x="246406" y="299973"/>
                </a:cubicBezTo>
                <a:close/>
              </a:path>
            </a:pathLst>
          </a:custGeom>
          <a:gradFill>
            <a:gsLst>
              <a:gs pos="4474">
                <a:srgbClr val="858585"/>
              </a:gs>
              <a:gs pos="91478">
                <a:srgbClr val="C3C3C3"/>
              </a:gs>
            </a:gsLst>
            <a:lin ang="5400000" scaled="1"/>
          </a:gradFill>
          <a:ln w="10517"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5B61"/>
              </a:solidFill>
              <a:effectLst/>
              <a:uLnTx/>
              <a:uFillTx/>
              <a:latin typeface="Segoe Sans Text Semilight"/>
              <a:ea typeface="+mn-ea"/>
              <a:cs typeface="+mn-cs"/>
            </a:endParaRPr>
          </a:p>
        </p:txBody>
      </p:sp>
      <p:pic>
        <p:nvPicPr>
          <p:cNvPr id="35" name="Picture 34">
            <a:extLst>
              <a:ext uri="{FF2B5EF4-FFF2-40B4-BE49-F238E27FC236}">
                <a16:creationId xmlns:a16="http://schemas.microsoft.com/office/drawing/2014/main" id="{CD243DC1-11CE-5767-68B2-B7B310A7C3FC}"/>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p:blipFill>
        <p:spPr>
          <a:xfrm>
            <a:off x="5893595" y="2356872"/>
            <a:ext cx="404812" cy="386472"/>
          </a:xfrm>
          <a:prstGeom prst="rect">
            <a:avLst/>
          </a:prstGeom>
        </p:spPr>
      </p:pic>
      <p:pic>
        <p:nvPicPr>
          <p:cNvPr id="36" name="Picture 35">
            <a:extLst>
              <a:ext uri="{FF2B5EF4-FFF2-40B4-BE49-F238E27FC236}">
                <a16:creationId xmlns:a16="http://schemas.microsoft.com/office/drawing/2014/main" id="{B92A1577-8F65-7C9E-043E-1965EA544B27}"/>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val="0"/>
              </a:ext>
            </a:extLst>
          </a:blip>
          <a:srcRect/>
          <a:stretch/>
        </p:blipFill>
        <p:spPr>
          <a:xfrm>
            <a:off x="1209033" y="2344655"/>
            <a:ext cx="430399" cy="410904"/>
          </a:xfrm>
          <a:prstGeom prst="rect">
            <a:avLst/>
          </a:prstGeom>
        </p:spPr>
      </p:pic>
      <p:pic>
        <p:nvPicPr>
          <p:cNvPr id="37" name="Picture 8">
            <a:extLst>
              <a:ext uri="{FF2B5EF4-FFF2-40B4-BE49-F238E27FC236}">
                <a16:creationId xmlns:a16="http://schemas.microsoft.com/office/drawing/2014/main" id="{B607CDCB-8A6F-31B7-CA44-9BB240907941}"/>
              </a:ext>
              <a:ext uri="{C183D7F6-B498-43B3-948B-1728B52AA6E4}">
                <adec:decorative xmlns:adec="http://schemas.microsoft.com/office/drawing/2017/decorative" val="1"/>
              </a:ext>
            </a:extLst>
          </p:cNvPr>
          <p:cNvPicPr>
            <a:picLocks noChangeArrowheads="1"/>
          </p:cNvPicPr>
          <p:nvPr/>
        </p:nvPicPr>
        <p:blipFill rotWithShape="1">
          <a:blip r:embed="rId7">
            <a:extLst>
              <a:ext uri="{28A0092B-C50C-407E-A947-70E740481C1C}">
                <a14:useLocalDpi xmlns:a14="http://schemas.microsoft.com/office/drawing/2010/main" val="0"/>
              </a:ext>
            </a:extLst>
          </a:blip>
          <a:srcRect l="4362" t="4362" r="4362" b="4362"/>
          <a:stretch/>
        </p:blipFill>
        <p:spPr bwMode="auto">
          <a:xfrm>
            <a:off x="4348325" y="2359688"/>
            <a:ext cx="380838" cy="38083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32348E49-D6C1-BB25-DD97-11BFBCB7205C}"/>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val="0"/>
              </a:ext>
            </a:extLst>
          </a:blip>
          <a:srcRect/>
          <a:stretch/>
        </p:blipFill>
        <p:spPr>
          <a:xfrm>
            <a:off x="2774363" y="2342788"/>
            <a:ext cx="414250" cy="414638"/>
          </a:xfrm>
          <a:prstGeom prst="rect">
            <a:avLst/>
          </a:prstGeom>
        </p:spPr>
      </p:pic>
      <p:sp>
        <p:nvSpPr>
          <p:cNvPr id="39" name="Freeform: Shape 26">
            <a:extLst>
              <a:ext uri="{FF2B5EF4-FFF2-40B4-BE49-F238E27FC236}">
                <a16:creationId xmlns:a16="http://schemas.microsoft.com/office/drawing/2014/main" id="{26F535FF-AA9E-A79F-0AEC-D051F425F1C3}"/>
              </a:ext>
            </a:extLst>
          </p:cNvPr>
          <p:cNvSpPr/>
          <p:nvPr/>
        </p:nvSpPr>
        <p:spPr>
          <a:xfrm>
            <a:off x="9303218" y="2372455"/>
            <a:ext cx="142251" cy="426752"/>
          </a:xfrm>
          <a:custGeom>
            <a:avLst/>
            <a:gdLst>
              <a:gd name="connsiteX0" fmla="*/ 142252 w 142251"/>
              <a:gd name="connsiteY0" fmla="*/ 0 h 426752"/>
              <a:gd name="connsiteX1" fmla="*/ 142252 w 142251"/>
              <a:gd name="connsiteY1" fmla="*/ 426752 h 426752"/>
              <a:gd name="connsiteX2" fmla="*/ 0 w 142251"/>
              <a:gd name="connsiteY2" fmla="*/ 426752 h 426752"/>
              <a:gd name="connsiteX3" fmla="*/ 0 w 142251"/>
              <a:gd name="connsiteY3" fmla="*/ 0 h 426752"/>
              <a:gd name="connsiteX4" fmla="*/ 142252 w 142251"/>
              <a:gd name="connsiteY4" fmla="*/ 0 h 426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251" h="426752">
                <a:moveTo>
                  <a:pt x="142252" y="0"/>
                </a:moveTo>
                <a:lnTo>
                  <a:pt x="142252" y="426752"/>
                </a:lnTo>
                <a:lnTo>
                  <a:pt x="0" y="426752"/>
                </a:lnTo>
                <a:lnTo>
                  <a:pt x="0" y="0"/>
                </a:lnTo>
                <a:lnTo>
                  <a:pt x="142252" y="0"/>
                </a:lnTo>
                <a:close/>
              </a:path>
            </a:pathLst>
          </a:custGeom>
          <a:gradFill>
            <a:gsLst>
              <a:gs pos="0">
                <a:srgbClr val="E6AD10"/>
              </a:gs>
              <a:gs pos="50000">
                <a:srgbClr val="D7950F"/>
              </a:gs>
              <a:gs pos="100000">
                <a:srgbClr val="C87E0E"/>
              </a:gs>
            </a:gsLst>
            <a:lin ang="3884594" scaled="1"/>
          </a:gradFill>
          <a:ln w="754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40" name="Freeform: Shape 27">
            <a:extLst>
              <a:ext uri="{FF2B5EF4-FFF2-40B4-BE49-F238E27FC236}">
                <a16:creationId xmlns:a16="http://schemas.microsoft.com/office/drawing/2014/main" id="{38C03A34-5E39-3C81-C575-C83E7DDE7AC4}"/>
              </a:ext>
            </a:extLst>
          </p:cNvPr>
          <p:cNvSpPr/>
          <p:nvPr/>
        </p:nvSpPr>
        <p:spPr>
          <a:xfrm>
            <a:off x="9214312" y="2479144"/>
            <a:ext cx="142251" cy="320064"/>
          </a:xfrm>
          <a:custGeom>
            <a:avLst/>
            <a:gdLst>
              <a:gd name="connsiteX0" fmla="*/ 142252 w 142251"/>
              <a:gd name="connsiteY0" fmla="*/ 17781 h 320064"/>
              <a:gd name="connsiteX1" fmla="*/ 142252 w 142251"/>
              <a:gd name="connsiteY1" fmla="*/ 320064 h 320064"/>
              <a:gd name="connsiteX2" fmla="*/ 0 w 142251"/>
              <a:gd name="connsiteY2" fmla="*/ 320064 h 320064"/>
              <a:gd name="connsiteX3" fmla="*/ 0 w 142251"/>
              <a:gd name="connsiteY3" fmla="*/ 0 h 320064"/>
              <a:gd name="connsiteX4" fmla="*/ 124470 w 142251"/>
              <a:gd name="connsiteY4" fmla="*/ 0 h 320064"/>
              <a:gd name="connsiteX5" fmla="*/ 142252 w 142251"/>
              <a:gd name="connsiteY5" fmla="*/ 17781 h 320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251" h="320064">
                <a:moveTo>
                  <a:pt x="142252" y="17781"/>
                </a:moveTo>
                <a:lnTo>
                  <a:pt x="142252" y="320064"/>
                </a:lnTo>
                <a:lnTo>
                  <a:pt x="0" y="320064"/>
                </a:lnTo>
                <a:lnTo>
                  <a:pt x="0" y="0"/>
                </a:lnTo>
                <a:lnTo>
                  <a:pt x="124470" y="0"/>
                </a:lnTo>
                <a:cubicBezTo>
                  <a:pt x="134292" y="0"/>
                  <a:pt x="142252" y="7961"/>
                  <a:pt x="142252" y="17781"/>
                </a:cubicBezTo>
                <a:close/>
              </a:path>
            </a:pathLst>
          </a:custGeom>
          <a:gradFill>
            <a:gsLst>
              <a:gs pos="0">
                <a:srgbClr val="F6D751"/>
              </a:gs>
              <a:gs pos="50000">
                <a:srgbClr val="EEC230"/>
              </a:gs>
              <a:gs pos="100000">
                <a:srgbClr val="E6AD10"/>
              </a:gs>
            </a:gsLst>
            <a:lin ang="3763392" scaled="1"/>
          </a:gradFill>
          <a:ln w="754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41" name="Freeform: Shape 28">
            <a:extLst>
              <a:ext uri="{FF2B5EF4-FFF2-40B4-BE49-F238E27FC236}">
                <a16:creationId xmlns:a16="http://schemas.microsoft.com/office/drawing/2014/main" id="{7E0D411A-DA97-F092-1522-560F96DF3EF0}"/>
              </a:ext>
            </a:extLst>
          </p:cNvPr>
          <p:cNvSpPr/>
          <p:nvPr/>
        </p:nvSpPr>
        <p:spPr>
          <a:xfrm>
            <a:off x="9125402" y="2585832"/>
            <a:ext cx="142253" cy="213376"/>
          </a:xfrm>
          <a:custGeom>
            <a:avLst/>
            <a:gdLst>
              <a:gd name="connsiteX0" fmla="*/ 0 w 142253"/>
              <a:gd name="connsiteY0" fmla="*/ 0 h 213376"/>
              <a:gd name="connsiteX1" fmla="*/ 0 w 142253"/>
              <a:gd name="connsiteY1" fmla="*/ 213377 h 213376"/>
              <a:gd name="connsiteX2" fmla="*/ 142253 w 142253"/>
              <a:gd name="connsiteY2" fmla="*/ 213377 h 213376"/>
              <a:gd name="connsiteX3" fmla="*/ 142253 w 142253"/>
              <a:gd name="connsiteY3" fmla="*/ 17781 h 213376"/>
              <a:gd name="connsiteX4" fmla="*/ 124471 w 142253"/>
              <a:gd name="connsiteY4" fmla="*/ 0 h 213376"/>
              <a:gd name="connsiteX5" fmla="*/ 0 w 142253"/>
              <a:gd name="connsiteY5" fmla="*/ 0 h 213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253" h="213376">
                <a:moveTo>
                  <a:pt x="0" y="0"/>
                </a:moveTo>
                <a:lnTo>
                  <a:pt x="0" y="213377"/>
                </a:lnTo>
                <a:lnTo>
                  <a:pt x="142253" y="213377"/>
                </a:lnTo>
                <a:lnTo>
                  <a:pt x="142253" y="17781"/>
                </a:lnTo>
                <a:cubicBezTo>
                  <a:pt x="142253" y="7961"/>
                  <a:pt x="134292" y="0"/>
                  <a:pt x="124471" y="0"/>
                </a:cubicBezTo>
                <a:lnTo>
                  <a:pt x="0" y="0"/>
                </a:lnTo>
                <a:close/>
              </a:path>
            </a:pathLst>
          </a:custGeom>
          <a:gradFill>
            <a:gsLst>
              <a:gs pos="0">
                <a:srgbClr val="F9E589"/>
              </a:gs>
              <a:gs pos="50000">
                <a:srgbClr val="F7DE6D"/>
              </a:gs>
              <a:gs pos="100000">
                <a:srgbClr val="F6D751"/>
              </a:gs>
            </a:gsLst>
            <a:lin ang="4027377" scaled="1"/>
          </a:gradFill>
          <a:ln w="754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5B61"/>
              </a:solidFill>
              <a:effectLst/>
              <a:uLnTx/>
              <a:uFillTx/>
              <a:latin typeface="Segoe Sans Text Semilight"/>
              <a:ea typeface="+mn-ea"/>
              <a:cs typeface="+mn-cs"/>
            </a:endParaRPr>
          </a:p>
        </p:txBody>
      </p:sp>
      <p:pic>
        <p:nvPicPr>
          <p:cNvPr id="42" name="Picture 41">
            <a:extLst>
              <a:ext uri="{FF2B5EF4-FFF2-40B4-BE49-F238E27FC236}">
                <a16:creationId xmlns:a16="http://schemas.microsoft.com/office/drawing/2014/main" id="{E3C401C4-2756-671C-B2D5-B6F3F23AC299}"/>
              </a:ext>
              <a:ext uri="{C183D7F6-B498-43B3-948B-1728B52AA6E4}">
                <adec:decorative xmlns:adec="http://schemas.microsoft.com/office/drawing/2017/decorative" val="1"/>
              </a:ext>
            </a:extLst>
          </p:cNvPr>
          <p:cNvPicPr>
            <a:picLocks/>
          </p:cNvPicPr>
          <p:nvPr/>
        </p:nvPicPr>
        <p:blipFill rotWithShape="1">
          <a:blip r:embed="rId9"/>
          <a:srcRect l="3112" t="-3618" r="3112" b="-3618"/>
          <a:stretch/>
        </p:blipFill>
        <p:spPr>
          <a:xfrm>
            <a:off x="4465551" y="3916037"/>
            <a:ext cx="544250" cy="543655"/>
          </a:xfrm>
          <a:prstGeom prst="rect">
            <a:avLst/>
          </a:prstGeom>
        </p:spPr>
      </p:pic>
      <p:pic>
        <p:nvPicPr>
          <p:cNvPr id="43" name="Picture 42">
            <a:extLst>
              <a:ext uri="{FF2B5EF4-FFF2-40B4-BE49-F238E27FC236}">
                <a16:creationId xmlns:a16="http://schemas.microsoft.com/office/drawing/2014/main" id="{73CFD9A2-0D4E-7AD2-5009-B90E467D2B2E}"/>
              </a:ext>
              <a:ext uri="{C183D7F6-B498-43B3-948B-1728B52AA6E4}">
                <adec:decorative xmlns:adec="http://schemas.microsoft.com/office/drawing/2017/decorative" val="1"/>
              </a:ext>
            </a:extLst>
          </p:cNvPr>
          <p:cNvPicPr>
            <a:picLocks noChangeAspect="1"/>
          </p:cNvPicPr>
          <p:nvPr/>
        </p:nvPicPr>
        <p:blipFill>
          <a:blip r:embed="rId10" cstate="screen">
            <a:extLst>
              <a:ext uri="{28A0092B-C50C-407E-A947-70E740481C1C}">
                <a14:useLocalDpi xmlns:a14="http://schemas.microsoft.com/office/drawing/2010/main" val="0"/>
              </a:ext>
            </a:extLst>
          </a:blip>
          <a:srcRect/>
          <a:stretch/>
        </p:blipFill>
        <p:spPr>
          <a:xfrm>
            <a:off x="4484252" y="4867210"/>
            <a:ext cx="506848" cy="507842"/>
          </a:xfrm>
          <a:prstGeom prst="rect">
            <a:avLst/>
          </a:prstGeom>
        </p:spPr>
      </p:pic>
      <p:pic>
        <p:nvPicPr>
          <p:cNvPr id="44" name="Picture 43">
            <a:extLst>
              <a:ext uri="{FF2B5EF4-FFF2-40B4-BE49-F238E27FC236}">
                <a16:creationId xmlns:a16="http://schemas.microsoft.com/office/drawing/2014/main" id="{5F6B283E-D5CE-0183-4C02-A6C1DC3B60FC}"/>
              </a:ext>
              <a:ext uri="{C183D7F6-B498-43B3-948B-1728B52AA6E4}">
                <adec:decorative xmlns:adec="http://schemas.microsoft.com/office/drawing/2017/decorative" val="1"/>
              </a:ext>
            </a:extLst>
          </p:cNvPr>
          <p:cNvPicPr>
            <a:picLocks/>
          </p:cNvPicPr>
          <p:nvPr/>
        </p:nvPicPr>
        <p:blipFill rotWithShape="1">
          <a:blip r:embed="rId11"/>
          <a:srcRect t="-891" b="-891"/>
          <a:stretch/>
        </p:blipFill>
        <p:spPr>
          <a:xfrm>
            <a:off x="4472824" y="5789548"/>
            <a:ext cx="529704" cy="529703"/>
          </a:xfrm>
          <a:prstGeom prst="rect">
            <a:avLst/>
          </a:prstGeom>
        </p:spPr>
      </p:pic>
      <p:sp>
        <p:nvSpPr>
          <p:cNvPr id="46" name="TextBox 45">
            <a:extLst>
              <a:ext uri="{FF2B5EF4-FFF2-40B4-BE49-F238E27FC236}">
                <a16:creationId xmlns:a16="http://schemas.microsoft.com/office/drawing/2014/main" id="{9DC5A5DB-36C7-9FA9-0302-8BBED9FFF095}"/>
              </a:ext>
            </a:extLst>
          </p:cNvPr>
          <p:cNvSpPr txBox="1"/>
          <p:nvPr/>
        </p:nvSpPr>
        <p:spPr>
          <a:xfrm>
            <a:off x="1316024" y="6238463"/>
            <a:ext cx="24099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400" b="1" i="0" u="none" strike="noStrike" kern="1200" cap="none" spc="0" normalizeH="0" baseline="0" noProof="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Azure</a:t>
            </a:r>
            <a:r>
              <a:rPr kumimoji="0" lang="nl-NL" sz="14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IOT Operations</a:t>
            </a:r>
            <a:endParaRPr kumimoji="0" lang="en-US" sz="14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7" name="Picture 46" descr="A blue cube with dots and lines&#10;&#10;AI-generated content may be incorrect.">
            <a:extLst>
              <a:ext uri="{FF2B5EF4-FFF2-40B4-BE49-F238E27FC236}">
                <a16:creationId xmlns:a16="http://schemas.microsoft.com/office/drawing/2014/main" id="{D22A34C1-F7CE-5B75-2224-48DB94461D6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71239" y="6043347"/>
            <a:ext cx="772681" cy="589212"/>
          </a:xfrm>
          <a:prstGeom prst="rect">
            <a:avLst/>
          </a:prstGeom>
        </p:spPr>
      </p:pic>
      <p:sp>
        <p:nvSpPr>
          <p:cNvPr id="48" name="Rectangle 47">
            <a:extLst>
              <a:ext uri="{FF2B5EF4-FFF2-40B4-BE49-F238E27FC236}">
                <a16:creationId xmlns:a16="http://schemas.microsoft.com/office/drawing/2014/main" id="{7E310261-0ABF-820F-7A7C-B38D8F82D853}"/>
              </a:ext>
            </a:extLst>
          </p:cNvPr>
          <p:cNvSpPr/>
          <p:nvPr/>
        </p:nvSpPr>
        <p:spPr>
          <a:xfrm>
            <a:off x="2417652" y="2172637"/>
            <a:ext cx="1154705" cy="1358108"/>
          </a:xfrm>
          <a:prstGeom prst="rect">
            <a:avLst/>
          </a:prstGeom>
          <a:noFill/>
          <a:ln w="19050" cap="flat" cmpd="sng" algn="ctr">
            <a:solidFill>
              <a:srgbClr val="EE7202"/>
            </a:solidFill>
            <a:prstDash val="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Segoe Sans Text Semilight"/>
              <a:ea typeface="+mn-ea"/>
              <a:cs typeface="+mn-cs"/>
            </a:endParaRPr>
          </a:p>
        </p:txBody>
      </p:sp>
      <p:sp>
        <p:nvSpPr>
          <p:cNvPr id="49" name="Rectangle 48">
            <a:extLst>
              <a:ext uri="{FF2B5EF4-FFF2-40B4-BE49-F238E27FC236}">
                <a16:creationId xmlns:a16="http://schemas.microsoft.com/office/drawing/2014/main" id="{F3310049-D470-0063-F435-7643653461E8}"/>
              </a:ext>
            </a:extLst>
          </p:cNvPr>
          <p:cNvSpPr/>
          <p:nvPr/>
        </p:nvSpPr>
        <p:spPr>
          <a:xfrm>
            <a:off x="404037" y="5976909"/>
            <a:ext cx="3420087" cy="730586"/>
          </a:xfrm>
          <a:prstGeom prst="rect">
            <a:avLst/>
          </a:prstGeom>
          <a:noFill/>
          <a:ln w="19050" cap="flat" cmpd="sng" algn="ctr">
            <a:solidFill>
              <a:srgbClr val="FF0000"/>
            </a:solidFill>
            <a:prstDash val="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Segoe Sans Text Semilight"/>
              <a:ea typeface="+mn-ea"/>
              <a:cs typeface="+mn-cs"/>
            </a:endParaRPr>
          </a:p>
        </p:txBody>
      </p:sp>
      <p:sp>
        <p:nvSpPr>
          <p:cNvPr id="55" name="Rectangle 54">
            <a:extLst>
              <a:ext uri="{FF2B5EF4-FFF2-40B4-BE49-F238E27FC236}">
                <a16:creationId xmlns:a16="http://schemas.microsoft.com/office/drawing/2014/main" id="{62B58C1A-AED2-1F6A-4BD2-5ABEA123037F}"/>
              </a:ext>
            </a:extLst>
          </p:cNvPr>
          <p:cNvSpPr/>
          <p:nvPr/>
        </p:nvSpPr>
        <p:spPr>
          <a:xfrm>
            <a:off x="8201622" y="5873801"/>
            <a:ext cx="1712422" cy="857588"/>
          </a:xfrm>
          <a:prstGeom prst="rect">
            <a:avLst/>
          </a:prstGeom>
          <a:noFill/>
          <a:ln w="381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Supporting ever more important realtime decision making and making this easier to implement</a:t>
            </a:r>
            <a:endParaRPr kumimoji="0" lang="en-US" sz="11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6" name="Rounded Rectangle 55">
            <a:extLst>
              <a:ext uri="{FF2B5EF4-FFF2-40B4-BE49-F238E27FC236}">
                <a16:creationId xmlns:a16="http://schemas.microsoft.com/office/drawing/2014/main" id="{6797696A-60BF-7A70-0AFA-A3D8F17AE6EB}"/>
              </a:ext>
            </a:extLst>
          </p:cNvPr>
          <p:cNvSpPr/>
          <p:nvPr/>
        </p:nvSpPr>
        <p:spPr>
          <a:xfrm>
            <a:off x="10053338" y="5682675"/>
            <a:ext cx="1734623" cy="1150738"/>
          </a:xfrm>
          <a:prstGeom prst="roundRect">
            <a:avLst>
              <a:gd name="adj" fmla="val 5660"/>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w="19050" cap="flat" cmpd="sng" algn="ctr">
            <a:noFill/>
            <a:prstDash val="sys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2060"/>
              </a:solidFill>
              <a:effectLst/>
              <a:uLnTx/>
              <a:uFillTx/>
              <a:latin typeface="Segoe Sans Text Semilight"/>
              <a:ea typeface="+mn-ea"/>
              <a:cs typeface="+mn-cs"/>
            </a:endParaRPr>
          </a:p>
        </p:txBody>
      </p:sp>
      <p:sp>
        <p:nvSpPr>
          <p:cNvPr id="57" name="Rectangle 56">
            <a:extLst>
              <a:ext uri="{FF2B5EF4-FFF2-40B4-BE49-F238E27FC236}">
                <a16:creationId xmlns:a16="http://schemas.microsoft.com/office/drawing/2014/main" id="{27768578-BEB2-AFEC-998A-70FF20DBD32B}"/>
              </a:ext>
            </a:extLst>
          </p:cNvPr>
          <p:cNvSpPr/>
          <p:nvPr/>
        </p:nvSpPr>
        <p:spPr>
          <a:xfrm>
            <a:off x="10050280" y="5835856"/>
            <a:ext cx="1712422" cy="833254"/>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MS Fabric RTI and MS Azure IOT Operations have their own distinct use cases</a:t>
            </a:r>
            <a:endParaRPr kumimoji="0" lang="en-US" sz="1100" b="0" i="0" u="none" strike="noStrike" kern="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15A7A459-8F35-A9AC-5F50-D99945F103DA}"/>
              </a:ext>
            </a:extLst>
          </p:cNvPr>
          <p:cNvSpPr txBox="1"/>
          <p:nvPr/>
        </p:nvSpPr>
        <p:spPr>
          <a:xfrm>
            <a:off x="2417652" y="358003"/>
            <a:ext cx="6045571" cy="369332"/>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b="1">
                <a:ln w="38100">
                  <a:noFill/>
                </a:ln>
                <a:solidFill>
                  <a:srgbClr val="002060"/>
                </a:solidFill>
                <a:latin typeface="Montserrat" pitchFamily="2" charset="77"/>
                <a:ea typeface="Roboto Black"/>
                <a:cs typeface="Poppins" panose="00000500000000000000" pitchFamily="2" charset="0"/>
              </a:rPr>
              <a:t>:</a:t>
            </a:r>
            <a:r>
              <a:rPr kumimoji="0" lang="en-US" b="1" i="0" u="none" strike="noStrike" kern="1200" cap="none" spc="0" normalizeH="0" baseline="0" noProof="0">
                <a:ln w="38100">
                  <a:noFill/>
                </a:ln>
                <a:solidFill>
                  <a:srgbClr val="002060"/>
                </a:solidFill>
                <a:effectLst/>
                <a:uLnTx/>
                <a:uFillTx/>
                <a:latin typeface="Montserrat" pitchFamily="2" charset="77"/>
                <a:ea typeface="Roboto Black"/>
                <a:cs typeface="Poppins" panose="00000500000000000000" pitchFamily="2" charset="0"/>
              </a:rPr>
              <a:t>Microsoft Fabric under the cover + IOT options</a:t>
            </a:r>
            <a:endParaRPr kumimoji="0" lang="en-IN" b="1" i="0" u="none" strike="noStrike" kern="1200" cap="none" spc="0" normalizeH="0" baseline="0" noProof="0">
              <a:ln w="38100">
                <a:noFill/>
              </a:ln>
              <a:solidFill>
                <a:srgbClr val="002060"/>
              </a:solidFill>
              <a:effectLst/>
              <a:uLnTx/>
              <a:uFillTx/>
              <a:latin typeface="Montserrat" pitchFamily="2" charset="77"/>
              <a:ea typeface="Roboto Black" panose="02000000000000000000" pitchFamily="2" charset="0"/>
              <a:cs typeface="Poppins" panose="00000500000000000000" pitchFamily="2" charset="0"/>
            </a:endParaRPr>
          </a:p>
        </p:txBody>
      </p:sp>
      <p:grpSp>
        <p:nvGrpSpPr>
          <p:cNvPr id="2" name="Group 1">
            <a:extLst>
              <a:ext uri="{FF2B5EF4-FFF2-40B4-BE49-F238E27FC236}">
                <a16:creationId xmlns:a16="http://schemas.microsoft.com/office/drawing/2014/main" id="{D35C4FFF-87F2-B8FA-1B4A-743DF01FD188}"/>
              </a:ext>
            </a:extLst>
          </p:cNvPr>
          <p:cNvGrpSpPr/>
          <p:nvPr/>
        </p:nvGrpSpPr>
        <p:grpSpPr>
          <a:xfrm>
            <a:off x="9014827" y="187732"/>
            <a:ext cx="2967951" cy="373289"/>
            <a:chOff x="7999373" y="268427"/>
            <a:chExt cx="2967951" cy="373289"/>
          </a:xfrm>
        </p:grpSpPr>
        <p:grpSp>
          <p:nvGrpSpPr>
            <p:cNvPr id="3" name="Group 2">
              <a:extLst>
                <a:ext uri="{FF2B5EF4-FFF2-40B4-BE49-F238E27FC236}">
                  <a16:creationId xmlns:a16="http://schemas.microsoft.com/office/drawing/2014/main" id="{D8A1A93B-9438-1B4F-306E-2887D5DB1F94}"/>
                </a:ext>
              </a:extLst>
            </p:cNvPr>
            <p:cNvGrpSpPr/>
            <p:nvPr/>
          </p:nvGrpSpPr>
          <p:grpSpPr>
            <a:xfrm>
              <a:off x="7999373" y="268427"/>
              <a:ext cx="2967951" cy="373289"/>
              <a:chOff x="8294129" y="283321"/>
              <a:chExt cx="2737864" cy="344350"/>
            </a:xfrm>
          </p:grpSpPr>
          <p:grpSp>
            <p:nvGrpSpPr>
              <p:cNvPr id="5" name="Group 4">
                <a:extLst>
                  <a:ext uri="{FF2B5EF4-FFF2-40B4-BE49-F238E27FC236}">
                    <a16:creationId xmlns:a16="http://schemas.microsoft.com/office/drawing/2014/main" id="{6471E24D-2697-6CED-CC9D-8AC19E1181CE}"/>
                  </a:ext>
                </a:extLst>
              </p:cNvPr>
              <p:cNvGrpSpPr/>
              <p:nvPr/>
            </p:nvGrpSpPr>
            <p:grpSpPr>
              <a:xfrm>
                <a:off x="8294129" y="285357"/>
                <a:ext cx="1993819" cy="342314"/>
                <a:chOff x="8126383" y="283519"/>
                <a:chExt cx="1993819" cy="342314"/>
              </a:xfrm>
            </p:grpSpPr>
            <p:pic>
              <p:nvPicPr>
                <p:cNvPr id="10" name="Picture 9" descr="Icon&#10;&#10;Description automatically generated">
                  <a:extLst>
                    <a:ext uri="{FF2B5EF4-FFF2-40B4-BE49-F238E27FC236}">
                      <a16:creationId xmlns:a16="http://schemas.microsoft.com/office/drawing/2014/main" id="{6D46F1E4-1ED4-E299-D474-FCE332EFB6A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61" name="Straight Connector 60">
                  <a:extLst>
                    <a:ext uri="{FF2B5EF4-FFF2-40B4-BE49-F238E27FC236}">
                      <a16:creationId xmlns:a16="http://schemas.microsoft.com/office/drawing/2014/main" id="{69130C47-BC78-50DC-AD22-3EEC72D99910}"/>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62" name="Straight Connector 61">
                  <a:extLst>
                    <a:ext uri="{FF2B5EF4-FFF2-40B4-BE49-F238E27FC236}">
                      <a16:creationId xmlns:a16="http://schemas.microsoft.com/office/drawing/2014/main" id="{3383EDCB-E3B3-C4D9-AB78-20E7A7F7B4A9}"/>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9" name="Freeform 2">
                <a:extLst>
                  <a:ext uri="{FF2B5EF4-FFF2-40B4-BE49-F238E27FC236}">
                    <a16:creationId xmlns:a16="http://schemas.microsoft.com/office/drawing/2014/main" id="{F59B94A0-E270-0057-B69F-E61252A0B5CE}"/>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4"/>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4" name="Graphic 3">
              <a:extLst>
                <a:ext uri="{FF2B5EF4-FFF2-40B4-BE49-F238E27FC236}">
                  <a16:creationId xmlns:a16="http://schemas.microsoft.com/office/drawing/2014/main" id="{00967348-A7CC-25E4-A51D-056D4875716F}"/>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8915011" y="307944"/>
              <a:ext cx="1170603" cy="249632"/>
            </a:xfrm>
            <a:prstGeom prst="rect">
              <a:avLst/>
            </a:prstGeom>
          </p:spPr>
        </p:pic>
      </p:grpSp>
      <p:pic>
        <p:nvPicPr>
          <p:cNvPr id="11" name="Picture 10">
            <a:extLst>
              <a:ext uri="{FF2B5EF4-FFF2-40B4-BE49-F238E27FC236}">
                <a16:creationId xmlns:a16="http://schemas.microsoft.com/office/drawing/2014/main" id="{840AB605-F0DF-F5E1-D462-C6CC3D48220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51" name="Vector 82" descr="preencoded.png">
            <a:extLst>
              <a:ext uri="{FF2B5EF4-FFF2-40B4-BE49-F238E27FC236}">
                <a16:creationId xmlns:a16="http://schemas.microsoft.com/office/drawing/2014/main" id="{B29F8D66-989F-6F5D-D609-A374B8D07048}"/>
              </a:ext>
            </a:extLst>
          </p:cNvPr>
          <p:cNvPicPr>
            <a:picLocks noChangeAspect="1"/>
          </p:cNvPicPr>
          <p:nvPr/>
        </p:nvPicPr>
        <p:blipFill>
          <a:blip r:embed="rId17"/>
          <a:srcRect/>
          <a:stretch/>
        </p:blipFill>
        <p:spPr>
          <a:xfrm>
            <a:off x="360824" y="890146"/>
            <a:ext cx="1838325" cy="38100"/>
          </a:xfrm>
          <a:prstGeom prst="rect">
            <a:avLst/>
          </a:prstGeom>
        </p:spPr>
      </p:pic>
      <p:pic>
        <p:nvPicPr>
          <p:cNvPr id="53" name="Picture 52" descr="A black background with a black square&#10;&#10;AI-generated content may be incorrect.">
            <a:extLst>
              <a:ext uri="{FF2B5EF4-FFF2-40B4-BE49-F238E27FC236}">
                <a16:creationId xmlns:a16="http://schemas.microsoft.com/office/drawing/2014/main" id="{36D416FE-6D9F-1896-300E-036324D58F8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88677" y="369791"/>
            <a:ext cx="1946337" cy="381482"/>
          </a:xfrm>
          <a:prstGeom prst="rect">
            <a:avLst/>
          </a:prstGeom>
        </p:spPr>
      </p:pic>
    </p:spTree>
    <p:extLst>
      <p:ext uri="{BB962C8B-B14F-4D97-AF65-F5344CB8AC3E}">
        <p14:creationId xmlns:p14="http://schemas.microsoft.com/office/powerpoint/2010/main" val="1616729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03336" y="358951"/>
            <a:ext cx="6903192" cy="219054"/>
          </a:xfrm>
          <a:prstGeom prst="rect">
            <a:avLst/>
          </a:prstGeom>
          <a:noFill/>
          <a:ln/>
        </p:spPr>
        <p:txBody>
          <a:bodyPr wrap="square" lIns="0" tIns="0" rIns="0" bIns="0" rtlCol="0" anchor="ct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2400" b="1" i="0" u="none" strike="noStrike" kern="1200" cap="none" spc="0" normalizeH="0" baseline="0" noProof="0">
                <a:ln>
                  <a:noFill/>
                </a:ln>
                <a:solidFill>
                  <a:srgbClr val="263B5E">
                    <a:alpha val="100000"/>
                  </a:srgbClr>
                </a:solidFill>
                <a:effectLst/>
                <a:uLnTx/>
                <a:uFillTx/>
                <a:latin typeface="Montserrat" pitchFamily="2" charset="0"/>
                <a:ea typeface="Poppins Bold" pitchFamily="34" charset="-122"/>
                <a:cs typeface="Poppins Bold"/>
              </a:rPr>
              <a:t>Examples </a:t>
            </a:r>
            <a:r>
              <a:rPr lang="en-US" sz="2400" b="1">
                <a:solidFill>
                  <a:srgbClr val="263B5E">
                    <a:alpha val="100000"/>
                  </a:srgbClr>
                </a:solidFill>
                <a:latin typeface="Montserrat" pitchFamily="2" charset="0"/>
                <a:ea typeface="Poppins Bold" pitchFamily="34" charset="-122"/>
                <a:cs typeface="Poppins Bold"/>
              </a:rPr>
              <a:t>O</a:t>
            </a:r>
            <a:r>
              <a:rPr kumimoji="0" lang="en-US" sz="2400" b="1" i="0" u="none" strike="noStrike" kern="1200" cap="none" spc="0" normalizeH="0" baseline="0" noProof="0">
                <a:ln>
                  <a:noFill/>
                </a:ln>
                <a:solidFill>
                  <a:srgbClr val="263B5E">
                    <a:alpha val="100000"/>
                  </a:srgbClr>
                </a:solidFill>
                <a:effectLst/>
                <a:uLnTx/>
                <a:uFillTx/>
                <a:latin typeface="Montserrat" pitchFamily="2" charset="0"/>
                <a:ea typeface="Poppins Bold" pitchFamily="34" charset="-122"/>
                <a:cs typeface="Poppins Bold"/>
              </a:rPr>
              <a:t>f Sensors Indoor </a:t>
            </a:r>
            <a:r>
              <a:rPr lang="en-US" sz="2400" b="1">
                <a:solidFill>
                  <a:srgbClr val="263B5E">
                    <a:alpha val="100000"/>
                  </a:srgbClr>
                </a:solidFill>
                <a:latin typeface="Montserrat" pitchFamily="2" charset="0"/>
                <a:ea typeface="Poppins Bold" pitchFamily="34" charset="-122"/>
                <a:cs typeface="Poppins Bold"/>
              </a:rPr>
              <a:t>A</a:t>
            </a:r>
            <a:r>
              <a:rPr kumimoji="0" lang="en-US" sz="2400" b="1" i="0" u="none" strike="noStrike" kern="1200" cap="none" spc="0" normalizeH="0" baseline="0" noProof="0" err="1">
                <a:ln>
                  <a:noFill/>
                </a:ln>
                <a:solidFill>
                  <a:srgbClr val="263B5E">
                    <a:alpha val="100000"/>
                  </a:srgbClr>
                </a:solidFill>
                <a:effectLst/>
                <a:uLnTx/>
                <a:uFillTx/>
                <a:latin typeface="Montserrat" pitchFamily="2" charset="0"/>
                <a:ea typeface="Poppins Bold" pitchFamily="34" charset="-122"/>
                <a:cs typeface="Poppins Bold"/>
              </a:rPr>
              <a:t>nd</a:t>
            </a:r>
            <a:r>
              <a:rPr kumimoji="0" lang="en-US" sz="2400" b="1" i="0" u="none" strike="noStrike" kern="1200" cap="none" spc="0" normalizeH="0" baseline="0" noProof="0">
                <a:ln>
                  <a:noFill/>
                </a:ln>
                <a:solidFill>
                  <a:srgbClr val="263B5E">
                    <a:alpha val="100000"/>
                  </a:srgbClr>
                </a:solidFill>
                <a:effectLst/>
                <a:uLnTx/>
                <a:uFillTx/>
                <a:latin typeface="Montserrat" pitchFamily="2" charset="0"/>
                <a:ea typeface="Poppins Bold" pitchFamily="34" charset="-122"/>
                <a:cs typeface="Poppins Bold"/>
              </a:rPr>
              <a:t> Outdoor)</a:t>
            </a:r>
            <a:endParaRPr kumimoji="0" lang="en-US" sz="2400" b="1" i="0" u="none" strike="noStrike" kern="1200" cap="none" spc="0" normalizeH="0" baseline="0" noProof="0">
              <a:ln>
                <a:noFill/>
              </a:ln>
              <a:solidFill>
                <a:prstClr val="black"/>
              </a:solidFill>
              <a:effectLst/>
              <a:uLnTx/>
              <a:uFillTx/>
              <a:latin typeface="Montserrat" pitchFamily="2" charset="0"/>
              <a:ea typeface="Calibri"/>
              <a:cs typeface="Poppins Bold"/>
            </a:endParaRPr>
          </a:p>
        </p:txBody>
      </p:sp>
      <p:pic>
        <p:nvPicPr>
          <p:cNvPr id="4" name="Image 1" descr=" "/>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3336" y="1665630"/>
            <a:ext cx="5492664" cy="4709919"/>
          </a:xfrm>
          <a:prstGeom prst="rect">
            <a:avLst/>
          </a:prstGeom>
        </p:spPr>
      </p:pic>
      <p:sp>
        <p:nvSpPr>
          <p:cNvPr id="7" name="Text 1"/>
          <p:cNvSpPr/>
          <p:nvPr/>
        </p:nvSpPr>
        <p:spPr>
          <a:xfrm>
            <a:off x="1795310" y="1182563"/>
            <a:ext cx="2933780" cy="219054"/>
          </a:xfrm>
          <a:prstGeom prst="rect">
            <a:avLst/>
          </a:prstGeom>
          <a:noFill/>
          <a:ln/>
        </p:spPr>
        <p:txBody>
          <a:bodyPr wrap="square" lIns="0" tIns="0" rIns="0" bIns="0" rtlCol="0" anchor="ct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800" b="0" i="0" u="none" strike="noStrike" kern="1200" cap="none" spc="0" normalizeH="0" baseline="0" noProof="0">
                <a:ln>
                  <a:noFill/>
                </a:ln>
                <a:solidFill>
                  <a:srgbClr val="263B5E">
                    <a:alpha val="100000"/>
                  </a:srgbClr>
                </a:solidFill>
                <a:effectLst/>
                <a:uLnTx/>
                <a:uFillTx/>
                <a:latin typeface="Open Sans SemiBold" pitchFamily="34" charset="0"/>
                <a:ea typeface="Open Sans SemiBold" pitchFamily="34" charset="-122"/>
                <a:cs typeface="Open Sans SemiBold" pitchFamily="34" charset="-120"/>
              </a:rPr>
              <a:t>Different types of sensors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Rounded Corners 9">
            <a:extLst>
              <a:ext uri="{FF2B5EF4-FFF2-40B4-BE49-F238E27FC236}">
                <a16:creationId xmlns:a16="http://schemas.microsoft.com/office/drawing/2014/main" id="{72C01334-54BF-D911-B617-174825B91DFD}"/>
              </a:ext>
            </a:extLst>
          </p:cNvPr>
          <p:cNvSpPr/>
          <p:nvPr/>
        </p:nvSpPr>
        <p:spPr>
          <a:xfrm>
            <a:off x="6595951" y="1035596"/>
            <a:ext cx="5114580" cy="2768928"/>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MONITOR: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8">
            <a:extLst>
              <a:ext uri="{FF2B5EF4-FFF2-40B4-BE49-F238E27FC236}">
                <a16:creationId xmlns:a16="http://schemas.microsoft.com/office/drawing/2014/main" id="{A60127F6-7B9B-CF3A-4C57-E5D373C5075F}"/>
              </a:ext>
            </a:extLst>
          </p:cNvPr>
          <p:cNvSpPr/>
          <p:nvPr/>
        </p:nvSpPr>
        <p:spPr>
          <a:xfrm>
            <a:off x="6766070" y="3928172"/>
            <a:ext cx="4944461" cy="465771"/>
          </a:xfrm>
          <a:prstGeom prst="round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nl-NL" sz="13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Acuvate </a:t>
            </a:r>
            <a:r>
              <a:rPr kumimoji="0" lang="nl-NL" sz="13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can</a:t>
            </a:r>
            <a:r>
              <a:rPr kumimoji="0" lang="nl-NL" sz="13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3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advise</a:t>
            </a:r>
            <a:r>
              <a:rPr kumimoji="0" lang="nl-NL" sz="13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3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what</a:t>
            </a:r>
            <a:r>
              <a:rPr kumimoji="0" lang="nl-NL" sz="13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sensors </a:t>
            </a:r>
            <a:r>
              <a:rPr kumimoji="0" lang="nl-NL" sz="13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3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3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use</a:t>
            </a:r>
            <a:r>
              <a:rPr kumimoji="0" lang="nl-NL" sz="13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3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when</a:t>
            </a:r>
            <a:endParaRPr kumimoji="0" lang="nl-NL" sz="13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nl-NL" sz="1300" b="1"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sz="1300" b="1"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up of a gas transmitter&#10;&#10;Description automatically generated">
            <a:extLst>
              <a:ext uri="{FF2B5EF4-FFF2-40B4-BE49-F238E27FC236}">
                <a16:creationId xmlns:a16="http://schemas.microsoft.com/office/drawing/2014/main" id="{93736983-0E66-7459-C559-699C373E4363}"/>
              </a:ext>
            </a:extLst>
          </p:cNvPr>
          <p:cNvPicPr>
            <a:picLocks noChangeAspect="1"/>
          </p:cNvPicPr>
          <p:nvPr/>
        </p:nvPicPr>
        <p:blipFill>
          <a:blip r:embed="rId4"/>
          <a:stretch>
            <a:fillRect/>
          </a:stretch>
        </p:blipFill>
        <p:spPr>
          <a:xfrm>
            <a:off x="10471407" y="4595714"/>
            <a:ext cx="1292551" cy="1014512"/>
          </a:xfrm>
          <a:prstGeom prst="rect">
            <a:avLst/>
          </a:prstGeom>
        </p:spPr>
      </p:pic>
      <p:pic>
        <p:nvPicPr>
          <p:cNvPr id="6" name="Image 3" descr=" "/>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71937" y="4595714"/>
            <a:ext cx="3693613" cy="1041243"/>
          </a:xfrm>
          <a:prstGeom prst="rect">
            <a:avLst/>
          </a:prstGeom>
        </p:spPr>
      </p:pic>
      <p:pic>
        <p:nvPicPr>
          <p:cNvPr id="12" name="Picture 11" descr="A close up of a camera&#10;&#10;Description automatically generated">
            <a:extLst>
              <a:ext uri="{FF2B5EF4-FFF2-40B4-BE49-F238E27FC236}">
                <a16:creationId xmlns:a16="http://schemas.microsoft.com/office/drawing/2014/main" id="{01BBD107-33E6-8AA1-983B-460EAA8DFB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66070" y="5740342"/>
            <a:ext cx="1540335" cy="834970"/>
          </a:xfrm>
          <a:prstGeom prst="rect">
            <a:avLst/>
          </a:prstGeom>
        </p:spPr>
      </p:pic>
      <p:sp>
        <p:nvSpPr>
          <p:cNvPr id="15" name="TextBox 14">
            <a:extLst>
              <a:ext uri="{FF2B5EF4-FFF2-40B4-BE49-F238E27FC236}">
                <a16:creationId xmlns:a16="http://schemas.microsoft.com/office/drawing/2014/main" id="{DBFD4284-E816-B863-C7CB-AFEE2D2A8E17}"/>
              </a:ext>
            </a:extLst>
          </p:cNvPr>
          <p:cNvSpPr txBox="1"/>
          <p:nvPr/>
        </p:nvSpPr>
        <p:spPr>
          <a:xfrm>
            <a:off x="6759189" y="1665630"/>
            <a:ext cx="2479111" cy="2246769"/>
          </a:xfrm>
          <a:prstGeom prst="rect">
            <a:avLst/>
          </a:prstGeom>
          <a:noFill/>
        </p:spPr>
        <p:txBody>
          <a:bodyPr wrap="square" lIns="91440" tIns="45720" rIns="91440" bIns="45720" rtlCol="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Battery</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powered</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a:t>
            </a:r>
            <a:endParaRPr lang="en-US">
              <a:latin typeface="Open Sans"/>
              <a:ea typeface="Open Sans"/>
              <a:cs typeface="Open Sans"/>
            </a:endParaRPr>
          </a:p>
          <a:p>
            <a:pPr>
              <a:defRPr/>
            </a:pPr>
            <a:r>
              <a:rPr lang="nl-NL" sz="1000" b="1">
                <a:solidFill>
                  <a:srgbClr val="FFFFFF"/>
                </a:solidFill>
                <a:latin typeface="Open Sans"/>
                <a:ea typeface="Open Sans"/>
                <a:cs typeface="Open Sans"/>
              </a:rPr>
              <a: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One</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Year</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or more</a:t>
            </a:r>
            <a:endParaRPr lang="nl-NL" sz="1000" b="1" i="0" u="none" strike="noStrike" kern="1200" cap="none" spc="0" normalizeH="0" baseline="0" noProof="0">
              <a:ln>
                <a:noFill/>
              </a:ln>
              <a:solidFill>
                <a:srgbClr val="FFFFFF"/>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nl-NL" sz="10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nl-NL" sz="1000" b="1" i="0" u="none" strike="noStrike" kern="1200" cap="none" spc="0" normalizeH="0" baseline="0" noProof="0">
                <a:ln>
                  <a:noFill/>
                </a:ln>
                <a:solidFill>
                  <a:srgbClr val="FFFFFF"/>
                </a:solidFill>
                <a:effectLst/>
                <a:uLnTx/>
                <a:uFillTx/>
                <a:latin typeface="Open Sans"/>
                <a:ea typeface="Open Sans"/>
                <a:cs typeface="Open Sans"/>
              </a:rPr>
              <a:t>Supports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various</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network</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configs</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including</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satellites</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Sateliot</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a:t>
            </a:r>
            <a:endParaRPr lang="nl-NL" sz="1000" b="1" i="0" u="none" strike="noStrike" kern="1200" cap="none" spc="0" normalizeH="0" baseline="0" noProof="0">
              <a:ln>
                <a:noFill/>
              </a:ln>
              <a:solidFill>
                <a:srgbClr val="FFFFFF"/>
              </a:solidFill>
              <a:effectLst/>
              <a:uLnTx/>
              <a:uFillTx/>
              <a:latin typeface="Open Sans"/>
              <a:ea typeface="Open Sans"/>
              <a:cs typeface="Open Sans"/>
            </a:endParaRPr>
          </a:p>
          <a:p>
            <a:pPr marR="0" lvl="0" algn="l" defTabSz="914400" rtl="0" eaLnBrk="1" fontAlgn="auto" latinLnBrk="0" hangingPunct="1">
              <a:lnSpc>
                <a:spcPct val="100000"/>
              </a:lnSpc>
              <a:spcBef>
                <a:spcPts val="0"/>
              </a:spcBef>
              <a:spcAft>
                <a:spcPts val="0"/>
              </a:spcAft>
              <a:buClrTx/>
              <a:buSzTx/>
              <a:tabLst/>
              <a:defRPr/>
            </a:pPr>
            <a:r>
              <a:rPr kumimoji="0" lang="nl-NL" sz="1000" b="1" i="0" u="none" strike="noStrike" kern="1200" cap="none" spc="0" normalizeH="0" baseline="0" noProof="0">
                <a:ln>
                  <a:noFill/>
                </a:ln>
                <a:solidFill>
                  <a:srgbClr val="FFFFFF"/>
                </a:solidFill>
                <a:effectLst/>
                <a:uLnTx/>
                <a:uFillTx/>
                <a:latin typeface="Open Sans"/>
                <a:ea typeface="Open Sans"/>
                <a:cs typeface="Open Sans"/>
              </a:rPr>
              <a:t> </a:t>
            </a:r>
            <a:endParaRPr lang="nl-NL" sz="1000" b="1" i="0" u="none" strike="noStrike" kern="1200" cap="none" spc="0" normalizeH="0" baseline="0" noProof="0">
              <a:ln>
                <a:noFill/>
              </a:ln>
              <a:solidFill>
                <a:srgbClr val="FFFFFF"/>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All</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data (IT/OT)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stored</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in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AcuPrism</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Acuvate</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Enterprise Data Platform</a:t>
            </a:r>
            <a:endParaRPr lang="nl-NL" sz="1000" b="1" i="0" u="none" strike="noStrike" kern="1200" cap="none" spc="0" normalizeH="0" baseline="0" noProof="0">
              <a:ln>
                <a:noFill/>
              </a:ln>
              <a:solidFill>
                <a:srgbClr val="FFFFFF"/>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nl-NL" sz="10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nl-NL" sz="1000" b="1" i="0" u="none" strike="noStrike" kern="1200" cap="none" spc="0" normalizeH="0" baseline="0" noProof="0">
                <a:ln>
                  <a:noFill/>
                </a:ln>
                <a:solidFill>
                  <a:srgbClr val="FFFFFF"/>
                </a:solidFill>
                <a:effectLst/>
                <a:uLnTx/>
                <a:uFillTx/>
                <a:latin typeface="Open Sans"/>
                <a:ea typeface="Open Sans"/>
                <a:cs typeface="Open Sans"/>
              </a:rPr>
              <a:t>5G (4K)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cameras</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No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need</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for</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fiber</a:t>
            </a:r>
            <a:endParaRPr lang="nl-NL" sz="1000" b="1" i="0" u="none" strike="noStrike" kern="1200" cap="none" spc="0" normalizeH="0" baseline="0" noProof="0">
              <a:ln>
                <a:noFill/>
              </a:ln>
              <a:solidFill>
                <a:srgbClr val="FFFFFF"/>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en-US" sz="1000" b="1" i="0" u="none" strike="noStrike" kern="1200" cap="none" spc="0" normalizeH="0" baseline="0" noProof="0">
              <a:ln>
                <a:noFill/>
              </a:ln>
              <a:solidFill>
                <a:srgbClr val="FFFFFF"/>
              </a:solidFill>
              <a:effectLst/>
              <a:uLnTx/>
              <a:uFillTx/>
              <a:latin typeface="Calibri" panose="020F0502020204030204"/>
              <a:ea typeface="Calibri" panose="020F0502020204030204"/>
              <a:cs typeface="Calibri" panose="020F0502020204030204"/>
            </a:endParaRPr>
          </a:p>
        </p:txBody>
      </p:sp>
      <p:sp>
        <p:nvSpPr>
          <p:cNvPr id="16" name="TextBox 15">
            <a:extLst>
              <a:ext uri="{FF2B5EF4-FFF2-40B4-BE49-F238E27FC236}">
                <a16:creationId xmlns:a16="http://schemas.microsoft.com/office/drawing/2014/main" id="{612DB143-7780-1EC4-7214-9D26FA278078}"/>
              </a:ext>
            </a:extLst>
          </p:cNvPr>
          <p:cNvSpPr txBox="1"/>
          <p:nvPr/>
        </p:nvSpPr>
        <p:spPr>
          <a:xfrm>
            <a:off x="9343982" y="1481260"/>
            <a:ext cx="2316914" cy="209288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nl-NL" sz="1000" b="1" i="0" u="none" strike="noStrike" kern="1200" cap="none" spc="0" normalizeH="0" baseline="0" noProof="0">
                <a:ln>
                  <a:noFill/>
                </a:ln>
                <a:solidFill>
                  <a:srgbClr val="FFFFFF"/>
                </a:solidFill>
                <a:effectLst/>
                <a:uLnTx/>
                <a:uFillTx/>
                <a:latin typeface="Open Sans"/>
                <a:ea typeface="Open Sans"/>
                <a:cs typeface="Open Sans"/>
              </a:rPr>
              <a:t>Sources: Fields, Platforms, drilling, transport,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wells</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etc.</a:t>
            </a:r>
            <a:endParaRPr lang="nl-NL" sz="1000" b="1" i="0" u="none" strike="noStrike" kern="1200" cap="none" spc="0" normalizeH="0" baseline="0" noProof="0">
              <a:ln>
                <a:noFill/>
              </a:ln>
              <a:solidFill>
                <a:srgbClr val="FFFFFF"/>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nl-NL" sz="10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Intrinsic</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safe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where</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needed</a:t>
            </a:r>
            <a:endParaRPr lang="nl-NL" sz="1000" b="1" i="0" u="none" strike="noStrike" kern="1200" cap="none" spc="0" normalizeH="0" baseline="0" noProof="0" err="1">
              <a:ln>
                <a:noFill/>
              </a:ln>
              <a:solidFill>
                <a:srgbClr val="FFFFFF"/>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nl-NL" sz="10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nl-NL" sz="1000" b="1" i="0" u="none" strike="noStrike" kern="1200" cap="none" spc="0" normalizeH="0" baseline="0" noProof="0">
                <a:ln>
                  <a:noFill/>
                </a:ln>
                <a:solidFill>
                  <a:srgbClr val="FFFFFF"/>
                </a:solidFill>
                <a:effectLst/>
                <a:uLnTx/>
                <a:uFillTx/>
                <a:latin typeface="Open Sans"/>
                <a:ea typeface="Open Sans"/>
                <a:cs typeface="Open Sans"/>
              </a:rPr>
              <a:t>Monitoring  volumes</a:t>
            </a:r>
            <a:endParaRPr lang="nl-NL" sz="1000" b="1" i="0" u="none" strike="noStrike" kern="1200" cap="none" spc="0" normalizeH="0" baseline="0" noProof="0">
              <a:ln>
                <a:noFill/>
              </a:ln>
              <a:solidFill>
                <a:srgbClr val="FFFFFF"/>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nl-NL" sz="10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nl-NL" sz="1000" b="1" i="0" u="none" strike="noStrike" kern="1200" cap="none" spc="0" normalizeH="0" baseline="0" noProof="0">
                <a:ln>
                  <a:noFill/>
                </a:ln>
                <a:solidFill>
                  <a:srgbClr val="FFFFFF"/>
                </a:solidFill>
                <a:effectLst/>
                <a:uLnTx/>
                <a:uFillTx/>
                <a:latin typeface="Open Sans"/>
                <a:ea typeface="Open Sans"/>
                <a:cs typeface="Open Sans"/>
              </a:rPr>
              <a:t>Bi-</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directional</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advisory</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set points)</a:t>
            </a:r>
            <a:endParaRPr lang="nl-NL" sz="1000" b="1" i="0" u="none" strike="noStrike" kern="1200" cap="none" spc="0" normalizeH="0" baseline="0" noProof="0">
              <a:ln>
                <a:noFill/>
              </a:ln>
              <a:solidFill>
                <a:srgbClr val="FFFFFF"/>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nl-NL" sz="10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nl-NL" sz="1000" b="1" i="0" u="none" strike="noStrike" kern="1200" cap="none" spc="0" normalizeH="0" baseline="0" noProof="0">
                <a:ln>
                  <a:noFill/>
                </a:ln>
                <a:solidFill>
                  <a:srgbClr val="FFFFFF"/>
                </a:solidFill>
                <a:effectLst/>
                <a:uLnTx/>
                <a:uFillTx/>
                <a:latin typeface="Open Sans"/>
                <a:ea typeface="Open Sans"/>
                <a:cs typeface="Open Sans"/>
              </a:rPr>
              <a:t>Support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for</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a:t>
            </a:r>
            <a:r>
              <a:rPr kumimoji="0" lang="nl-NL" sz="1000" b="1" i="0" u="none" strike="noStrike" kern="1200" cap="none" spc="0" normalizeH="0" baseline="0" noProof="0" err="1">
                <a:ln>
                  <a:noFill/>
                </a:ln>
                <a:solidFill>
                  <a:srgbClr val="FFFFFF"/>
                </a:solidFill>
                <a:effectLst/>
                <a:uLnTx/>
                <a:uFillTx/>
                <a:latin typeface="Open Sans"/>
                <a:ea typeface="Open Sans"/>
                <a:cs typeface="Open Sans"/>
              </a:rPr>
              <a:t>broad</a:t>
            </a:r>
            <a:r>
              <a:rPr kumimoji="0" lang="nl-NL" sz="1000" b="1" i="0" u="none" strike="noStrike" kern="1200" cap="none" spc="0" normalizeH="0" baseline="0" noProof="0">
                <a:ln>
                  <a:noFill/>
                </a:ln>
                <a:solidFill>
                  <a:srgbClr val="FFFFFF"/>
                </a:solidFill>
                <a:effectLst/>
                <a:uLnTx/>
                <a:uFillTx/>
                <a:latin typeface="Open Sans"/>
                <a:ea typeface="Open Sans"/>
                <a:cs typeface="Open Sans"/>
              </a:rPr>
              <a:t> spectrum of interfaces</a:t>
            </a:r>
            <a:endParaRPr lang="nl-NL" sz="1000" b="1" i="0" u="none" strike="noStrike" kern="1200" cap="none" spc="0" normalizeH="0" baseline="0" noProof="0">
              <a:ln>
                <a:noFill/>
              </a:ln>
              <a:solidFill>
                <a:srgbClr val="FFFFFF"/>
              </a:solidFill>
              <a:effectLst/>
              <a:uLnTx/>
              <a:uFillTx/>
              <a:latin typeface="Open Sans"/>
              <a:ea typeface="Open Sans"/>
              <a:cs typeface="Open Sans"/>
            </a:endParaRPr>
          </a:p>
        </p:txBody>
      </p:sp>
      <p:grpSp>
        <p:nvGrpSpPr>
          <p:cNvPr id="17" name="Group 16">
            <a:extLst>
              <a:ext uri="{FF2B5EF4-FFF2-40B4-BE49-F238E27FC236}">
                <a16:creationId xmlns:a16="http://schemas.microsoft.com/office/drawing/2014/main" id="{1BB11214-5B1D-6832-5138-173A8D36D7B9}"/>
              </a:ext>
            </a:extLst>
          </p:cNvPr>
          <p:cNvGrpSpPr/>
          <p:nvPr/>
        </p:nvGrpSpPr>
        <p:grpSpPr>
          <a:xfrm>
            <a:off x="-2140" y="0"/>
            <a:ext cx="127247" cy="6858000"/>
            <a:chOff x="-2140" y="0"/>
            <a:chExt cx="127247" cy="6858000"/>
          </a:xfrm>
        </p:grpSpPr>
        <p:sp>
          <p:nvSpPr>
            <p:cNvPr id="18" name="Rectangle 17">
              <a:extLst>
                <a:ext uri="{FF2B5EF4-FFF2-40B4-BE49-F238E27FC236}">
                  <a16:creationId xmlns:a16="http://schemas.microsoft.com/office/drawing/2014/main" id="{CEB4E920-4FF8-3486-616A-3652CA032C1B}"/>
                </a:ext>
              </a:extLst>
            </p:cNvPr>
            <p:cNvSpPr/>
            <p:nvPr/>
          </p:nvSpPr>
          <p:spPr>
            <a:xfrm>
              <a:off x="-1" y="0"/>
              <a:ext cx="125108" cy="3429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1" name="Rectangle 20">
              <a:extLst>
                <a:ext uri="{FF2B5EF4-FFF2-40B4-BE49-F238E27FC236}">
                  <a16:creationId xmlns:a16="http://schemas.microsoft.com/office/drawing/2014/main" id="{C3922768-8A58-6C31-01DF-6DD0DA826488}"/>
                </a:ext>
              </a:extLst>
            </p:cNvPr>
            <p:cNvSpPr/>
            <p:nvPr/>
          </p:nvSpPr>
          <p:spPr>
            <a:xfrm>
              <a:off x="-2140" y="3428999"/>
              <a:ext cx="125108" cy="3429001"/>
            </a:xfrm>
            <a:prstGeom prst="rect">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pic>
        <p:nvPicPr>
          <p:cNvPr id="3" name="Picture 2">
            <a:extLst>
              <a:ext uri="{FF2B5EF4-FFF2-40B4-BE49-F238E27FC236}">
                <a16:creationId xmlns:a16="http://schemas.microsoft.com/office/drawing/2014/main" id="{F05AE313-0B8B-B790-DEC2-26D4145EAE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5" name="Group 4">
            <a:extLst>
              <a:ext uri="{FF2B5EF4-FFF2-40B4-BE49-F238E27FC236}">
                <a16:creationId xmlns:a16="http://schemas.microsoft.com/office/drawing/2014/main" id="{E7B53BFD-57A4-E5CB-A584-4BE739A00437}"/>
              </a:ext>
            </a:extLst>
          </p:cNvPr>
          <p:cNvGrpSpPr/>
          <p:nvPr/>
        </p:nvGrpSpPr>
        <p:grpSpPr>
          <a:xfrm>
            <a:off x="9014827" y="187732"/>
            <a:ext cx="2967951" cy="373289"/>
            <a:chOff x="7999373" y="268427"/>
            <a:chExt cx="2967951" cy="373289"/>
          </a:xfrm>
        </p:grpSpPr>
        <p:grpSp>
          <p:nvGrpSpPr>
            <p:cNvPr id="14" name="Group 13">
              <a:extLst>
                <a:ext uri="{FF2B5EF4-FFF2-40B4-BE49-F238E27FC236}">
                  <a16:creationId xmlns:a16="http://schemas.microsoft.com/office/drawing/2014/main" id="{9336EAA9-80BD-68F3-6A6E-E67D1264610A}"/>
                </a:ext>
              </a:extLst>
            </p:cNvPr>
            <p:cNvGrpSpPr/>
            <p:nvPr/>
          </p:nvGrpSpPr>
          <p:grpSpPr>
            <a:xfrm>
              <a:off x="7999373" y="268427"/>
              <a:ext cx="2967951" cy="373289"/>
              <a:chOff x="8294129" y="283321"/>
              <a:chExt cx="2737864" cy="344350"/>
            </a:xfrm>
          </p:grpSpPr>
          <p:grpSp>
            <p:nvGrpSpPr>
              <p:cNvPr id="23" name="Group 22">
                <a:extLst>
                  <a:ext uri="{FF2B5EF4-FFF2-40B4-BE49-F238E27FC236}">
                    <a16:creationId xmlns:a16="http://schemas.microsoft.com/office/drawing/2014/main" id="{84383F41-DE55-D440-6E6D-240C6FD07E2D}"/>
                  </a:ext>
                </a:extLst>
              </p:cNvPr>
              <p:cNvGrpSpPr/>
              <p:nvPr/>
            </p:nvGrpSpPr>
            <p:grpSpPr>
              <a:xfrm>
                <a:off x="8294129" y="285357"/>
                <a:ext cx="1993819" cy="342314"/>
                <a:chOff x="8126383" y="283519"/>
                <a:chExt cx="1993819" cy="342314"/>
              </a:xfrm>
            </p:grpSpPr>
            <p:pic>
              <p:nvPicPr>
                <p:cNvPr id="25" name="Picture 24" descr="Icon&#10;&#10;Description automatically generated">
                  <a:extLst>
                    <a:ext uri="{FF2B5EF4-FFF2-40B4-BE49-F238E27FC236}">
                      <a16:creationId xmlns:a16="http://schemas.microsoft.com/office/drawing/2014/main" id="{480BD9AA-F235-8E11-C599-7D6B5E44A9A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26" name="Straight Connector 25">
                  <a:extLst>
                    <a:ext uri="{FF2B5EF4-FFF2-40B4-BE49-F238E27FC236}">
                      <a16:creationId xmlns:a16="http://schemas.microsoft.com/office/drawing/2014/main" id="{C6EF08CD-FCF6-F13E-7586-02DA8D62D1E8}"/>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27" name="Straight Connector 26">
                  <a:extLst>
                    <a:ext uri="{FF2B5EF4-FFF2-40B4-BE49-F238E27FC236}">
                      <a16:creationId xmlns:a16="http://schemas.microsoft.com/office/drawing/2014/main" id="{BEFC22AD-1903-8FB1-42B2-26F89D98E45E}"/>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24" name="Freeform 2">
                <a:extLst>
                  <a:ext uri="{FF2B5EF4-FFF2-40B4-BE49-F238E27FC236}">
                    <a16:creationId xmlns:a16="http://schemas.microsoft.com/office/drawing/2014/main" id="{111ACC4F-9674-37AE-B1C8-07CC5E7574CE}"/>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9"/>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22" name="Graphic 21">
              <a:extLst>
                <a:ext uri="{FF2B5EF4-FFF2-40B4-BE49-F238E27FC236}">
                  <a16:creationId xmlns:a16="http://schemas.microsoft.com/office/drawing/2014/main" id="{F078CA81-BDA3-02EA-5CB7-07B2D533D6C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915011" y="307944"/>
              <a:ext cx="1170603" cy="249632"/>
            </a:xfrm>
            <a:prstGeom prst="rect">
              <a:avLst/>
            </a:prstGeom>
          </p:spPr>
        </p:pic>
      </p:grpSp>
      <p:sp>
        <p:nvSpPr>
          <p:cNvPr id="8" name="Shape 3">
            <a:extLst>
              <a:ext uri="{FF2B5EF4-FFF2-40B4-BE49-F238E27FC236}">
                <a16:creationId xmlns:a16="http://schemas.microsoft.com/office/drawing/2014/main" id="{3748B6DA-3C21-D6B8-4E3C-616E187EDE23}"/>
              </a:ext>
            </a:extLst>
          </p:cNvPr>
          <p:cNvSpPr/>
          <p:nvPr/>
        </p:nvSpPr>
        <p:spPr>
          <a:xfrm>
            <a:off x="603336" y="703519"/>
            <a:ext cx="4399722" cy="45719"/>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1364974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867CF-AF65-E3EB-CCF9-37A036110322}"/>
            </a:ext>
          </a:extLst>
        </p:cNvPr>
        <p:cNvGrpSpPr/>
        <p:nvPr/>
      </p:nvGrpSpPr>
      <p:grpSpPr>
        <a:xfrm>
          <a:off x="0" y="0"/>
          <a:ext cx="0" cy="0"/>
          <a:chOff x="0" y="0"/>
          <a:chExt cx="0" cy="0"/>
        </a:xfrm>
      </p:grpSpPr>
      <p:sp>
        <p:nvSpPr>
          <p:cNvPr id="19" name="Freeform 163">
            <a:extLst>
              <a:ext uri="{FF2B5EF4-FFF2-40B4-BE49-F238E27FC236}">
                <a16:creationId xmlns:a16="http://schemas.microsoft.com/office/drawing/2014/main" id="{FA378742-5715-04F9-6187-E5DFB670D711}"/>
              </a:ext>
            </a:extLst>
          </p:cNvPr>
          <p:cNvSpPr>
            <a:spLocks noEditPoints="1"/>
          </p:cNvSpPr>
          <p:nvPr/>
        </p:nvSpPr>
        <p:spPr bwMode="auto">
          <a:xfrm>
            <a:off x="1229204" y="2125728"/>
            <a:ext cx="338328" cy="338074"/>
          </a:xfrm>
          <a:custGeom>
            <a:avLst/>
            <a:gdLst>
              <a:gd name="T0" fmla="*/ 55 w 149"/>
              <a:gd name="T1" fmla="*/ 148 h 160"/>
              <a:gd name="T2" fmla="*/ 43 w 149"/>
              <a:gd name="T3" fmla="*/ 143 h 160"/>
              <a:gd name="T4" fmla="*/ 16 w 149"/>
              <a:gd name="T5" fmla="*/ 130 h 160"/>
              <a:gd name="T6" fmla="*/ 28 w 149"/>
              <a:gd name="T7" fmla="*/ 101 h 160"/>
              <a:gd name="T8" fmla="*/ 0 w 149"/>
              <a:gd name="T9" fmla="*/ 72 h 160"/>
              <a:gd name="T10" fmla="*/ 29 w 149"/>
              <a:gd name="T11" fmla="*/ 60 h 160"/>
              <a:gd name="T12" fmla="*/ 28 w 149"/>
              <a:gd name="T13" fmla="*/ 18 h 160"/>
              <a:gd name="T14" fmla="*/ 55 w 149"/>
              <a:gd name="T15" fmla="*/ 31 h 160"/>
              <a:gd name="T16" fmla="*/ 67 w 149"/>
              <a:gd name="T17" fmla="*/ 0 h 160"/>
              <a:gd name="T18" fmla="*/ 93 w 149"/>
              <a:gd name="T19" fmla="*/ 30 h 160"/>
              <a:gd name="T20" fmla="*/ 114 w 149"/>
              <a:gd name="T21" fmla="*/ 15 h 160"/>
              <a:gd name="T22" fmla="*/ 135 w 149"/>
              <a:gd name="T23" fmla="*/ 38 h 160"/>
              <a:gd name="T24" fmla="*/ 121 w 149"/>
              <a:gd name="T25" fmla="*/ 60 h 160"/>
              <a:gd name="T26" fmla="*/ 149 w 149"/>
              <a:gd name="T27" fmla="*/ 88 h 160"/>
              <a:gd name="T28" fmla="*/ 121 w 149"/>
              <a:gd name="T29" fmla="*/ 101 h 160"/>
              <a:gd name="T30" fmla="*/ 133 w 149"/>
              <a:gd name="T31" fmla="*/ 130 h 160"/>
              <a:gd name="T32" fmla="*/ 106 w 149"/>
              <a:gd name="T33" fmla="*/ 143 h 160"/>
              <a:gd name="T34" fmla="*/ 93 w 149"/>
              <a:gd name="T35" fmla="*/ 148 h 160"/>
              <a:gd name="T36" fmla="*/ 57 w 149"/>
              <a:gd name="T37" fmla="*/ 120 h 160"/>
              <a:gd name="T38" fmla="*/ 64 w 149"/>
              <a:gd name="T39" fmla="*/ 148 h 160"/>
              <a:gd name="T40" fmla="*/ 85 w 149"/>
              <a:gd name="T41" fmla="*/ 148 h 160"/>
              <a:gd name="T42" fmla="*/ 92 w 149"/>
              <a:gd name="T43" fmla="*/ 120 h 160"/>
              <a:gd name="T44" fmla="*/ 114 w 149"/>
              <a:gd name="T45" fmla="*/ 136 h 160"/>
              <a:gd name="T46" fmla="*/ 126 w 149"/>
              <a:gd name="T47" fmla="*/ 121 h 160"/>
              <a:gd name="T48" fmla="*/ 114 w 149"/>
              <a:gd name="T49" fmla="*/ 94 h 160"/>
              <a:gd name="T50" fmla="*/ 139 w 149"/>
              <a:gd name="T51" fmla="*/ 90 h 160"/>
              <a:gd name="T52" fmla="*/ 138 w 149"/>
              <a:gd name="T53" fmla="*/ 69 h 160"/>
              <a:gd name="T54" fmla="*/ 111 w 149"/>
              <a:gd name="T55" fmla="*/ 61 h 160"/>
              <a:gd name="T56" fmla="*/ 126 w 149"/>
              <a:gd name="T57" fmla="*/ 38 h 160"/>
              <a:gd name="T58" fmla="*/ 114 w 149"/>
              <a:gd name="T59" fmla="*/ 25 h 160"/>
              <a:gd name="T60" fmla="*/ 92 w 149"/>
              <a:gd name="T61" fmla="*/ 41 h 160"/>
              <a:gd name="T62" fmla="*/ 85 w 149"/>
              <a:gd name="T63" fmla="*/ 12 h 160"/>
              <a:gd name="T64" fmla="*/ 64 w 149"/>
              <a:gd name="T65" fmla="*/ 12 h 160"/>
              <a:gd name="T66" fmla="*/ 57 w 149"/>
              <a:gd name="T67" fmla="*/ 41 h 160"/>
              <a:gd name="T68" fmla="*/ 35 w 149"/>
              <a:gd name="T69" fmla="*/ 25 h 160"/>
              <a:gd name="T70" fmla="*/ 23 w 149"/>
              <a:gd name="T71" fmla="*/ 40 h 160"/>
              <a:gd name="T72" fmla="*/ 35 w 149"/>
              <a:gd name="T73" fmla="*/ 67 h 160"/>
              <a:gd name="T74" fmla="*/ 10 w 149"/>
              <a:gd name="T75" fmla="*/ 72 h 160"/>
              <a:gd name="T76" fmla="*/ 31 w 149"/>
              <a:gd name="T77" fmla="*/ 91 h 160"/>
              <a:gd name="T78" fmla="*/ 36 w 149"/>
              <a:gd name="T79" fmla="*/ 106 h 160"/>
              <a:gd name="T80" fmla="*/ 34 w 149"/>
              <a:gd name="T81" fmla="*/ 136 h 160"/>
              <a:gd name="T82" fmla="*/ 50 w 149"/>
              <a:gd name="T83" fmla="*/ 120 h 160"/>
              <a:gd name="T84" fmla="*/ 53 w 149"/>
              <a:gd name="T85" fmla="*/ 80 h 160"/>
              <a:gd name="T86" fmla="*/ 74 w 149"/>
              <a:gd name="T87" fmla="*/ 103 h 160"/>
              <a:gd name="T88" fmla="*/ 74 w 149"/>
              <a:gd name="T89" fmla="*/ 94 h 160"/>
              <a:gd name="T90" fmla="*/ 74 w 149"/>
              <a:gd name="T91" fmla="*/ 6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 h="160">
                <a:moveTo>
                  <a:pt x="82" y="160"/>
                </a:moveTo>
                <a:cubicBezTo>
                  <a:pt x="67" y="160"/>
                  <a:pt x="67" y="160"/>
                  <a:pt x="67" y="160"/>
                </a:cubicBezTo>
                <a:cubicBezTo>
                  <a:pt x="61" y="160"/>
                  <a:pt x="55" y="155"/>
                  <a:pt x="55" y="148"/>
                </a:cubicBezTo>
                <a:cubicBezTo>
                  <a:pt x="55" y="130"/>
                  <a:pt x="55" y="130"/>
                  <a:pt x="55" y="130"/>
                </a:cubicBezTo>
                <a:cubicBezTo>
                  <a:pt x="55" y="129"/>
                  <a:pt x="55" y="129"/>
                  <a:pt x="55" y="129"/>
                </a:cubicBezTo>
                <a:cubicBezTo>
                  <a:pt x="43" y="143"/>
                  <a:pt x="43" y="143"/>
                  <a:pt x="43" y="143"/>
                </a:cubicBezTo>
                <a:cubicBezTo>
                  <a:pt x="42" y="145"/>
                  <a:pt x="38" y="145"/>
                  <a:pt x="35" y="145"/>
                </a:cubicBezTo>
                <a:cubicBezTo>
                  <a:pt x="33" y="145"/>
                  <a:pt x="30" y="145"/>
                  <a:pt x="28" y="143"/>
                </a:cubicBezTo>
                <a:cubicBezTo>
                  <a:pt x="16" y="130"/>
                  <a:pt x="16" y="130"/>
                  <a:pt x="16" y="130"/>
                </a:cubicBezTo>
                <a:cubicBezTo>
                  <a:pt x="12" y="126"/>
                  <a:pt x="12" y="118"/>
                  <a:pt x="16" y="114"/>
                </a:cubicBezTo>
                <a:cubicBezTo>
                  <a:pt x="29" y="101"/>
                  <a:pt x="29" y="101"/>
                  <a:pt x="29" y="101"/>
                </a:cubicBezTo>
                <a:cubicBezTo>
                  <a:pt x="28" y="101"/>
                  <a:pt x="28" y="101"/>
                  <a:pt x="28" y="101"/>
                </a:cubicBezTo>
                <a:cubicBezTo>
                  <a:pt x="11" y="101"/>
                  <a:pt x="11" y="101"/>
                  <a:pt x="11" y="101"/>
                </a:cubicBezTo>
                <a:cubicBezTo>
                  <a:pt x="5" y="101"/>
                  <a:pt x="0" y="95"/>
                  <a:pt x="0" y="88"/>
                </a:cubicBezTo>
                <a:cubicBezTo>
                  <a:pt x="0" y="72"/>
                  <a:pt x="0" y="72"/>
                  <a:pt x="0" y="72"/>
                </a:cubicBezTo>
                <a:cubicBezTo>
                  <a:pt x="0" y="65"/>
                  <a:pt x="5" y="60"/>
                  <a:pt x="11" y="60"/>
                </a:cubicBezTo>
                <a:cubicBezTo>
                  <a:pt x="28" y="60"/>
                  <a:pt x="28" y="60"/>
                  <a:pt x="28" y="60"/>
                </a:cubicBezTo>
                <a:cubicBezTo>
                  <a:pt x="29" y="60"/>
                  <a:pt x="29" y="60"/>
                  <a:pt x="29" y="60"/>
                </a:cubicBezTo>
                <a:cubicBezTo>
                  <a:pt x="16" y="46"/>
                  <a:pt x="16" y="46"/>
                  <a:pt x="16" y="46"/>
                </a:cubicBezTo>
                <a:cubicBezTo>
                  <a:pt x="12" y="42"/>
                  <a:pt x="12" y="34"/>
                  <a:pt x="16" y="30"/>
                </a:cubicBezTo>
                <a:cubicBezTo>
                  <a:pt x="28" y="18"/>
                  <a:pt x="28" y="18"/>
                  <a:pt x="28" y="18"/>
                </a:cubicBezTo>
                <a:cubicBezTo>
                  <a:pt x="30" y="15"/>
                  <a:pt x="33" y="15"/>
                  <a:pt x="35" y="15"/>
                </a:cubicBezTo>
                <a:cubicBezTo>
                  <a:pt x="38" y="15"/>
                  <a:pt x="42" y="15"/>
                  <a:pt x="43" y="18"/>
                </a:cubicBezTo>
                <a:cubicBezTo>
                  <a:pt x="55" y="31"/>
                  <a:pt x="55" y="31"/>
                  <a:pt x="55" y="31"/>
                </a:cubicBezTo>
                <a:cubicBezTo>
                  <a:pt x="55" y="30"/>
                  <a:pt x="55" y="30"/>
                  <a:pt x="55" y="30"/>
                </a:cubicBezTo>
                <a:cubicBezTo>
                  <a:pt x="55" y="12"/>
                  <a:pt x="55" y="12"/>
                  <a:pt x="55" y="12"/>
                </a:cubicBezTo>
                <a:cubicBezTo>
                  <a:pt x="55" y="6"/>
                  <a:pt x="61" y="0"/>
                  <a:pt x="67" y="0"/>
                </a:cubicBezTo>
                <a:cubicBezTo>
                  <a:pt x="82" y="0"/>
                  <a:pt x="82" y="0"/>
                  <a:pt x="82" y="0"/>
                </a:cubicBezTo>
                <a:cubicBezTo>
                  <a:pt x="88" y="0"/>
                  <a:pt x="93" y="6"/>
                  <a:pt x="93" y="12"/>
                </a:cubicBezTo>
                <a:cubicBezTo>
                  <a:pt x="93" y="30"/>
                  <a:pt x="93" y="30"/>
                  <a:pt x="93" y="30"/>
                </a:cubicBezTo>
                <a:cubicBezTo>
                  <a:pt x="93" y="31"/>
                  <a:pt x="93" y="31"/>
                  <a:pt x="93" y="31"/>
                </a:cubicBezTo>
                <a:cubicBezTo>
                  <a:pt x="106" y="18"/>
                  <a:pt x="106" y="18"/>
                  <a:pt x="106" y="18"/>
                </a:cubicBezTo>
                <a:cubicBezTo>
                  <a:pt x="107" y="15"/>
                  <a:pt x="111" y="15"/>
                  <a:pt x="114" y="15"/>
                </a:cubicBezTo>
                <a:cubicBezTo>
                  <a:pt x="116" y="15"/>
                  <a:pt x="119" y="15"/>
                  <a:pt x="121" y="18"/>
                </a:cubicBezTo>
                <a:cubicBezTo>
                  <a:pt x="133" y="30"/>
                  <a:pt x="133" y="30"/>
                  <a:pt x="133" y="30"/>
                </a:cubicBezTo>
                <a:cubicBezTo>
                  <a:pt x="135" y="31"/>
                  <a:pt x="135" y="35"/>
                  <a:pt x="135" y="38"/>
                </a:cubicBezTo>
                <a:cubicBezTo>
                  <a:pt x="135" y="41"/>
                  <a:pt x="135" y="45"/>
                  <a:pt x="133" y="46"/>
                </a:cubicBezTo>
                <a:cubicBezTo>
                  <a:pt x="120" y="60"/>
                  <a:pt x="120" y="60"/>
                  <a:pt x="120" y="60"/>
                </a:cubicBezTo>
                <a:cubicBezTo>
                  <a:pt x="120" y="60"/>
                  <a:pt x="120" y="60"/>
                  <a:pt x="121" y="60"/>
                </a:cubicBezTo>
                <a:cubicBezTo>
                  <a:pt x="138" y="60"/>
                  <a:pt x="138" y="60"/>
                  <a:pt x="138" y="60"/>
                </a:cubicBezTo>
                <a:cubicBezTo>
                  <a:pt x="144" y="60"/>
                  <a:pt x="149" y="65"/>
                  <a:pt x="149" y="72"/>
                </a:cubicBezTo>
                <a:cubicBezTo>
                  <a:pt x="149" y="88"/>
                  <a:pt x="149" y="88"/>
                  <a:pt x="149" y="88"/>
                </a:cubicBezTo>
                <a:cubicBezTo>
                  <a:pt x="149" y="91"/>
                  <a:pt x="148" y="95"/>
                  <a:pt x="145" y="97"/>
                </a:cubicBezTo>
                <a:cubicBezTo>
                  <a:pt x="143" y="99"/>
                  <a:pt x="140" y="101"/>
                  <a:pt x="138" y="101"/>
                </a:cubicBezTo>
                <a:cubicBezTo>
                  <a:pt x="121" y="101"/>
                  <a:pt x="121" y="101"/>
                  <a:pt x="121" y="101"/>
                </a:cubicBezTo>
                <a:cubicBezTo>
                  <a:pt x="120" y="101"/>
                  <a:pt x="120" y="101"/>
                  <a:pt x="120" y="101"/>
                </a:cubicBezTo>
                <a:cubicBezTo>
                  <a:pt x="133" y="114"/>
                  <a:pt x="133" y="114"/>
                  <a:pt x="133" y="114"/>
                </a:cubicBezTo>
                <a:cubicBezTo>
                  <a:pt x="136" y="118"/>
                  <a:pt x="136" y="126"/>
                  <a:pt x="133" y="130"/>
                </a:cubicBezTo>
                <a:cubicBezTo>
                  <a:pt x="121" y="143"/>
                  <a:pt x="121" y="143"/>
                  <a:pt x="121" y="143"/>
                </a:cubicBezTo>
                <a:cubicBezTo>
                  <a:pt x="119" y="145"/>
                  <a:pt x="116" y="145"/>
                  <a:pt x="114" y="145"/>
                </a:cubicBezTo>
                <a:cubicBezTo>
                  <a:pt x="111" y="145"/>
                  <a:pt x="107" y="145"/>
                  <a:pt x="106" y="143"/>
                </a:cubicBezTo>
                <a:cubicBezTo>
                  <a:pt x="93" y="129"/>
                  <a:pt x="93" y="129"/>
                  <a:pt x="93" y="129"/>
                </a:cubicBezTo>
                <a:cubicBezTo>
                  <a:pt x="93" y="129"/>
                  <a:pt x="93" y="129"/>
                  <a:pt x="93" y="130"/>
                </a:cubicBezTo>
                <a:cubicBezTo>
                  <a:pt x="93" y="148"/>
                  <a:pt x="93" y="148"/>
                  <a:pt x="93" y="148"/>
                </a:cubicBezTo>
                <a:cubicBezTo>
                  <a:pt x="93" y="155"/>
                  <a:pt x="88" y="160"/>
                  <a:pt x="82" y="160"/>
                </a:cubicBezTo>
                <a:close/>
                <a:moveTo>
                  <a:pt x="54" y="118"/>
                </a:moveTo>
                <a:cubicBezTo>
                  <a:pt x="54" y="118"/>
                  <a:pt x="55" y="120"/>
                  <a:pt x="57" y="120"/>
                </a:cubicBezTo>
                <a:cubicBezTo>
                  <a:pt x="58" y="120"/>
                  <a:pt x="59" y="121"/>
                  <a:pt x="62" y="122"/>
                </a:cubicBezTo>
                <a:cubicBezTo>
                  <a:pt x="63" y="122"/>
                  <a:pt x="64" y="124"/>
                  <a:pt x="64" y="126"/>
                </a:cubicBezTo>
                <a:cubicBezTo>
                  <a:pt x="64" y="148"/>
                  <a:pt x="64" y="148"/>
                  <a:pt x="64" y="148"/>
                </a:cubicBezTo>
                <a:cubicBezTo>
                  <a:pt x="64" y="149"/>
                  <a:pt x="66" y="149"/>
                  <a:pt x="67" y="149"/>
                </a:cubicBezTo>
                <a:cubicBezTo>
                  <a:pt x="82" y="149"/>
                  <a:pt x="82" y="149"/>
                  <a:pt x="82" y="149"/>
                </a:cubicBezTo>
                <a:cubicBezTo>
                  <a:pt x="83" y="149"/>
                  <a:pt x="85" y="149"/>
                  <a:pt x="85" y="148"/>
                </a:cubicBezTo>
                <a:cubicBezTo>
                  <a:pt x="85" y="126"/>
                  <a:pt x="85" y="126"/>
                  <a:pt x="85" y="126"/>
                </a:cubicBezTo>
                <a:cubicBezTo>
                  <a:pt x="85" y="124"/>
                  <a:pt x="86" y="122"/>
                  <a:pt x="87" y="122"/>
                </a:cubicBezTo>
                <a:cubicBezTo>
                  <a:pt x="90" y="121"/>
                  <a:pt x="91" y="120"/>
                  <a:pt x="92" y="120"/>
                </a:cubicBezTo>
                <a:cubicBezTo>
                  <a:pt x="95" y="118"/>
                  <a:pt x="97" y="118"/>
                  <a:pt x="98" y="120"/>
                </a:cubicBezTo>
                <a:cubicBezTo>
                  <a:pt x="112" y="136"/>
                  <a:pt x="112" y="136"/>
                  <a:pt x="112" y="136"/>
                </a:cubicBezTo>
                <a:cubicBezTo>
                  <a:pt x="114" y="136"/>
                  <a:pt x="114" y="136"/>
                  <a:pt x="114" y="136"/>
                </a:cubicBezTo>
                <a:cubicBezTo>
                  <a:pt x="115" y="136"/>
                  <a:pt x="115" y="136"/>
                  <a:pt x="115" y="136"/>
                </a:cubicBezTo>
                <a:cubicBezTo>
                  <a:pt x="126" y="124"/>
                  <a:pt x="126" y="124"/>
                  <a:pt x="126" y="124"/>
                </a:cubicBezTo>
                <a:cubicBezTo>
                  <a:pt x="126" y="122"/>
                  <a:pt x="126" y="121"/>
                  <a:pt x="126" y="121"/>
                </a:cubicBezTo>
                <a:cubicBezTo>
                  <a:pt x="111" y="106"/>
                  <a:pt x="111" y="106"/>
                  <a:pt x="111" y="106"/>
                </a:cubicBezTo>
                <a:cubicBezTo>
                  <a:pt x="110" y="105"/>
                  <a:pt x="110" y="102"/>
                  <a:pt x="111" y="99"/>
                </a:cubicBezTo>
                <a:cubicBezTo>
                  <a:pt x="112" y="98"/>
                  <a:pt x="112" y="97"/>
                  <a:pt x="114" y="94"/>
                </a:cubicBezTo>
                <a:cubicBezTo>
                  <a:pt x="114" y="92"/>
                  <a:pt x="115" y="91"/>
                  <a:pt x="117" y="91"/>
                </a:cubicBezTo>
                <a:cubicBezTo>
                  <a:pt x="138" y="91"/>
                  <a:pt x="138" y="91"/>
                  <a:pt x="138" y="91"/>
                </a:cubicBezTo>
                <a:cubicBezTo>
                  <a:pt x="139" y="90"/>
                  <a:pt x="139" y="90"/>
                  <a:pt x="139" y="90"/>
                </a:cubicBezTo>
                <a:cubicBezTo>
                  <a:pt x="139" y="90"/>
                  <a:pt x="139" y="90"/>
                  <a:pt x="139" y="88"/>
                </a:cubicBezTo>
                <a:cubicBezTo>
                  <a:pt x="139" y="72"/>
                  <a:pt x="139" y="72"/>
                  <a:pt x="139" y="72"/>
                </a:cubicBezTo>
                <a:cubicBezTo>
                  <a:pt x="139" y="71"/>
                  <a:pt x="139" y="69"/>
                  <a:pt x="138" y="69"/>
                </a:cubicBezTo>
                <a:cubicBezTo>
                  <a:pt x="117" y="69"/>
                  <a:pt x="117" y="69"/>
                  <a:pt x="117" y="69"/>
                </a:cubicBezTo>
                <a:cubicBezTo>
                  <a:pt x="115" y="69"/>
                  <a:pt x="114" y="68"/>
                  <a:pt x="114" y="67"/>
                </a:cubicBezTo>
                <a:cubicBezTo>
                  <a:pt x="112" y="64"/>
                  <a:pt x="112" y="63"/>
                  <a:pt x="111" y="61"/>
                </a:cubicBezTo>
                <a:cubicBezTo>
                  <a:pt x="110" y="59"/>
                  <a:pt x="110" y="56"/>
                  <a:pt x="111" y="54"/>
                </a:cubicBezTo>
                <a:cubicBezTo>
                  <a:pt x="126" y="40"/>
                  <a:pt x="126" y="40"/>
                  <a:pt x="126" y="40"/>
                </a:cubicBezTo>
                <a:cubicBezTo>
                  <a:pt x="126" y="38"/>
                  <a:pt x="126" y="38"/>
                  <a:pt x="126" y="38"/>
                </a:cubicBezTo>
                <a:cubicBezTo>
                  <a:pt x="126" y="37"/>
                  <a:pt x="126" y="37"/>
                  <a:pt x="126" y="37"/>
                </a:cubicBezTo>
                <a:cubicBezTo>
                  <a:pt x="115" y="25"/>
                  <a:pt x="115" y="25"/>
                  <a:pt x="115" y="25"/>
                </a:cubicBezTo>
                <a:cubicBezTo>
                  <a:pt x="114" y="25"/>
                  <a:pt x="114" y="25"/>
                  <a:pt x="114" y="25"/>
                </a:cubicBezTo>
                <a:cubicBezTo>
                  <a:pt x="112" y="25"/>
                  <a:pt x="112" y="25"/>
                  <a:pt x="112" y="25"/>
                </a:cubicBezTo>
                <a:cubicBezTo>
                  <a:pt x="98" y="40"/>
                  <a:pt x="98" y="40"/>
                  <a:pt x="98" y="40"/>
                </a:cubicBezTo>
                <a:cubicBezTo>
                  <a:pt x="97" y="42"/>
                  <a:pt x="95" y="42"/>
                  <a:pt x="92" y="41"/>
                </a:cubicBezTo>
                <a:cubicBezTo>
                  <a:pt x="91" y="40"/>
                  <a:pt x="90" y="40"/>
                  <a:pt x="87" y="38"/>
                </a:cubicBezTo>
                <a:cubicBezTo>
                  <a:pt x="86" y="38"/>
                  <a:pt x="85" y="37"/>
                  <a:pt x="85" y="34"/>
                </a:cubicBezTo>
                <a:cubicBezTo>
                  <a:pt x="85" y="12"/>
                  <a:pt x="85" y="12"/>
                  <a:pt x="85" y="12"/>
                </a:cubicBezTo>
                <a:cubicBezTo>
                  <a:pt x="85" y="11"/>
                  <a:pt x="83" y="11"/>
                  <a:pt x="82" y="11"/>
                </a:cubicBezTo>
                <a:cubicBezTo>
                  <a:pt x="67" y="11"/>
                  <a:pt x="67" y="11"/>
                  <a:pt x="67" y="11"/>
                </a:cubicBezTo>
                <a:cubicBezTo>
                  <a:pt x="66" y="11"/>
                  <a:pt x="64" y="11"/>
                  <a:pt x="64" y="12"/>
                </a:cubicBezTo>
                <a:cubicBezTo>
                  <a:pt x="64" y="34"/>
                  <a:pt x="64" y="34"/>
                  <a:pt x="64" y="34"/>
                </a:cubicBezTo>
                <a:cubicBezTo>
                  <a:pt x="64" y="37"/>
                  <a:pt x="63" y="38"/>
                  <a:pt x="62" y="38"/>
                </a:cubicBezTo>
                <a:cubicBezTo>
                  <a:pt x="59" y="40"/>
                  <a:pt x="58" y="40"/>
                  <a:pt x="57" y="41"/>
                </a:cubicBezTo>
                <a:cubicBezTo>
                  <a:pt x="54" y="42"/>
                  <a:pt x="52" y="42"/>
                  <a:pt x="50" y="40"/>
                </a:cubicBezTo>
                <a:cubicBezTo>
                  <a:pt x="36" y="25"/>
                  <a:pt x="36" y="25"/>
                  <a:pt x="36" y="25"/>
                </a:cubicBezTo>
                <a:cubicBezTo>
                  <a:pt x="35" y="25"/>
                  <a:pt x="35" y="25"/>
                  <a:pt x="35" y="25"/>
                </a:cubicBezTo>
                <a:cubicBezTo>
                  <a:pt x="34" y="25"/>
                  <a:pt x="34" y="25"/>
                  <a:pt x="34" y="25"/>
                </a:cubicBezTo>
                <a:cubicBezTo>
                  <a:pt x="23" y="37"/>
                  <a:pt x="23" y="37"/>
                  <a:pt x="23" y="37"/>
                </a:cubicBezTo>
                <a:cubicBezTo>
                  <a:pt x="23" y="38"/>
                  <a:pt x="23" y="38"/>
                  <a:pt x="23" y="40"/>
                </a:cubicBezTo>
                <a:cubicBezTo>
                  <a:pt x="36" y="54"/>
                  <a:pt x="36" y="54"/>
                  <a:pt x="36" y="54"/>
                </a:cubicBezTo>
                <a:cubicBezTo>
                  <a:pt x="39" y="56"/>
                  <a:pt x="39" y="59"/>
                  <a:pt x="38" y="61"/>
                </a:cubicBezTo>
                <a:cubicBezTo>
                  <a:pt x="36" y="63"/>
                  <a:pt x="36" y="64"/>
                  <a:pt x="35" y="67"/>
                </a:cubicBezTo>
                <a:cubicBezTo>
                  <a:pt x="35" y="68"/>
                  <a:pt x="34" y="69"/>
                  <a:pt x="31" y="69"/>
                </a:cubicBezTo>
                <a:cubicBezTo>
                  <a:pt x="11" y="69"/>
                  <a:pt x="11" y="69"/>
                  <a:pt x="11" y="69"/>
                </a:cubicBezTo>
                <a:cubicBezTo>
                  <a:pt x="10" y="69"/>
                  <a:pt x="10" y="71"/>
                  <a:pt x="10" y="72"/>
                </a:cubicBezTo>
                <a:cubicBezTo>
                  <a:pt x="10" y="88"/>
                  <a:pt x="10" y="88"/>
                  <a:pt x="10" y="88"/>
                </a:cubicBezTo>
                <a:cubicBezTo>
                  <a:pt x="10" y="90"/>
                  <a:pt x="10" y="91"/>
                  <a:pt x="11" y="91"/>
                </a:cubicBezTo>
                <a:cubicBezTo>
                  <a:pt x="31" y="91"/>
                  <a:pt x="31" y="91"/>
                  <a:pt x="31" y="91"/>
                </a:cubicBezTo>
                <a:cubicBezTo>
                  <a:pt x="34" y="91"/>
                  <a:pt x="35" y="92"/>
                  <a:pt x="35" y="94"/>
                </a:cubicBezTo>
                <a:cubicBezTo>
                  <a:pt x="36" y="97"/>
                  <a:pt x="36" y="98"/>
                  <a:pt x="38" y="99"/>
                </a:cubicBezTo>
                <a:cubicBezTo>
                  <a:pt x="39" y="102"/>
                  <a:pt x="39" y="105"/>
                  <a:pt x="36" y="106"/>
                </a:cubicBezTo>
                <a:cubicBezTo>
                  <a:pt x="23" y="121"/>
                  <a:pt x="23" y="121"/>
                  <a:pt x="23" y="121"/>
                </a:cubicBezTo>
                <a:cubicBezTo>
                  <a:pt x="23" y="121"/>
                  <a:pt x="23" y="122"/>
                  <a:pt x="23" y="124"/>
                </a:cubicBezTo>
                <a:cubicBezTo>
                  <a:pt x="34" y="136"/>
                  <a:pt x="34" y="136"/>
                  <a:pt x="34" y="136"/>
                </a:cubicBezTo>
                <a:cubicBezTo>
                  <a:pt x="35" y="136"/>
                  <a:pt x="35" y="136"/>
                  <a:pt x="35" y="136"/>
                </a:cubicBezTo>
                <a:cubicBezTo>
                  <a:pt x="36" y="136"/>
                  <a:pt x="36" y="136"/>
                  <a:pt x="36" y="136"/>
                </a:cubicBezTo>
                <a:cubicBezTo>
                  <a:pt x="50" y="120"/>
                  <a:pt x="50" y="120"/>
                  <a:pt x="50" y="120"/>
                </a:cubicBezTo>
                <a:cubicBezTo>
                  <a:pt x="52" y="120"/>
                  <a:pt x="53" y="118"/>
                  <a:pt x="54" y="118"/>
                </a:cubicBezTo>
                <a:close/>
                <a:moveTo>
                  <a:pt x="74" y="103"/>
                </a:moveTo>
                <a:cubicBezTo>
                  <a:pt x="62" y="103"/>
                  <a:pt x="53" y="92"/>
                  <a:pt x="53" y="80"/>
                </a:cubicBezTo>
                <a:cubicBezTo>
                  <a:pt x="53" y="67"/>
                  <a:pt x="62" y="57"/>
                  <a:pt x="74" y="57"/>
                </a:cubicBezTo>
                <a:cubicBezTo>
                  <a:pt x="86" y="57"/>
                  <a:pt x="96" y="67"/>
                  <a:pt x="96" y="80"/>
                </a:cubicBezTo>
                <a:cubicBezTo>
                  <a:pt x="96" y="92"/>
                  <a:pt x="86" y="103"/>
                  <a:pt x="74" y="103"/>
                </a:cubicBezTo>
                <a:close/>
                <a:moveTo>
                  <a:pt x="74" y="67"/>
                </a:moveTo>
                <a:cubicBezTo>
                  <a:pt x="67" y="67"/>
                  <a:pt x="62" y="72"/>
                  <a:pt x="62" y="80"/>
                </a:cubicBezTo>
                <a:cubicBezTo>
                  <a:pt x="62" y="88"/>
                  <a:pt x="67" y="94"/>
                  <a:pt x="74" y="94"/>
                </a:cubicBezTo>
                <a:cubicBezTo>
                  <a:pt x="82" y="94"/>
                  <a:pt x="87" y="88"/>
                  <a:pt x="87" y="80"/>
                </a:cubicBezTo>
                <a:cubicBezTo>
                  <a:pt x="87" y="72"/>
                  <a:pt x="82" y="67"/>
                  <a:pt x="74" y="67"/>
                </a:cubicBezTo>
                <a:close/>
                <a:moveTo>
                  <a:pt x="74" y="67"/>
                </a:moveTo>
                <a:cubicBezTo>
                  <a:pt x="74" y="67"/>
                  <a:pt x="74" y="67"/>
                  <a:pt x="74" y="6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163">
            <a:extLst>
              <a:ext uri="{FF2B5EF4-FFF2-40B4-BE49-F238E27FC236}">
                <a16:creationId xmlns:a16="http://schemas.microsoft.com/office/drawing/2014/main" id="{95262EFE-E083-94E4-5618-C661C3FAD580}"/>
              </a:ext>
            </a:extLst>
          </p:cNvPr>
          <p:cNvSpPr>
            <a:spLocks noEditPoints="1"/>
          </p:cNvSpPr>
          <p:nvPr/>
        </p:nvSpPr>
        <p:spPr bwMode="auto">
          <a:xfrm>
            <a:off x="730813" y="5109093"/>
            <a:ext cx="338328" cy="338074"/>
          </a:xfrm>
          <a:custGeom>
            <a:avLst/>
            <a:gdLst>
              <a:gd name="T0" fmla="*/ 55 w 149"/>
              <a:gd name="T1" fmla="*/ 148 h 160"/>
              <a:gd name="T2" fmla="*/ 43 w 149"/>
              <a:gd name="T3" fmla="*/ 143 h 160"/>
              <a:gd name="T4" fmla="*/ 16 w 149"/>
              <a:gd name="T5" fmla="*/ 130 h 160"/>
              <a:gd name="T6" fmla="*/ 28 w 149"/>
              <a:gd name="T7" fmla="*/ 101 h 160"/>
              <a:gd name="T8" fmla="*/ 0 w 149"/>
              <a:gd name="T9" fmla="*/ 72 h 160"/>
              <a:gd name="T10" fmla="*/ 29 w 149"/>
              <a:gd name="T11" fmla="*/ 60 h 160"/>
              <a:gd name="T12" fmla="*/ 28 w 149"/>
              <a:gd name="T13" fmla="*/ 18 h 160"/>
              <a:gd name="T14" fmla="*/ 55 w 149"/>
              <a:gd name="T15" fmla="*/ 31 h 160"/>
              <a:gd name="T16" fmla="*/ 67 w 149"/>
              <a:gd name="T17" fmla="*/ 0 h 160"/>
              <a:gd name="T18" fmla="*/ 93 w 149"/>
              <a:gd name="T19" fmla="*/ 30 h 160"/>
              <a:gd name="T20" fmla="*/ 114 w 149"/>
              <a:gd name="T21" fmla="*/ 15 h 160"/>
              <a:gd name="T22" fmla="*/ 135 w 149"/>
              <a:gd name="T23" fmla="*/ 38 h 160"/>
              <a:gd name="T24" fmla="*/ 121 w 149"/>
              <a:gd name="T25" fmla="*/ 60 h 160"/>
              <a:gd name="T26" fmla="*/ 149 w 149"/>
              <a:gd name="T27" fmla="*/ 88 h 160"/>
              <a:gd name="T28" fmla="*/ 121 w 149"/>
              <a:gd name="T29" fmla="*/ 101 h 160"/>
              <a:gd name="T30" fmla="*/ 133 w 149"/>
              <a:gd name="T31" fmla="*/ 130 h 160"/>
              <a:gd name="T32" fmla="*/ 106 w 149"/>
              <a:gd name="T33" fmla="*/ 143 h 160"/>
              <a:gd name="T34" fmla="*/ 93 w 149"/>
              <a:gd name="T35" fmla="*/ 148 h 160"/>
              <a:gd name="T36" fmla="*/ 57 w 149"/>
              <a:gd name="T37" fmla="*/ 120 h 160"/>
              <a:gd name="T38" fmla="*/ 64 w 149"/>
              <a:gd name="T39" fmla="*/ 148 h 160"/>
              <a:gd name="T40" fmla="*/ 85 w 149"/>
              <a:gd name="T41" fmla="*/ 148 h 160"/>
              <a:gd name="T42" fmla="*/ 92 w 149"/>
              <a:gd name="T43" fmla="*/ 120 h 160"/>
              <a:gd name="T44" fmla="*/ 114 w 149"/>
              <a:gd name="T45" fmla="*/ 136 h 160"/>
              <a:gd name="T46" fmla="*/ 126 w 149"/>
              <a:gd name="T47" fmla="*/ 121 h 160"/>
              <a:gd name="T48" fmla="*/ 114 w 149"/>
              <a:gd name="T49" fmla="*/ 94 h 160"/>
              <a:gd name="T50" fmla="*/ 139 w 149"/>
              <a:gd name="T51" fmla="*/ 90 h 160"/>
              <a:gd name="T52" fmla="*/ 138 w 149"/>
              <a:gd name="T53" fmla="*/ 69 h 160"/>
              <a:gd name="T54" fmla="*/ 111 w 149"/>
              <a:gd name="T55" fmla="*/ 61 h 160"/>
              <a:gd name="T56" fmla="*/ 126 w 149"/>
              <a:gd name="T57" fmla="*/ 38 h 160"/>
              <a:gd name="T58" fmla="*/ 114 w 149"/>
              <a:gd name="T59" fmla="*/ 25 h 160"/>
              <a:gd name="T60" fmla="*/ 92 w 149"/>
              <a:gd name="T61" fmla="*/ 41 h 160"/>
              <a:gd name="T62" fmla="*/ 85 w 149"/>
              <a:gd name="T63" fmla="*/ 12 h 160"/>
              <a:gd name="T64" fmla="*/ 64 w 149"/>
              <a:gd name="T65" fmla="*/ 12 h 160"/>
              <a:gd name="T66" fmla="*/ 57 w 149"/>
              <a:gd name="T67" fmla="*/ 41 h 160"/>
              <a:gd name="T68" fmla="*/ 35 w 149"/>
              <a:gd name="T69" fmla="*/ 25 h 160"/>
              <a:gd name="T70" fmla="*/ 23 w 149"/>
              <a:gd name="T71" fmla="*/ 40 h 160"/>
              <a:gd name="T72" fmla="*/ 35 w 149"/>
              <a:gd name="T73" fmla="*/ 67 h 160"/>
              <a:gd name="T74" fmla="*/ 10 w 149"/>
              <a:gd name="T75" fmla="*/ 72 h 160"/>
              <a:gd name="T76" fmla="*/ 31 w 149"/>
              <a:gd name="T77" fmla="*/ 91 h 160"/>
              <a:gd name="T78" fmla="*/ 36 w 149"/>
              <a:gd name="T79" fmla="*/ 106 h 160"/>
              <a:gd name="T80" fmla="*/ 34 w 149"/>
              <a:gd name="T81" fmla="*/ 136 h 160"/>
              <a:gd name="T82" fmla="*/ 50 w 149"/>
              <a:gd name="T83" fmla="*/ 120 h 160"/>
              <a:gd name="T84" fmla="*/ 53 w 149"/>
              <a:gd name="T85" fmla="*/ 80 h 160"/>
              <a:gd name="T86" fmla="*/ 74 w 149"/>
              <a:gd name="T87" fmla="*/ 103 h 160"/>
              <a:gd name="T88" fmla="*/ 74 w 149"/>
              <a:gd name="T89" fmla="*/ 94 h 160"/>
              <a:gd name="T90" fmla="*/ 74 w 149"/>
              <a:gd name="T91" fmla="*/ 6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 h="160">
                <a:moveTo>
                  <a:pt x="82" y="160"/>
                </a:moveTo>
                <a:cubicBezTo>
                  <a:pt x="67" y="160"/>
                  <a:pt x="67" y="160"/>
                  <a:pt x="67" y="160"/>
                </a:cubicBezTo>
                <a:cubicBezTo>
                  <a:pt x="61" y="160"/>
                  <a:pt x="55" y="155"/>
                  <a:pt x="55" y="148"/>
                </a:cubicBezTo>
                <a:cubicBezTo>
                  <a:pt x="55" y="130"/>
                  <a:pt x="55" y="130"/>
                  <a:pt x="55" y="130"/>
                </a:cubicBezTo>
                <a:cubicBezTo>
                  <a:pt x="55" y="129"/>
                  <a:pt x="55" y="129"/>
                  <a:pt x="55" y="129"/>
                </a:cubicBezTo>
                <a:cubicBezTo>
                  <a:pt x="43" y="143"/>
                  <a:pt x="43" y="143"/>
                  <a:pt x="43" y="143"/>
                </a:cubicBezTo>
                <a:cubicBezTo>
                  <a:pt x="42" y="145"/>
                  <a:pt x="38" y="145"/>
                  <a:pt x="35" y="145"/>
                </a:cubicBezTo>
                <a:cubicBezTo>
                  <a:pt x="33" y="145"/>
                  <a:pt x="30" y="145"/>
                  <a:pt x="28" y="143"/>
                </a:cubicBezTo>
                <a:cubicBezTo>
                  <a:pt x="16" y="130"/>
                  <a:pt x="16" y="130"/>
                  <a:pt x="16" y="130"/>
                </a:cubicBezTo>
                <a:cubicBezTo>
                  <a:pt x="12" y="126"/>
                  <a:pt x="12" y="118"/>
                  <a:pt x="16" y="114"/>
                </a:cubicBezTo>
                <a:cubicBezTo>
                  <a:pt x="29" y="101"/>
                  <a:pt x="29" y="101"/>
                  <a:pt x="29" y="101"/>
                </a:cubicBezTo>
                <a:cubicBezTo>
                  <a:pt x="28" y="101"/>
                  <a:pt x="28" y="101"/>
                  <a:pt x="28" y="101"/>
                </a:cubicBezTo>
                <a:cubicBezTo>
                  <a:pt x="11" y="101"/>
                  <a:pt x="11" y="101"/>
                  <a:pt x="11" y="101"/>
                </a:cubicBezTo>
                <a:cubicBezTo>
                  <a:pt x="5" y="101"/>
                  <a:pt x="0" y="95"/>
                  <a:pt x="0" y="88"/>
                </a:cubicBezTo>
                <a:cubicBezTo>
                  <a:pt x="0" y="72"/>
                  <a:pt x="0" y="72"/>
                  <a:pt x="0" y="72"/>
                </a:cubicBezTo>
                <a:cubicBezTo>
                  <a:pt x="0" y="65"/>
                  <a:pt x="5" y="60"/>
                  <a:pt x="11" y="60"/>
                </a:cubicBezTo>
                <a:cubicBezTo>
                  <a:pt x="28" y="60"/>
                  <a:pt x="28" y="60"/>
                  <a:pt x="28" y="60"/>
                </a:cubicBezTo>
                <a:cubicBezTo>
                  <a:pt x="29" y="60"/>
                  <a:pt x="29" y="60"/>
                  <a:pt x="29" y="60"/>
                </a:cubicBezTo>
                <a:cubicBezTo>
                  <a:pt x="16" y="46"/>
                  <a:pt x="16" y="46"/>
                  <a:pt x="16" y="46"/>
                </a:cubicBezTo>
                <a:cubicBezTo>
                  <a:pt x="12" y="42"/>
                  <a:pt x="12" y="34"/>
                  <a:pt x="16" y="30"/>
                </a:cubicBezTo>
                <a:cubicBezTo>
                  <a:pt x="28" y="18"/>
                  <a:pt x="28" y="18"/>
                  <a:pt x="28" y="18"/>
                </a:cubicBezTo>
                <a:cubicBezTo>
                  <a:pt x="30" y="15"/>
                  <a:pt x="33" y="15"/>
                  <a:pt x="35" y="15"/>
                </a:cubicBezTo>
                <a:cubicBezTo>
                  <a:pt x="38" y="15"/>
                  <a:pt x="42" y="15"/>
                  <a:pt x="43" y="18"/>
                </a:cubicBezTo>
                <a:cubicBezTo>
                  <a:pt x="55" y="31"/>
                  <a:pt x="55" y="31"/>
                  <a:pt x="55" y="31"/>
                </a:cubicBezTo>
                <a:cubicBezTo>
                  <a:pt x="55" y="30"/>
                  <a:pt x="55" y="30"/>
                  <a:pt x="55" y="30"/>
                </a:cubicBezTo>
                <a:cubicBezTo>
                  <a:pt x="55" y="12"/>
                  <a:pt x="55" y="12"/>
                  <a:pt x="55" y="12"/>
                </a:cubicBezTo>
                <a:cubicBezTo>
                  <a:pt x="55" y="6"/>
                  <a:pt x="61" y="0"/>
                  <a:pt x="67" y="0"/>
                </a:cubicBezTo>
                <a:cubicBezTo>
                  <a:pt x="82" y="0"/>
                  <a:pt x="82" y="0"/>
                  <a:pt x="82" y="0"/>
                </a:cubicBezTo>
                <a:cubicBezTo>
                  <a:pt x="88" y="0"/>
                  <a:pt x="93" y="6"/>
                  <a:pt x="93" y="12"/>
                </a:cubicBezTo>
                <a:cubicBezTo>
                  <a:pt x="93" y="30"/>
                  <a:pt x="93" y="30"/>
                  <a:pt x="93" y="30"/>
                </a:cubicBezTo>
                <a:cubicBezTo>
                  <a:pt x="93" y="31"/>
                  <a:pt x="93" y="31"/>
                  <a:pt x="93" y="31"/>
                </a:cubicBezTo>
                <a:cubicBezTo>
                  <a:pt x="106" y="18"/>
                  <a:pt x="106" y="18"/>
                  <a:pt x="106" y="18"/>
                </a:cubicBezTo>
                <a:cubicBezTo>
                  <a:pt x="107" y="15"/>
                  <a:pt x="111" y="15"/>
                  <a:pt x="114" y="15"/>
                </a:cubicBezTo>
                <a:cubicBezTo>
                  <a:pt x="116" y="15"/>
                  <a:pt x="119" y="15"/>
                  <a:pt x="121" y="18"/>
                </a:cubicBezTo>
                <a:cubicBezTo>
                  <a:pt x="133" y="30"/>
                  <a:pt x="133" y="30"/>
                  <a:pt x="133" y="30"/>
                </a:cubicBezTo>
                <a:cubicBezTo>
                  <a:pt x="135" y="31"/>
                  <a:pt x="135" y="35"/>
                  <a:pt x="135" y="38"/>
                </a:cubicBezTo>
                <a:cubicBezTo>
                  <a:pt x="135" y="41"/>
                  <a:pt x="135" y="45"/>
                  <a:pt x="133" y="46"/>
                </a:cubicBezTo>
                <a:cubicBezTo>
                  <a:pt x="120" y="60"/>
                  <a:pt x="120" y="60"/>
                  <a:pt x="120" y="60"/>
                </a:cubicBezTo>
                <a:cubicBezTo>
                  <a:pt x="120" y="60"/>
                  <a:pt x="120" y="60"/>
                  <a:pt x="121" y="60"/>
                </a:cubicBezTo>
                <a:cubicBezTo>
                  <a:pt x="138" y="60"/>
                  <a:pt x="138" y="60"/>
                  <a:pt x="138" y="60"/>
                </a:cubicBezTo>
                <a:cubicBezTo>
                  <a:pt x="144" y="60"/>
                  <a:pt x="149" y="65"/>
                  <a:pt x="149" y="72"/>
                </a:cubicBezTo>
                <a:cubicBezTo>
                  <a:pt x="149" y="88"/>
                  <a:pt x="149" y="88"/>
                  <a:pt x="149" y="88"/>
                </a:cubicBezTo>
                <a:cubicBezTo>
                  <a:pt x="149" y="91"/>
                  <a:pt x="148" y="95"/>
                  <a:pt x="145" y="97"/>
                </a:cubicBezTo>
                <a:cubicBezTo>
                  <a:pt x="143" y="99"/>
                  <a:pt x="140" y="101"/>
                  <a:pt x="138" y="101"/>
                </a:cubicBezTo>
                <a:cubicBezTo>
                  <a:pt x="121" y="101"/>
                  <a:pt x="121" y="101"/>
                  <a:pt x="121" y="101"/>
                </a:cubicBezTo>
                <a:cubicBezTo>
                  <a:pt x="120" y="101"/>
                  <a:pt x="120" y="101"/>
                  <a:pt x="120" y="101"/>
                </a:cubicBezTo>
                <a:cubicBezTo>
                  <a:pt x="133" y="114"/>
                  <a:pt x="133" y="114"/>
                  <a:pt x="133" y="114"/>
                </a:cubicBezTo>
                <a:cubicBezTo>
                  <a:pt x="136" y="118"/>
                  <a:pt x="136" y="126"/>
                  <a:pt x="133" y="130"/>
                </a:cubicBezTo>
                <a:cubicBezTo>
                  <a:pt x="121" y="143"/>
                  <a:pt x="121" y="143"/>
                  <a:pt x="121" y="143"/>
                </a:cubicBezTo>
                <a:cubicBezTo>
                  <a:pt x="119" y="145"/>
                  <a:pt x="116" y="145"/>
                  <a:pt x="114" y="145"/>
                </a:cubicBezTo>
                <a:cubicBezTo>
                  <a:pt x="111" y="145"/>
                  <a:pt x="107" y="145"/>
                  <a:pt x="106" y="143"/>
                </a:cubicBezTo>
                <a:cubicBezTo>
                  <a:pt x="93" y="129"/>
                  <a:pt x="93" y="129"/>
                  <a:pt x="93" y="129"/>
                </a:cubicBezTo>
                <a:cubicBezTo>
                  <a:pt x="93" y="129"/>
                  <a:pt x="93" y="129"/>
                  <a:pt x="93" y="130"/>
                </a:cubicBezTo>
                <a:cubicBezTo>
                  <a:pt x="93" y="148"/>
                  <a:pt x="93" y="148"/>
                  <a:pt x="93" y="148"/>
                </a:cubicBezTo>
                <a:cubicBezTo>
                  <a:pt x="93" y="155"/>
                  <a:pt x="88" y="160"/>
                  <a:pt x="82" y="160"/>
                </a:cubicBezTo>
                <a:close/>
                <a:moveTo>
                  <a:pt x="54" y="118"/>
                </a:moveTo>
                <a:cubicBezTo>
                  <a:pt x="54" y="118"/>
                  <a:pt x="55" y="120"/>
                  <a:pt x="57" y="120"/>
                </a:cubicBezTo>
                <a:cubicBezTo>
                  <a:pt x="58" y="120"/>
                  <a:pt x="59" y="121"/>
                  <a:pt x="62" y="122"/>
                </a:cubicBezTo>
                <a:cubicBezTo>
                  <a:pt x="63" y="122"/>
                  <a:pt x="64" y="124"/>
                  <a:pt x="64" y="126"/>
                </a:cubicBezTo>
                <a:cubicBezTo>
                  <a:pt x="64" y="148"/>
                  <a:pt x="64" y="148"/>
                  <a:pt x="64" y="148"/>
                </a:cubicBezTo>
                <a:cubicBezTo>
                  <a:pt x="64" y="149"/>
                  <a:pt x="66" y="149"/>
                  <a:pt x="67" y="149"/>
                </a:cubicBezTo>
                <a:cubicBezTo>
                  <a:pt x="82" y="149"/>
                  <a:pt x="82" y="149"/>
                  <a:pt x="82" y="149"/>
                </a:cubicBezTo>
                <a:cubicBezTo>
                  <a:pt x="83" y="149"/>
                  <a:pt x="85" y="149"/>
                  <a:pt x="85" y="148"/>
                </a:cubicBezTo>
                <a:cubicBezTo>
                  <a:pt x="85" y="126"/>
                  <a:pt x="85" y="126"/>
                  <a:pt x="85" y="126"/>
                </a:cubicBezTo>
                <a:cubicBezTo>
                  <a:pt x="85" y="124"/>
                  <a:pt x="86" y="122"/>
                  <a:pt x="87" y="122"/>
                </a:cubicBezTo>
                <a:cubicBezTo>
                  <a:pt x="90" y="121"/>
                  <a:pt x="91" y="120"/>
                  <a:pt x="92" y="120"/>
                </a:cubicBezTo>
                <a:cubicBezTo>
                  <a:pt x="95" y="118"/>
                  <a:pt x="97" y="118"/>
                  <a:pt x="98" y="120"/>
                </a:cubicBezTo>
                <a:cubicBezTo>
                  <a:pt x="112" y="136"/>
                  <a:pt x="112" y="136"/>
                  <a:pt x="112" y="136"/>
                </a:cubicBezTo>
                <a:cubicBezTo>
                  <a:pt x="114" y="136"/>
                  <a:pt x="114" y="136"/>
                  <a:pt x="114" y="136"/>
                </a:cubicBezTo>
                <a:cubicBezTo>
                  <a:pt x="115" y="136"/>
                  <a:pt x="115" y="136"/>
                  <a:pt x="115" y="136"/>
                </a:cubicBezTo>
                <a:cubicBezTo>
                  <a:pt x="126" y="124"/>
                  <a:pt x="126" y="124"/>
                  <a:pt x="126" y="124"/>
                </a:cubicBezTo>
                <a:cubicBezTo>
                  <a:pt x="126" y="122"/>
                  <a:pt x="126" y="121"/>
                  <a:pt x="126" y="121"/>
                </a:cubicBezTo>
                <a:cubicBezTo>
                  <a:pt x="111" y="106"/>
                  <a:pt x="111" y="106"/>
                  <a:pt x="111" y="106"/>
                </a:cubicBezTo>
                <a:cubicBezTo>
                  <a:pt x="110" y="105"/>
                  <a:pt x="110" y="102"/>
                  <a:pt x="111" y="99"/>
                </a:cubicBezTo>
                <a:cubicBezTo>
                  <a:pt x="112" y="98"/>
                  <a:pt x="112" y="97"/>
                  <a:pt x="114" y="94"/>
                </a:cubicBezTo>
                <a:cubicBezTo>
                  <a:pt x="114" y="92"/>
                  <a:pt x="115" y="91"/>
                  <a:pt x="117" y="91"/>
                </a:cubicBezTo>
                <a:cubicBezTo>
                  <a:pt x="138" y="91"/>
                  <a:pt x="138" y="91"/>
                  <a:pt x="138" y="91"/>
                </a:cubicBezTo>
                <a:cubicBezTo>
                  <a:pt x="139" y="90"/>
                  <a:pt x="139" y="90"/>
                  <a:pt x="139" y="90"/>
                </a:cubicBezTo>
                <a:cubicBezTo>
                  <a:pt x="139" y="90"/>
                  <a:pt x="139" y="90"/>
                  <a:pt x="139" y="88"/>
                </a:cubicBezTo>
                <a:cubicBezTo>
                  <a:pt x="139" y="72"/>
                  <a:pt x="139" y="72"/>
                  <a:pt x="139" y="72"/>
                </a:cubicBezTo>
                <a:cubicBezTo>
                  <a:pt x="139" y="71"/>
                  <a:pt x="139" y="69"/>
                  <a:pt x="138" y="69"/>
                </a:cubicBezTo>
                <a:cubicBezTo>
                  <a:pt x="117" y="69"/>
                  <a:pt x="117" y="69"/>
                  <a:pt x="117" y="69"/>
                </a:cubicBezTo>
                <a:cubicBezTo>
                  <a:pt x="115" y="69"/>
                  <a:pt x="114" y="68"/>
                  <a:pt x="114" y="67"/>
                </a:cubicBezTo>
                <a:cubicBezTo>
                  <a:pt x="112" y="64"/>
                  <a:pt x="112" y="63"/>
                  <a:pt x="111" y="61"/>
                </a:cubicBezTo>
                <a:cubicBezTo>
                  <a:pt x="110" y="59"/>
                  <a:pt x="110" y="56"/>
                  <a:pt x="111" y="54"/>
                </a:cubicBezTo>
                <a:cubicBezTo>
                  <a:pt x="126" y="40"/>
                  <a:pt x="126" y="40"/>
                  <a:pt x="126" y="40"/>
                </a:cubicBezTo>
                <a:cubicBezTo>
                  <a:pt x="126" y="38"/>
                  <a:pt x="126" y="38"/>
                  <a:pt x="126" y="38"/>
                </a:cubicBezTo>
                <a:cubicBezTo>
                  <a:pt x="126" y="37"/>
                  <a:pt x="126" y="37"/>
                  <a:pt x="126" y="37"/>
                </a:cubicBezTo>
                <a:cubicBezTo>
                  <a:pt x="115" y="25"/>
                  <a:pt x="115" y="25"/>
                  <a:pt x="115" y="25"/>
                </a:cubicBezTo>
                <a:cubicBezTo>
                  <a:pt x="114" y="25"/>
                  <a:pt x="114" y="25"/>
                  <a:pt x="114" y="25"/>
                </a:cubicBezTo>
                <a:cubicBezTo>
                  <a:pt x="112" y="25"/>
                  <a:pt x="112" y="25"/>
                  <a:pt x="112" y="25"/>
                </a:cubicBezTo>
                <a:cubicBezTo>
                  <a:pt x="98" y="40"/>
                  <a:pt x="98" y="40"/>
                  <a:pt x="98" y="40"/>
                </a:cubicBezTo>
                <a:cubicBezTo>
                  <a:pt x="97" y="42"/>
                  <a:pt x="95" y="42"/>
                  <a:pt x="92" y="41"/>
                </a:cubicBezTo>
                <a:cubicBezTo>
                  <a:pt x="91" y="40"/>
                  <a:pt x="90" y="40"/>
                  <a:pt x="87" y="38"/>
                </a:cubicBezTo>
                <a:cubicBezTo>
                  <a:pt x="86" y="38"/>
                  <a:pt x="85" y="37"/>
                  <a:pt x="85" y="34"/>
                </a:cubicBezTo>
                <a:cubicBezTo>
                  <a:pt x="85" y="12"/>
                  <a:pt x="85" y="12"/>
                  <a:pt x="85" y="12"/>
                </a:cubicBezTo>
                <a:cubicBezTo>
                  <a:pt x="85" y="11"/>
                  <a:pt x="83" y="11"/>
                  <a:pt x="82" y="11"/>
                </a:cubicBezTo>
                <a:cubicBezTo>
                  <a:pt x="67" y="11"/>
                  <a:pt x="67" y="11"/>
                  <a:pt x="67" y="11"/>
                </a:cubicBezTo>
                <a:cubicBezTo>
                  <a:pt x="66" y="11"/>
                  <a:pt x="64" y="11"/>
                  <a:pt x="64" y="12"/>
                </a:cubicBezTo>
                <a:cubicBezTo>
                  <a:pt x="64" y="34"/>
                  <a:pt x="64" y="34"/>
                  <a:pt x="64" y="34"/>
                </a:cubicBezTo>
                <a:cubicBezTo>
                  <a:pt x="64" y="37"/>
                  <a:pt x="63" y="38"/>
                  <a:pt x="62" y="38"/>
                </a:cubicBezTo>
                <a:cubicBezTo>
                  <a:pt x="59" y="40"/>
                  <a:pt x="58" y="40"/>
                  <a:pt x="57" y="41"/>
                </a:cubicBezTo>
                <a:cubicBezTo>
                  <a:pt x="54" y="42"/>
                  <a:pt x="52" y="42"/>
                  <a:pt x="50" y="40"/>
                </a:cubicBezTo>
                <a:cubicBezTo>
                  <a:pt x="36" y="25"/>
                  <a:pt x="36" y="25"/>
                  <a:pt x="36" y="25"/>
                </a:cubicBezTo>
                <a:cubicBezTo>
                  <a:pt x="35" y="25"/>
                  <a:pt x="35" y="25"/>
                  <a:pt x="35" y="25"/>
                </a:cubicBezTo>
                <a:cubicBezTo>
                  <a:pt x="34" y="25"/>
                  <a:pt x="34" y="25"/>
                  <a:pt x="34" y="25"/>
                </a:cubicBezTo>
                <a:cubicBezTo>
                  <a:pt x="23" y="37"/>
                  <a:pt x="23" y="37"/>
                  <a:pt x="23" y="37"/>
                </a:cubicBezTo>
                <a:cubicBezTo>
                  <a:pt x="23" y="38"/>
                  <a:pt x="23" y="38"/>
                  <a:pt x="23" y="40"/>
                </a:cubicBezTo>
                <a:cubicBezTo>
                  <a:pt x="36" y="54"/>
                  <a:pt x="36" y="54"/>
                  <a:pt x="36" y="54"/>
                </a:cubicBezTo>
                <a:cubicBezTo>
                  <a:pt x="39" y="56"/>
                  <a:pt x="39" y="59"/>
                  <a:pt x="38" y="61"/>
                </a:cubicBezTo>
                <a:cubicBezTo>
                  <a:pt x="36" y="63"/>
                  <a:pt x="36" y="64"/>
                  <a:pt x="35" y="67"/>
                </a:cubicBezTo>
                <a:cubicBezTo>
                  <a:pt x="35" y="68"/>
                  <a:pt x="34" y="69"/>
                  <a:pt x="31" y="69"/>
                </a:cubicBezTo>
                <a:cubicBezTo>
                  <a:pt x="11" y="69"/>
                  <a:pt x="11" y="69"/>
                  <a:pt x="11" y="69"/>
                </a:cubicBezTo>
                <a:cubicBezTo>
                  <a:pt x="10" y="69"/>
                  <a:pt x="10" y="71"/>
                  <a:pt x="10" y="72"/>
                </a:cubicBezTo>
                <a:cubicBezTo>
                  <a:pt x="10" y="88"/>
                  <a:pt x="10" y="88"/>
                  <a:pt x="10" y="88"/>
                </a:cubicBezTo>
                <a:cubicBezTo>
                  <a:pt x="10" y="90"/>
                  <a:pt x="10" y="91"/>
                  <a:pt x="11" y="91"/>
                </a:cubicBezTo>
                <a:cubicBezTo>
                  <a:pt x="31" y="91"/>
                  <a:pt x="31" y="91"/>
                  <a:pt x="31" y="91"/>
                </a:cubicBezTo>
                <a:cubicBezTo>
                  <a:pt x="34" y="91"/>
                  <a:pt x="35" y="92"/>
                  <a:pt x="35" y="94"/>
                </a:cubicBezTo>
                <a:cubicBezTo>
                  <a:pt x="36" y="97"/>
                  <a:pt x="36" y="98"/>
                  <a:pt x="38" y="99"/>
                </a:cubicBezTo>
                <a:cubicBezTo>
                  <a:pt x="39" y="102"/>
                  <a:pt x="39" y="105"/>
                  <a:pt x="36" y="106"/>
                </a:cubicBezTo>
                <a:cubicBezTo>
                  <a:pt x="23" y="121"/>
                  <a:pt x="23" y="121"/>
                  <a:pt x="23" y="121"/>
                </a:cubicBezTo>
                <a:cubicBezTo>
                  <a:pt x="23" y="121"/>
                  <a:pt x="23" y="122"/>
                  <a:pt x="23" y="124"/>
                </a:cubicBezTo>
                <a:cubicBezTo>
                  <a:pt x="34" y="136"/>
                  <a:pt x="34" y="136"/>
                  <a:pt x="34" y="136"/>
                </a:cubicBezTo>
                <a:cubicBezTo>
                  <a:pt x="35" y="136"/>
                  <a:pt x="35" y="136"/>
                  <a:pt x="35" y="136"/>
                </a:cubicBezTo>
                <a:cubicBezTo>
                  <a:pt x="36" y="136"/>
                  <a:pt x="36" y="136"/>
                  <a:pt x="36" y="136"/>
                </a:cubicBezTo>
                <a:cubicBezTo>
                  <a:pt x="50" y="120"/>
                  <a:pt x="50" y="120"/>
                  <a:pt x="50" y="120"/>
                </a:cubicBezTo>
                <a:cubicBezTo>
                  <a:pt x="52" y="120"/>
                  <a:pt x="53" y="118"/>
                  <a:pt x="54" y="118"/>
                </a:cubicBezTo>
                <a:close/>
                <a:moveTo>
                  <a:pt x="74" y="103"/>
                </a:moveTo>
                <a:cubicBezTo>
                  <a:pt x="62" y="103"/>
                  <a:pt x="53" y="92"/>
                  <a:pt x="53" y="80"/>
                </a:cubicBezTo>
                <a:cubicBezTo>
                  <a:pt x="53" y="67"/>
                  <a:pt x="62" y="57"/>
                  <a:pt x="74" y="57"/>
                </a:cubicBezTo>
                <a:cubicBezTo>
                  <a:pt x="86" y="57"/>
                  <a:pt x="96" y="67"/>
                  <a:pt x="96" y="80"/>
                </a:cubicBezTo>
                <a:cubicBezTo>
                  <a:pt x="96" y="92"/>
                  <a:pt x="86" y="103"/>
                  <a:pt x="74" y="103"/>
                </a:cubicBezTo>
                <a:close/>
                <a:moveTo>
                  <a:pt x="74" y="67"/>
                </a:moveTo>
                <a:cubicBezTo>
                  <a:pt x="67" y="67"/>
                  <a:pt x="62" y="72"/>
                  <a:pt x="62" y="80"/>
                </a:cubicBezTo>
                <a:cubicBezTo>
                  <a:pt x="62" y="88"/>
                  <a:pt x="67" y="94"/>
                  <a:pt x="74" y="94"/>
                </a:cubicBezTo>
                <a:cubicBezTo>
                  <a:pt x="82" y="94"/>
                  <a:pt x="87" y="88"/>
                  <a:pt x="87" y="80"/>
                </a:cubicBezTo>
                <a:cubicBezTo>
                  <a:pt x="87" y="72"/>
                  <a:pt x="82" y="67"/>
                  <a:pt x="74" y="67"/>
                </a:cubicBezTo>
                <a:close/>
                <a:moveTo>
                  <a:pt x="74" y="67"/>
                </a:moveTo>
                <a:cubicBezTo>
                  <a:pt x="74" y="67"/>
                  <a:pt x="74" y="67"/>
                  <a:pt x="74" y="6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3" name="Freeform 163">
            <a:extLst>
              <a:ext uri="{FF2B5EF4-FFF2-40B4-BE49-F238E27FC236}">
                <a16:creationId xmlns:a16="http://schemas.microsoft.com/office/drawing/2014/main" id="{08A47DAA-7677-27BE-BD04-5BCA5881D1F9}"/>
              </a:ext>
            </a:extLst>
          </p:cNvPr>
          <p:cNvSpPr>
            <a:spLocks noEditPoints="1"/>
          </p:cNvSpPr>
          <p:nvPr/>
        </p:nvSpPr>
        <p:spPr bwMode="auto">
          <a:xfrm>
            <a:off x="1250565" y="4978928"/>
            <a:ext cx="338328" cy="338074"/>
          </a:xfrm>
          <a:custGeom>
            <a:avLst/>
            <a:gdLst>
              <a:gd name="T0" fmla="*/ 55 w 149"/>
              <a:gd name="T1" fmla="*/ 148 h 160"/>
              <a:gd name="T2" fmla="*/ 43 w 149"/>
              <a:gd name="T3" fmla="*/ 143 h 160"/>
              <a:gd name="T4" fmla="*/ 16 w 149"/>
              <a:gd name="T5" fmla="*/ 130 h 160"/>
              <a:gd name="T6" fmla="*/ 28 w 149"/>
              <a:gd name="T7" fmla="*/ 101 h 160"/>
              <a:gd name="T8" fmla="*/ 0 w 149"/>
              <a:gd name="T9" fmla="*/ 72 h 160"/>
              <a:gd name="T10" fmla="*/ 29 w 149"/>
              <a:gd name="T11" fmla="*/ 60 h 160"/>
              <a:gd name="T12" fmla="*/ 28 w 149"/>
              <a:gd name="T13" fmla="*/ 18 h 160"/>
              <a:gd name="T14" fmla="*/ 55 w 149"/>
              <a:gd name="T15" fmla="*/ 31 h 160"/>
              <a:gd name="T16" fmla="*/ 67 w 149"/>
              <a:gd name="T17" fmla="*/ 0 h 160"/>
              <a:gd name="T18" fmla="*/ 93 w 149"/>
              <a:gd name="T19" fmla="*/ 30 h 160"/>
              <a:gd name="T20" fmla="*/ 114 w 149"/>
              <a:gd name="T21" fmla="*/ 15 h 160"/>
              <a:gd name="T22" fmla="*/ 135 w 149"/>
              <a:gd name="T23" fmla="*/ 38 h 160"/>
              <a:gd name="T24" fmla="*/ 121 w 149"/>
              <a:gd name="T25" fmla="*/ 60 h 160"/>
              <a:gd name="T26" fmla="*/ 149 w 149"/>
              <a:gd name="T27" fmla="*/ 88 h 160"/>
              <a:gd name="T28" fmla="*/ 121 w 149"/>
              <a:gd name="T29" fmla="*/ 101 h 160"/>
              <a:gd name="T30" fmla="*/ 133 w 149"/>
              <a:gd name="T31" fmla="*/ 130 h 160"/>
              <a:gd name="T32" fmla="*/ 106 w 149"/>
              <a:gd name="T33" fmla="*/ 143 h 160"/>
              <a:gd name="T34" fmla="*/ 93 w 149"/>
              <a:gd name="T35" fmla="*/ 148 h 160"/>
              <a:gd name="T36" fmla="*/ 57 w 149"/>
              <a:gd name="T37" fmla="*/ 120 h 160"/>
              <a:gd name="T38" fmla="*/ 64 w 149"/>
              <a:gd name="T39" fmla="*/ 148 h 160"/>
              <a:gd name="T40" fmla="*/ 85 w 149"/>
              <a:gd name="T41" fmla="*/ 148 h 160"/>
              <a:gd name="T42" fmla="*/ 92 w 149"/>
              <a:gd name="T43" fmla="*/ 120 h 160"/>
              <a:gd name="T44" fmla="*/ 114 w 149"/>
              <a:gd name="T45" fmla="*/ 136 h 160"/>
              <a:gd name="T46" fmla="*/ 126 w 149"/>
              <a:gd name="T47" fmla="*/ 121 h 160"/>
              <a:gd name="T48" fmla="*/ 114 w 149"/>
              <a:gd name="T49" fmla="*/ 94 h 160"/>
              <a:gd name="T50" fmla="*/ 139 w 149"/>
              <a:gd name="T51" fmla="*/ 90 h 160"/>
              <a:gd name="T52" fmla="*/ 138 w 149"/>
              <a:gd name="T53" fmla="*/ 69 h 160"/>
              <a:gd name="T54" fmla="*/ 111 w 149"/>
              <a:gd name="T55" fmla="*/ 61 h 160"/>
              <a:gd name="T56" fmla="*/ 126 w 149"/>
              <a:gd name="T57" fmla="*/ 38 h 160"/>
              <a:gd name="T58" fmla="*/ 114 w 149"/>
              <a:gd name="T59" fmla="*/ 25 h 160"/>
              <a:gd name="T60" fmla="*/ 92 w 149"/>
              <a:gd name="T61" fmla="*/ 41 h 160"/>
              <a:gd name="T62" fmla="*/ 85 w 149"/>
              <a:gd name="T63" fmla="*/ 12 h 160"/>
              <a:gd name="T64" fmla="*/ 64 w 149"/>
              <a:gd name="T65" fmla="*/ 12 h 160"/>
              <a:gd name="T66" fmla="*/ 57 w 149"/>
              <a:gd name="T67" fmla="*/ 41 h 160"/>
              <a:gd name="T68" fmla="*/ 35 w 149"/>
              <a:gd name="T69" fmla="*/ 25 h 160"/>
              <a:gd name="T70" fmla="*/ 23 w 149"/>
              <a:gd name="T71" fmla="*/ 40 h 160"/>
              <a:gd name="T72" fmla="*/ 35 w 149"/>
              <a:gd name="T73" fmla="*/ 67 h 160"/>
              <a:gd name="T74" fmla="*/ 10 w 149"/>
              <a:gd name="T75" fmla="*/ 72 h 160"/>
              <a:gd name="T76" fmla="*/ 31 w 149"/>
              <a:gd name="T77" fmla="*/ 91 h 160"/>
              <a:gd name="T78" fmla="*/ 36 w 149"/>
              <a:gd name="T79" fmla="*/ 106 h 160"/>
              <a:gd name="T80" fmla="*/ 34 w 149"/>
              <a:gd name="T81" fmla="*/ 136 h 160"/>
              <a:gd name="T82" fmla="*/ 50 w 149"/>
              <a:gd name="T83" fmla="*/ 120 h 160"/>
              <a:gd name="T84" fmla="*/ 53 w 149"/>
              <a:gd name="T85" fmla="*/ 80 h 160"/>
              <a:gd name="T86" fmla="*/ 74 w 149"/>
              <a:gd name="T87" fmla="*/ 103 h 160"/>
              <a:gd name="T88" fmla="*/ 74 w 149"/>
              <a:gd name="T89" fmla="*/ 94 h 160"/>
              <a:gd name="T90" fmla="*/ 74 w 149"/>
              <a:gd name="T91" fmla="*/ 6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 h="160">
                <a:moveTo>
                  <a:pt x="82" y="160"/>
                </a:moveTo>
                <a:cubicBezTo>
                  <a:pt x="67" y="160"/>
                  <a:pt x="67" y="160"/>
                  <a:pt x="67" y="160"/>
                </a:cubicBezTo>
                <a:cubicBezTo>
                  <a:pt x="61" y="160"/>
                  <a:pt x="55" y="155"/>
                  <a:pt x="55" y="148"/>
                </a:cubicBezTo>
                <a:cubicBezTo>
                  <a:pt x="55" y="130"/>
                  <a:pt x="55" y="130"/>
                  <a:pt x="55" y="130"/>
                </a:cubicBezTo>
                <a:cubicBezTo>
                  <a:pt x="55" y="129"/>
                  <a:pt x="55" y="129"/>
                  <a:pt x="55" y="129"/>
                </a:cubicBezTo>
                <a:cubicBezTo>
                  <a:pt x="43" y="143"/>
                  <a:pt x="43" y="143"/>
                  <a:pt x="43" y="143"/>
                </a:cubicBezTo>
                <a:cubicBezTo>
                  <a:pt x="42" y="145"/>
                  <a:pt x="38" y="145"/>
                  <a:pt x="35" y="145"/>
                </a:cubicBezTo>
                <a:cubicBezTo>
                  <a:pt x="33" y="145"/>
                  <a:pt x="30" y="145"/>
                  <a:pt x="28" y="143"/>
                </a:cubicBezTo>
                <a:cubicBezTo>
                  <a:pt x="16" y="130"/>
                  <a:pt x="16" y="130"/>
                  <a:pt x="16" y="130"/>
                </a:cubicBezTo>
                <a:cubicBezTo>
                  <a:pt x="12" y="126"/>
                  <a:pt x="12" y="118"/>
                  <a:pt x="16" y="114"/>
                </a:cubicBezTo>
                <a:cubicBezTo>
                  <a:pt x="29" y="101"/>
                  <a:pt x="29" y="101"/>
                  <a:pt x="29" y="101"/>
                </a:cubicBezTo>
                <a:cubicBezTo>
                  <a:pt x="28" y="101"/>
                  <a:pt x="28" y="101"/>
                  <a:pt x="28" y="101"/>
                </a:cubicBezTo>
                <a:cubicBezTo>
                  <a:pt x="11" y="101"/>
                  <a:pt x="11" y="101"/>
                  <a:pt x="11" y="101"/>
                </a:cubicBezTo>
                <a:cubicBezTo>
                  <a:pt x="5" y="101"/>
                  <a:pt x="0" y="95"/>
                  <a:pt x="0" y="88"/>
                </a:cubicBezTo>
                <a:cubicBezTo>
                  <a:pt x="0" y="72"/>
                  <a:pt x="0" y="72"/>
                  <a:pt x="0" y="72"/>
                </a:cubicBezTo>
                <a:cubicBezTo>
                  <a:pt x="0" y="65"/>
                  <a:pt x="5" y="60"/>
                  <a:pt x="11" y="60"/>
                </a:cubicBezTo>
                <a:cubicBezTo>
                  <a:pt x="28" y="60"/>
                  <a:pt x="28" y="60"/>
                  <a:pt x="28" y="60"/>
                </a:cubicBezTo>
                <a:cubicBezTo>
                  <a:pt x="29" y="60"/>
                  <a:pt x="29" y="60"/>
                  <a:pt x="29" y="60"/>
                </a:cubicBezTo>
                <a:cubicBezTo>
                  <a:pt x="16" y="46"/>
                  <a:pt x="16" y="46"/>
                  <a:pt x="16" y="46"/>
                </a:cubicBezTo>
                <a:cubicBezTo>
                  <a:pt x="12" y="42"/>
                  <a:pt x="12" y="34"/>
                  <a:pt x="16" y="30"/>
                </a:cubicBezTo>
                <a:cubicBezTo>
                  <a:pt x="28" y="18"/>
                  <a:pt x="28" y="18"/>
                  <a:pt x="28" y="18"/>
                </a:cubicBezTo>
                <a:cubicBezTo>
                  <a:pt x="30" y="15"/>
                  <a:pt x="33" y="15"/>
                  <a:pt x="35" y="15"/>
                </a:cubicBezTo>
                <a:cubicBezTo>
                  <a:pt x="38" y="15"/>
                  <a:pt x="42" y="15"/>
                  <a:pt x="43" y="18"/>
                </a:cubicBezTo>
                <a:cubicBezTo>
                  <a:pt x="55" y="31"/>
                  <a:pt x="55" y="31"/>
                  <a:pt x="55" y="31"/>
                </a:cubicBezTo>
                <a:cubicBezTo>
                  <a:pt x="55" y="30"/>
                  <a:pt x="55" y="30"/>
                  <a:pt x="55" y="30"/>
                </a:cubicBezTo>
                <a:cubicBezTo>
                  <a:pt x="55" y="12"/>
                  <a:pt x="55" y="12"/>
                  <a:pt x="55" y="12"/>
                </a:cubicBezTo>
                <a:cubicBezTo>
                  <a:pt x="55" y="6"/>
                  <a:pt x="61" y="0"/>
                  <a:pt x="67" y="0"/>
                </a:cubicBezTo>
                <a:cubicBezTo>
                  <a:pt x="82" y="0"/>
                  <a:pt x="82" y="0"/>
                  <a:pt x="82" y="0"/>
                </a:cubicBezTo>
                <a:cubicBezTo>
                  <a:pt x="88" y="0"/>
                  <a:pt x="93" y="6"/>
                  <a:pt x="93" y="12"/>
                </a:cubicBezTo>
                <a:cubicBezTo>
                  <a:pt x="93" y="30"/>
                  <a:pt x="93" y="30"/>
                  <a:pt x="93" y="30"/>
                </a:cubicBezTo>
                <a:cubicBezTo>
                  <a:pt x="93" y="31"/>
                  <a:pt x="93" y="31"/>
                  <a:pt x="93" y="31"/>
                </a:cubicBezTo>
                <a:cubicBezTo>
                  <a:pt x="106" y="18"/>
                  <a:pt x="106" y="18"/>
                  <a:pt x="106" y="18"/>
                </a:cubicBezTo>
                <a:cubicBezTo>
                  <a:pt x="107" y="15"/>
                  <a:pt x="111" y="15"/>
                  <a:pt x="114" y="15"/>
                </a:cubicBezTo>
                <a:cubicBezTo>
                  <a:pt x="116" y="15"/>
                  <a:pt x="119" y="15"/>
                  <a:pt x="121" y="18"/>
                </a:cubicBezTo>
                <a:cubicBezTo>
                  <a:pt x="133" y="30"/>
                  <a:pt x="133" y="30"/>
                  <a:pt x="133" y="30"/>
                </a:cubicBezTo>
                <a:cubicBezTo>
                  <a:pt x="135" y="31"/>
                  <a:pt x="135" y="35"/>
                  <a:pt x="135" y="38"/>
                </a:cubicBezTo>
                <a:cubicBezTo>
                  <a:pt x="135" y="41"/>
                  <a:pt x="135" y="45"/>
                  <a:pt x="133" y="46"/>
                </a:cubicBezTo>
                <a:cubicBezTo>
                  <a:pt x="120" y="60"/>
                  <a:pt x="120" y="60"/>
                  <a:pt x="120" y="60"/>
                </a:cubicBezTo>
                <a:cubicBezTo>
                  <a:pt x="120" y="60"/>
                  <a:pt x="120" y="60"/>
                  <a:pt x="121" y="60"/>
                </a:cubicBezTo>
                <a:cubicBezTo>
                  <a:pt x="138" y="60"/>
                  <a:pt x="138" y="60"/>
                  <a:pt x="138" y="60"/>
                </a:cubicBezTo>
                <a:cubicBezTo>
                  <a:pt x="144" y="60"/>
                  <a:pt x="149" y="65"/>
                  <a:pt x="149" y="72"/>
                </a:cubicBezTo>
                <a:cubicBezTo>
                  <a:pt x="149" y="88"/>
                  <a:pt x="149" y="88"/>
                  <a:pt x="149" y="88"/>
                </a:cubicBezTo>
                <a:cubicBezTo>
                  <a:pt x="149" y="91"/>
                  <a:pt x="148" y="95"/>
                  <a:pt x="145" y="97"/>
                </a:cubicBezTo>
                <a:cubicBezTo>
                  <a:pt x="143" y="99"/>
                  <a:pt x="140" y="101"/>
                  <a:pt x="138" y="101"/>
                </a:cubicBezTo>
                <a:cubicBezTo>
                  <a:pt x="121" y="101"/>
                  <a:pt x="121" y="101"/>
                  <a:pt x="121" y="101"/>
                </a:cubicBezTo>
                <a:cubicBezTo>
                  <a:pt x="120" y="101"/>
                  <a:pt x="120" y="101"/>
                  <a:pt x="120" y="101"/>
                </a:cubicBezTo>
                <a:cubicBezTo>
                  <a:pt x="133" y="114"/>
                  <a:pt x="133" y="114"/>
                  <a:pt x="133" y="114"/>
                </a:cubicBezTo>
                <a:cubicBezTo>
                  <a:pt x="136" y="118"/>
                  <a:pt x="136" y="126"/>
                  <a:pt x="133" y="130"/>
                </a:cubicBezTo>
                <a:cubicBezTo>
                  <a:pt x="121" y="143"/>
                  <a:pt x="121" y="143"/>
                  <a:pt x="121" y="143"/>
                </a:cubicBezTo>
                <a:cubicBezTo>
                  <a:pt x="119" y="145"/>
                  <a:pt x="116" y="145"/>
                  <a:pt x="114" y="145"/>
                </a:cubicBezTo>
                <a:cubicBezTo>
                  <a:pt x="111" y="145"/>
                  <a:pt x="107" y="145"/>
                  <a:pt x="106" y="143"/>
                </a:cubicBezTo>
                <a:cubicBezTo>
                  <a:pt x="93" y="129"/>
                  <a:pt x="93" y="129"/>
                  <a:pt x="93" y="129"/>
                </a:cubicBezTo>
                <a:cubicBezTo>
                  <a:pt x="93" y="129"/>
                  <a:pt x="93" y="129"/>
                  <a:pt x="93" y="130"/>
                </a:cubicBezTo>
                <a:cubicBezTo>
                  <a:pt x="93" y="148"/>
                  <a:pt x="93" y="148"/>
                  <a:pt x="93" y="148"/>
                </a:cubicBezTo>
                <a:cubicBezTo>
                  <a:pt x="93" y="155"/>
                  <a:pt x="88" y="160"/>
                  <a:pt x="82" y="160"/>
                </a:cubicBezTo>
                <a:close/>
                <a:moveTo>
                  <a:pt x="54" y="118"/>
                </a:moveTo>
                <a:cubicBezTo>
                  <a:pt x="54" y="118"/>
                  <a:pt x="55" y="120"/>
                  <a:pt x="57" y="120"/>
                </a:cubicBezTo>
                <a:cubicBezTo>
                  <a:pt x="58" y="120"/>
                  <a:pt x="59" y="121"/>
                  <a:pt x="62" y="122"/>
                </a:cubicBezTo>
                <a:cubicBezTo>
                  <a:pt x="63" y="122"/>
                  <a:pt x="64" y="124"/>
                  <a:pt x="64" y="126"/>
                </a:cubicBezTo>
                <a:cubicBezTo>
                  <a:pt x="64" y="148"/>
                  <a:pt x="64" y="148"/>
                  <a:pt x="64" y="148"/>
                </a:cubicBezTo>
                <a:cubicBezTo>
                  <a:pt x="64" y="149"/>
                  <a:pt x="66" y="149"/>
                  <a:pt x="67" y="149"/>
                </a:cubicBezTo>
                <a:cubicBezTo>
                  <a:pt x="82" y="149"/>
                  <a:pt x="82" y="149"/>
                  <a:pt x="82" y="149"/>
                </a:cubicBezTo>
                <a:cubicBezTo>
                  <a:pt x="83" y="149"/>
                  <a:pt x="85" y="149"/>
                  <a:pt x="85" y="148"/>
                </a:cubicBezTo>
                <a:cubicBezTo>
                  <a:pt x="85" y="126"/>
                  <a:pt x="85" y="126"/>
                  <a:pt x="85" y="126"/>
                </a:cubicBezTo>
                <a:cubicBezTo>
                  <a:pt x="85" y="124"/>
                  <a:pt x="86" y="122"/>
                  <a:pt x="87" y="122"/>
                </a:cubicBezTo>
                <a:cubicBezTo>
                  <a:pt x="90" y="121"/>
                  <a:pt x="91" y="120"/>
                  <a:pt x="92" y="120"/>
                </a:cubicBezTo>
                <a:cubicBezTo>
                  <a:pt x="95" y="118"/>
                  <a:pt x="97" y="118"/>
                  <a:pt x="98" y="120"/>
                </a:cubicBezTo>
                <a:cubicBezTo>
                  <a:pt x="112" y="136"/>
                  <a:pt x="112" y="136"/>
                  <a:pt x="112" y="136"/>
                </a:cubicBezTo>
                <a:cubicBezTo>
                  <a:pt x="114" y="136"/>
                  <a:pt x="114" y="136"/>
                  <a:pt x="114" y="136"/>
                </a:cubicBezTo>
                <a:cubicBezTo>
                  <a:pt x="115" y="136"/>
                  <a:pt x="115" y="136"/>
                  <a:pt x="115" y="136"/>
                </a:cubicBezTo>
                <a:cubicBezTo>
                  <a:pt x="126" y="124"/>
                  <a:pt x="126" y="124"/>
                  <a:pt x="126" y="124"/>
                </a:cubicBezTo>
                <a:cubicBezTo>
                  <a:pt x="126" y="122"/>
                  <a:pt x="126" y="121"/>
                  <a:pt x="126" y="121"/>
                </a:cubicBezTo>
                <a:cubicBezTo>
                  <a:pt x="111" y="106"/>
                  <a:pt x="111" y="106"/>
                  <a:pt x="111" y="106"/>
                </a:cubicBezTo>
                <a:cubicBezTo>
                  <a:pt x="110" y="105"/>
                  <a:pt x="110" y="102"/>
                  <a:pt x="111" y="99"/>
                </a:cubicBezTo>
                <a:cubicBezTo>
                  <a:pt x="112" y="98"/>
                  <a:pt x="112" y="97"/>
                  <a:pt x="114" y="94"/>
                </a:cubicBezTo>
                <a:cubicBezTo>
                  <a:pt x="114" y="92"/>
                  <a:pt x="115" y="91"/>
                  <a:pt x="117" y="91"/>
                </a:cubicBezTo>
                <a:cubicBezTo>
                  <a:pt x="138" y="91"/>
                  <a:pt x="138" y="91"/>
                  <a:pt x="138" y="91"/>
                </a:cubicBezTo>
                <a:cubicBezTo>
                  <a:pt x="139" y="90"/>
                  <a:pt x="139" y="90"/>
                  <a:pt x="139" y="90"/>
                </a:cubicBezTo>
                <a:cubicBezTo>
                  <a:pt x="139" y="90"/>
                  <a:pt x="139" y="90"/>
                  <a:pt x="139" y="88"/>
                </a:cubicBezTo>
                <a:cubicBezTo>
                  <a:pt x="139" y="72"/>
                  <a:pt x="139" y="72"/>
                  <a:pt x="139" y="72"/>
                </a:cubicBezTo>
                <a:cubicBezTo>
                  <a:pt x="139" y="71"/>
                  <a:pt x="139" y="69"/>
                  <a:pt x="138" y="69"/>
                </a:cubicBezTo>
                <a:cubicBezTo>
                  <a:pt x="117" y="69"/>
                  <a:pt x="117" y="69"/>
                  <a:pt x="117" y="69"/>
                </a:cubicBezTo>
                <a:cubicBezTo>
                  <a:pt x="115" y="69"/>
                  <a:pt x="114" y="68"/>
                  <a:pt x="114" y="67"/>
                </a:cubicBezTo>
                <a:cubicBezTo>
                  <a:pt x="112" y="64"/>
                  <a:pt x="112" y="63"/>
                  <a:pt x="111" y="61"/>
                </a:cubicBezTo>
                <a:cubicBezTo>
                  <a:pt x="110" y="59"/>
                  <a:pt x="110" y="56"/>
                  <a:pt x="111" y="54"/>
                </a:cubicBezTo>
                <a:cubicBezTo>
                  <a:pt x="126" y="40"/>
                  <a:pt x="126" y="40"/>
                  <a:pt x="126" y="40"/>
                </a:cubicBezTo>
                <a:cubicBezTo>
                  <a:pt x="126" y="38"/>
                  <a:pt x="126" y="38"/>
                  <a:pt x="126" y="38"/>
                </a:cubicBezTo>
                <a:cubicBezTo>
                  <a:pt x="126" y="37"/>
                  <a:pt x="126" y="37"/>
                  <a:pt x="126" y="37"/>
                </a:cubicBezTo>
                <a:cubicBezTo>
                  <a:pt x="115" y="25"/>
                  <a:pt x="115" y="25"/>
                  <a:pt x="115" y="25"/>
                </a:cubicBezTo>
                <a:cubicBezTo>
                  <a:pt x="114" y="25"/>
                  <a:pt x="114" y="25"/>
                  <a:pt x="114" y="25"/>
                </a:cubicBezTo>
                <a:cubicBezTo>
                  <a:pt x="112" y="25"/>
                  <a:pt x="112" y="25"/>
                  <a:pt x="112" y="25"/>
                </a:cubicBezTo>
                <a:cubicBezTo>
                  <a:pt x="98" y="40"/>
                  <a:pt x="98" y="40"/>
                  <a:pt x="98" y="40"/>
                </a:cubicBezTo>
                <a:cubicBezTo>
                  <a:pt x="97" y="42"/>
                  <a:pt x="95" y="42"/>
                  <a:pt x="92" y="41"/>
                </a:cubicBezTo>
                <a:cubicBezTo>
                  <a:pt x="91" y="40"/>
                  <a:pt x="90" y="40"/>
                  <a:pt x="87" y="38"/>
                </a:cubicBezTo>
                <a:cubicBezTo>
                  <a:pt x="86" y="38"/>
                  <a:pt x="85" y="37"/>
                  <a:pt x="85" y="34"/>
                </a:cubicBezTo>
                <a:cubicBezTo>
                  <a:pt x="85" y="12"/>
                  <a:pt x="85" y="12"/>
                  <a:pt x="85" y="12"/>
                </a:cubicBezTo>
                <a:cubicBezTo>
                  <a:pt x="85" y="11"/>
                  <a:pt x="83" y="11"/>
                  <a:pt x="82" y="11"/>
                </a:cubicBezTo>
                <a:cubicBezTo>
                  <a:pt x="67" y="11"/>
                  <a:pt x="67" y="11"/>
                  <a:pt x="67" y="11"/>
                </a:cubicBezTo>
                <a:cubicBezTo>
                  <a:pt x="66" y="11"/>
                  <a:pt x="64" y="11"/>
                  <a:pt x="64" y="12"/>
                </a:cubicBezTo>
                <a:cubicBezTo>
                  <a:pt x="64" y="34"/>
                  <a:pt x="64" y="34"/>
                  <a:pt x="64" y="34"/>
                </a:cubicBezTo>
                <a:cubicBezTo>
                  <a:pt x="64" y="37"/>
                  <a:pt x="63" y="38"/>
                  <a:pt x="62" y="38"/>
                </a:cubicBezTo>
                <a:cubicBezTo>
                  <a:pt x="59" y="40"/>
                  <a:pt x="58" y="40"/>
                  <a:pt x="57" y="41"/>
                </a:cubicBezTo>
                <a:cubicBezTo>
                  <a:pt x="54" y="42"/>
                  <a:pt x="52" y="42"/>
                  <a:pt x="50" y="40"/>
                </a:cubicBezTo>
                <a:cubicBezTo>
                  <a:pt x="36" y="25"/>
                  <a:pt x="36" y="25"/>
                  <a:pt x="36" y="25"/>
                </a:cubicBezTo>
                <a:cubicBezTo>
                  <a:pt x="35" y="25"/>
                  <a:pt x="35" y="25"/>
                  <a:pt x="35" y="25"/>
                </a:cubicBezTo>
                <a:cubicBezTo>
                  <a:pt x="34" y="25"/>
                  <a:pt x="34" y="25"/>
                  <a:pt x="34" y="25"/>
                </a:cubicBezTo>
                <a:cubicBezTo>
                  <a:pt x="23" y="37"/>
                  <a:pt x="23" y="37"/>
                  <a:pt x="23" y="37"/>
                </a:cubicBezTo>
                <a:cubicBezTo>
                  <a:pt x="23" y="38"/>
                  <a:pt x="23" y="38"/>
                  <a:pt x="23" y="40"/>
                </a:cubicBezTo>
                <a:cubicBezTo>
                  <a:pt x="36" y="54"/>
                  <a:pt x="36" y="54"/>
                  <a:pt x="36" y="54"/>
                </a:cubicBezTo>
                <a:cubicBezTo>
                  <a:pt x="39" y="56"/>
                  <a:pt x="39" y="59"/>
                  <a:pt x="38" y="61"/>
                </a:cubicBezTo>
                <a:cubicBezTo>
                  <a:pt x="36" y="63"/>
                  <a:pt x="36" y="64"/>
                  <a:pt x="35" y="67"/>
                </a:cubicBezTo>
                <a:cubicBezTo>
                  <a:pt x="35" y="68"/>
                  <a:pt x="34" y="69"/>
                  <a:pt x="31" y="69"/>
                </a:cubicBezTo>
                <a:cubicBezTo>
                  <a:pt x="11" y="69"/>
                  <a:pt x="11" y="69"/>
                  <a:pt x="11" y="69"/>
                </a:cubicBezTo>
                <a:cubicBezTo>
                  <a:pt x="10" y="69"/>
                  <a:pt x="10" y="71"/>
                  <a:pt x="10" y="72"/>
                </a:cubicBezTo>
                <a:cubicBezTo>
                  <a:pt x="10" y="88"/>
                  <a:pt x="10" y="88"/>
                  <a:pt x="10" y="88"/>
                </a:cubicBezTo>
                <a:cubicBezTo>
                  <a:pt x="10" y="90"/>
                  <a:pt x="10" y="91"/>
                  <a:pt x="11" y="91"/>
                </a:cubicBezTo>
                <a:cubicBezTo>
                  <a:pt x="31" y="91"/>
                  <a:pt x="31" y="91"/>
                  <a:pt x="31" y="91"/>
                </a:cubicBezTo>
                <a:cubicBezTo>
                  <a:pt x="34" y="91"/>
                  <a:pt x="35" y="92"/>
                  <a:pt x="35" y="94"/>
                </a:cubicBezTo>
                <a:cubicBezTo>
                  <a:pt x="36" y="97"/>
                  <a:pt x="36" y="98"/>
                  <a:pt x="38" y="99"/>
                </a:cubicBezTo>
                <a:cubicBezTo>
                  <a:pt x="39" y="102"/>
                  <a:pt x="39" y="105"/>
                  <a:pt x="36" y="106"/>
                </a:cubicBezTo>
                <a:cubicBezTo>
                  <a:pt x="23" y="121"/>
                  <a:pt x="23" y="121"/>
                  <a:pt x="23" y="121"/>
                </a:cubicBezTo>
                <a:cubicBezTo>
                  <a:pt x="23" y="121"/>
                  <a:pt x="23" y="122"/>
                  <a:pt x="23" y="124"/>
                </a:cubicBezTo>
                <a:cubicBezTo>
                  <a:pt x="34" y="136"/>
                  <a:pt x="34" y="136"/>
                  <a:pt x="34" y="136"/>
                </a:cubicBezTo>
                <a:cubicBezTo>
                  <a:pt x="35" y="136"/>
                  <a:pt x="35" y="136"/>
                  <a:pt x="35" y="136"/>
                </a:cubicBezTo>
                <a:cubicBezTo>
                  <a:pt x="36" y="136"/>
                  <a:pt x="36" y="136"/>
                  <a:pt x="36" y="136"/>
                </a:cubicBezTo>
                <a:cubicBezTo>
                  <a:pt x="50" y="120"/>
                  <a:pt x="50" y="120"/>
                  <a:pt x="50" y="120"/>
                </a:cubicBezTo>
                <a:cubicBezTo>
                  <a:pt x="52" y="120"/>
                  <a:pt x="53" y="118"/>
                  <a:pt x="54" y="118"/>
                </a:cubicBezTo>
                <a:close/>
                <a:moveTo>
                  <a:pt x="74" y="103"/>
                </a:moveTo>
                <a:cubicBezTo>
                  <a:pt x="62" y="103"/>
                  <a:pt x="53" y="92"/>
                  <a:pt x="53" y="80"/>
                </a:cubicBezTo>
                <a:cubicBezTo>
                  <a:pt x="53" y="67"/>
                  <a:pt x="62" y="57"/>
                  <a:pt x="74" y="57"/>
                </a:cubicBezTo>
                <a:cubicBezTo>
                  <a:pt x="86" y="57"/>
                  <a:pt x="96" y="67"/>
                  <a:pt x="96" y="80"/>
                </a:cubicBezTo>
                <a:cubicBezTo>
                  <a:pt x="96" y="92"/>
                  <a:pt x="86" y="103"/>
                  <a:pt x="74" y="103"/>
                </a:cubicBezTo>
                <a:close/>
                <a:moveTo>
                  <a:pt x="74" y="67"/>
                </a:moveTo>
                <a:cubicBezTo>
                  <a:pt x="67" y="67"/>
                  <a:pt x="62" y="72"/>
                  <a:pt x="62" y="80"/>
                </a:cubicBezTo>
                <a:cubicBezTo>
                  <a:pt x="62" y="88"/>
                  <a:pt x="67" y="94"/>
                  <a:pt x="74" y="94"/>
                </a:cubicBezTo>
                <a:cubicBezTo>
                  <a:pt x="82" y="94"/>
                  <a:pt x="87" y="88"/>
                  <a:pt x="87" y="80"/>
                </a:cubicBezTo>
                <a:cubicBezTo>
                  <a:pt x="87" y="72"/>
                  <a:pt x="82" y="67"/>
                  <a:pt x="74" y="67"/>
                </a:cubicBezTo>
                <a:close/>
                <a:moveTo>
                  <a:pt x="74" y="67"/>
                </a:moveTo>
                <a:cubicBezTo>
                  <a:pt x="74" y="67"/>
                  <a:pt x="74" y="67"/>
                  <a:pt x="74" y="6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Title 1">
            <a:extLst>
              <a:ext uri="{FF2B5EF4-FFF2-40B4-BE49-F238E27FC236}">
                <a16:creationId xmlns:a16="http://schemas.microsoft.com/office/drawing/2014/main" id="{8328D696-C77C-050B-F302-9EAA6F1866FD}"/>
              </a:ext>
            </a:extLst>
          </p:cNvPr>
          <p:cNvSpPr txBox="1">
            <a:spLocks/>
          </p:cNvSpPr>
          <p:nvPr/>
        </p:nvSpPr>
        <p:spPr>
          <a:xfrm>
            <a:off x="1069141" y="403258"/>
            <a:ext cx="8171633" cy="232541"/>
          </a:xfrm>
          <a:prstGeom prst="rect">
            <a:avLst/>
          </a:prstGeom>
        </p:spPr>
        <p:txBody>
          <a:bodyPr lIns="91440" tIns="45720" rIns="91440" bIns="4572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defTabSz="685709" rtl="0" eaLnBrk="1" fontAlgn="auto" latinLnBrk="0" hangingPunct="1">
              <a:lnSpc>
                <a:spcPts val="1725"/>
              </a:lnSpc>
              <a:spcBef>
                <a:spcPts val="0"/>
              </a:spcBef>
              <a:spcAft>
                <a:spcPts val="0"/>
              </a:spcAft>
              <a:buClr>
                <a:srgbClr val="000000"/>
              </a:buClr>
              <a:buSzTx/>
              <a:buFont typeface="Arial"/>
              <a:buNone/>
              <a:tabLst/>
              <a:defRPr/>
            </a:pPr>
            <a:r>
              <a:rPr kumimoji="0" lang="nl-NL" sz="1800" b="1" i="0" u="none" strike="noStrike" kern="0" cap="none" spc="0" normalizeH="0" baseline="0" noProof="0">
                <a:ln>
                  <a:noFill/>
                </a:ln>
                <a:solidFill>
                  <a:srgbClr val="182C61"/>
                </a:solidFill>
                <a:effectLst/>
                <a:uLnTx/>
                <a:uFillTx/>
                <a:latin typeface="Montserrat"/>
                <a:cs typeface="Poppins"/>
                <a:sym typeface="Arial"/>
              </a:rPr>
              <a:t>                     (MS Fabric RTI) </a:t>
            </a:r>
            <a:r>
              <a:rPr lang="nl-NL" sz="1800" b="1" kern="0">
                <a:solidFill>
                  <a:srgbClr val="182C61"/>
                </a:solidFill>
                <a:latin typeface="Montserrat"/>
                <a:cs typeface="Poppins"/>
              </a:rPr>
              <a:t>U</a:t>
            </a:r>
            <a:r>
              <a:rPr kumimoji="0" lang="nl-NL" sz="1800" b="1" i="0" u="none" strike="noStrike" kern="0" cap="none" spc="0" normalizeH="0" baseline="0" noProof="0">
                <a:ln>
                  <a:noFill/>
                </a:ln>
                <a:solidFill>
                  <a:srgbClr val="182C61"/>
                </a:solidFill>
                <a:effectLst/>
                <a:uLnTx/>
                <a:uFillTx/>
                <a:latin typeface="Montserrat"/>
                <a:cs typeface="Poppins"/>
                <a:sym typeface="Arial"/>
              </a:rPr>
              <a:t>se </a:t>
            </a:r>
            <a:r>
              <a:rPr lang="nl-NL" sz="1800" b="1" kern="0">
                <a:solidFill>
                  <a:srgbClr val="182C61"/>
                </a:solidFill>
                <a:latin typeface="Montserrat"/>
                <a:cs typeface="Poppins"/>
              </a:rPr>
              <a:t>C</a:t>
            </a:r>
            <a:r>
              <a:rPr kumimoji="0" lang="nl-NL" sz="1800" b="1" i="0" u="none" strike="noStrike" kern="0" cap="none" spc="0" normalizeH="0" baseline="0" noProof="0">
                <a:ln>
                  <a:noFill/>
                </a:ln>
                <a:solidFill>
                  <a:srgbClr val="182C61"/>
                </a:solidFill>
                <a:effectLst/>
                <a:uLnTx/>
                <a:uFillTx/>
                <a:latin typeface="Montserrat"/>
                <a:cs typeface="Poppins"/>
                <a:sym typeface="Arial"/>
              </a:rPr>
              <a:t>ases</a:t>
            </a:r>
            <a:endParaRPr kumimoji="0" lang="en-US" sz="1800" b="1" i="0" u="none" strike="noStrike" kern="0" cap="none" spc="0" normalizeH="0" baseline="0" noProof="0">
              <a:ln>
                <a:noFill/>
              </a:ln>
              <a:solidFill>
                <a:srgbClr val="182C61"/>
              </a:solidFill>
              <a:effectLst/>
              <a:uLnTx/>
              <a:uFillTx/>
              <a:latin typeface="Montserrat"/>
              <a:cs typeface="Poppins"/>
              <a:sym typeface="Arial"/>
            </a:endParaRPr>
          </a:p>
        </p:txBody>
      </p:sp>
      <p:sp>
        <p:nvSpPr>
          <p:cNvPr id="61" name="Freeform 163">
            <a:extLst>
              <a:ext uri="{FF2B5EF4-FFF2-40B4-BE49-F238E27FC236}">
                <a16:creationId xmlns:a16="http://schemas.microsoft.com/office/drawing/2014/main" id="{F01C2252-5B18-D15B-35CB-C1E2D01A8794}"/>
              </a:ext>
            </a:extLst>
          </p:cNvPr>
          <p:cNvSpPr>
            <a:spLocks noEditPoints="1"/>
          </p:cNvSpPr>
          <p:nvPr/>
        </p:nvSpPr>
        <p:spPr bwMode="auto">
          <a:xfrm>
            <a:off x="1249066" y="5940243"/>
            <a:ext cx="338328" cy="338074"/>
          </a:xfrm>
          <a:custGeom>
            <a:avLst/>
            <a:gdLst>
              <a:gd name="T0" fmla="*/ 55 w 149"/>
              <a:gd name="T1" fmla="*/ 148 h 160"/>
              <a:gd name="T2" fmla="*/ 43 w 149"/>
              <a:gd name="T3" fmla="*/ 143 h 160"/>
              <a:gd name="T4" fmla="*/ 16 w 149"/>
              <a:gd name="T5" fmla="*/ 130 h 160"/>
              <a:gd name="T6" fmla="*/ 28 w 149"/>
              <a:gd name="T7" fmla="*/ 101 h 160"/>
              <a:gd name="T8" fmla="*/ 0 w 149"/>
              <a:gd name="T9" fmla="*/ 72 h 160"/>
              <a:gd name="T10" fmla="*/ 29 w 149"/>
              <a:gd name="T11" fmla="*/ 60 h 160"/>
              <a:gd name="T12" fmla="*/ 28 w 149"/>
              <a:gd name="T13" fmla="*/ 18 h 160"/>
              <a:gd name="T14" fmla="*/ 55 w 149"/>
              <a:gd name="T15" fmla="*/ 31 h 160"/>
              <a:gd name="T16" fmla="*/ 67 w 149"/>
              <a:gd name="T17" fmla="*/ 0 h 160"/>
              <a:gd name="T18" fmla="*/ 93 w 149"/>
              <a:gd name="T19" fmla="*/ 30 h 160"/>
              <a:gd name="T20" fmla="*/ 114 w 149"/>
              <a:gd name="T21" fmla="*/ 15 h 160"/>
              <a:gd name="T22" fmla="*/ 135 w 149"/>
              <a:gd name="T23" fmla="*/ 38 h 160"/>
              <a:gd name="T24" fmla="*/ 121 w 149"/>
              <a:gd name="T25" fmla="*/ 60 h 160"/>
              <a:gd name="T26" fmla="*/ 149 w 149"/>
              <a:gd name="T27" fmla="*/ 88 h 160"/>
              <a:gd name="T28" fmla="*/ 121 w 149"/>
              <a:gd name="T29" fmla="*/ 101 h 160"/>
              <a:gd name="T30" fmla="*/ 133 w 149"/>
              <a:gd name="T31" fmla="*/ 130 h 160"/>
              <a:gd name="T32" fmla="*/ 106 w 149"/>
              <a:gd name="T33" fmla="*/ 143 h 160"/>
              <a:gd name="T34" fmla="*/ 93 w 149"/>
              <a:gd name="T35" fmla="*/ 148 h 160"/>
              <a:gd name="T36" fmla="*/ 57 w 149"/>
              <a:gd name="T37" fmla="*/ 120 h 160"/>
              <a:gd name="T38" fmla="*/ 64 w 149"/>
              <a:gd name="T39" fmla="*/ 148 h 160"/>
              <a:gd name="T40" fmla="*/ 85 w 149"/>
              <a:gd name="T41" fmla="*/ 148 h 160"/>
              <a:gd name="T42" fmla="*/ 92 w 149"/>
              <a:gd name="T43" fmla="*/ 120 h 160"/>
              <a:gd name="T44" fmla="*/ 114 w 149"/>
              <a:gd name="T45" fmla="*/ 136 h 160"/>
              <a:gd name="T46" fmla="*/ 126 w 149"/>
              <a:gd name="T47" fmla="*/ 121 h 160"/>
              <a:gd name="T48" fmla="*/ 114 w 149"/>
              <a:gd name="T49" fmla="*/ 94 h 160"/>
              <a:gd name="T50" fmla="*/ 139 w 149"/>
              <a:gd name="T51" fmla="*/ 90 h 160"/>
              <a:gd name="T52" fmla="*/ 138 w 149"/>
              <a:gd name="T53" fmla="*/ 69 h 160"/>
              <a:gd name="T54" fmla="*/ 111 w 149"/>
              <a:gd name="T55" fmla="*/ 61 h 160"/>
              <a:gd name="T56" fmla="*/ 126 w 149"/>
              <a:gd name="T57" fmla="*/ 38 h 160"/>
              <a:gd name="T58" fmla="*/ 114 w 149"/>
              <a:gd name="T59" fmla="*/ 25 h 160"/>
              <a:gd name="T60" fmla="*/ 92 w 149"/>
              <a:gd name="T61" fmla="*/ 41 h 160"/>
              <a:gd name="T62" fmla="*/ 85 w 149"/>
              <a:gd name="T63" fmla="*/ 12 h 160"/>
              <a:gd name="T64" fmla="*/ 64 w 149"/>
              <a:gd name="T65" fmla="*/ 12 h 160"/>
              <a:gd name="T66" fmla="*/ 57 w 149"/>
              <a:gd name="T67" fmla="*/ 41 h 160"/>
              <a:gd name="T68" fmla="*/ 35 w 149"/>
              <a:gd name="T69" fmla="*/ 25 h 160"/>
              <a:gd name="T70" fmla="*/ 23 w 149"/>
              <a:gd name="T71" fmla="*/ 40 h 160"/>
              <a:gd name="T72" fmla="*/ 35 w 149"/>
              <a:gd name="T73" fmla="*/ 67 h 160"/>
              <a:gd name="T74" fmla="*/ 10 w 149"/>
              <a:gd name="T75" fmla="*/ 72 h 160"/>
              <a:gd name="T76" fmla="*/ 31 w 149"/>
              <a:gd name="T77" fmla="*/ 91 h 160"/>
              <a:gd name="T78" fmla="*/ 36 w 149"/>
              <a:gd name="T79" fmla="*/ 106 h 160"/>
              <a:gd name="T80" fmla="*/ 34 w 149"/>
              <a:gd name="T81" fmla="*/ 136 h 160"/>
              <a:gd name="T82" fmla="*/ 50 w 149"/>
              <a:gd name="T83" fmla="*/ 120 h 160"/>
              <a:gd name="T84" fmla="*/ 53 w 149"/>
              <a:gd name="T85" fmla="*/ 80 h 160"/>
              <a:gd name="T86" fmla="*/ 74 w 149"/>
              <a:gd name="T87" fmla="*/ 103 h 160"/>
              <a:gd name="T88" fmla="*/ 74 w 149"/>
              <a:gd name="T89" fmla="*/ 94 h 160"/>
              <a:gd name="T90" fmla="*/ 74 w 149"/>
              <a:gd name="T91" fmla="*/ 6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 h="160">
                <a:moveTo>
                  <a:pt x="82" y="160"/>
                </a:moveTo>
                <a:cubicBezTo>
                  <a:pt x="67" y="160"/>
                  <a:pt x="67" y="160"/>
                  <a:pt x="67" y="160"/>
                </a:cubicBezTo>
                <a:cubicBezTo>
                  <a:pt x="61" y="160"/>
                  <a:pt x="55" y="155"/>
                  <a:pt x="55" y="148"/>
                </a:cubicBezTo>
                <a:cubicBezTo>
                  <a:pt x="55" y="130"/>
                  <a:pt x="55" y="130"/>
                  <a:pt x="55" y="130"/>
                </a:cubicBezTo>
                <a:cubicBezTo>
                  <a:pt x="55" y="129"/>
                  <a:pt x="55" y="129"/>
                  <a:pt x="55" y="129"/>
                </a:cubicBezTo>
                <a:cubicBezTo>
                  <a:pt x="43" y="143"/>
                  <a:pt x="43" y="143"/>
                  <a:pt x="43" y="143"/>
                </a:cubicBezTo>
                <a:cubicBezTo>
                  <a:pt x="42" y="145"/>
                  <a:pt x="38" y="145"/>
                  <a:pt x="35" y="145"/>
                </a:cubicBezTo>
                <a:cubicBezTo>
                  <a:pt x="33" y="145"/>
                  <a:pt x="30" y="145"/>
                  <a:pt x="28" y="143"/>
                </a:cubicBezTo>
                <a:cubicBezTo>
                  <a:pt x="16" y="130"/>
                  <a:pt x="16" y="130"/>
                  <a:pt x="16" y="130"/>
                </a:cubicBezTo>
                <a:cubicBezTo>
                  <a:pt x="12" y="126"/>
                  <a:pt x="12" y="118"/>
                  <a:pt x="16" y="114"/>
                </a:cubicBezTo>
                <a:cubicBezTo>
                  <a:pt x="29" y="101"/>
                  <a:pt x="29" y="101"/>
                  <a:pt x="29" y="101"/>
                </a:cubicBezTo>
                <a:cubicBezTo>
                  <a:pt x="28" y="101"/>
                  <a:pt x="28" y="101"/>
                  <a:pt x="28" y="101"/>
                </a:cubicBezTo>
                <a:cubicBezTo>
                  <a:pt x="11" y="101"/>
                  <a:pt x="11" y="101"/>
                  <a:pt x="11" y="101"/>
                </a:cubicBezTo>
                <a:cubicBezTo>
                  <a:pt x="5" y="101"/>
                  <a:pt x="0" y="95"/>
                  <a:pt x="0" y="88"/>
                </a:cubicBezTo>
                <a:cubicBezTo>
                  <a:pt x="0" y="72"/>
                  <a:pt x="0" y="72"/>
                  <a:pt x="0" y="72"/>
                </a:cubicBezTo>
                <a:cubicBezTo>
                  <a:pt x="0" y="65"/>
                  <a:pt x="5" y="60"/>
                  <a:pt x="11" y="60"/>
                </a:cubicBezTo>
                <a:cubicBezTo>
                  <a:pt x="28" y="60"/>
                  <a:pt x="28" y="60"/>
                  <a:pt x="28" y="60"/>
                </a:cubicBezTo>
                <a:cubicBezTo>
                  <a:pt x="29" y="60"/>
                  <a:pt x="29" y="60"/>
                  <a:pt x="29" y="60"/>
                </a:cubicBezTo>
                <a:cubicBezTo>
                  <a:pt x="16" y="46"/>
                  <a:pt x="16" y="46"/>
                  <a:pt x="16" y="46"/>
                </a:cubicBezTo>
                <a:cubicBezTo>
                  <a:pt x="12" y="42"/>
                  <a:pt x="12" y="34"/>
                  <a:pt x="16" y="30"/>
                </a:cubicBezTo>
                <a:cubicBezTo>
                  <a:pt x="28" y="18"/>
                  <a:pt x="28" y="18"/>
                  <a:pt x="28" y="18"/>
                </a:cubicBezTo>
                <a:cubicBezTo>
                  <a:pt x="30" y="15"/>
                  <a:pt x="33" y="15"/>
                  <a:pt x="35" y="15"/>
                </a:cubicBezTo>
                <a:cubicBezTo>
                  <a:pt x="38" y="15"/>
                  <a:pt x="42" y="15"/>
                  <a:pt x="43" y="18"/>
                </a:cubicBezTo>
                <a:cubicBezTo>
                  <a:pt x="55" y="31"/>
                  <a:pt x="55" y="31"/>
                  <a:pt x="55" y="31"/>
                </a:cubicBezTo>
                <a:cubicBezTo>
                  <a:pt x="55" y="30"/>
                  <a:pt x="55" y="30"/>
                  <a:pt x="55" y="30"/>
                </a:cubicBezTo>
                <a:cubicBezTo>
                  <a:pt x="55" y="12"/>
                  <a:pt x="55" y="12"/>
                  <a:pt x="55" y="12"/>
                </a:cubicBezTo>
                <a:cubicBezTo>
                  <a:pt x="55" y="6"/>
                  <a:pt x="61" y="0"/>
                  <a:pt x="67" y="0"/>
                </a:cubicBezTo>
                <a:cubicBezTo>
                  <a:pt x="82" y="0"/>
                  <a:pt x="82" y="0"/>
                  <a:pt x="82" y="0"/>
                </a:cubicBezTo>
                <a:cubicBezTo>
                  <a:pt x="88" y="0"/>
                  <a:pt x="93" y="6"/>
                  <a:pt x="93" y="12"/>
                </a:cubicBezTo>
                <a:cubicBezTo>
                  <a:pt x="93" y="30"/>
                  <a:pt x="93" y="30"/>
                  <a:pt x="93" y="30"/>
                </a:cubicBezTo>
                <a:cubicBezTo>
                  <a:pt x="93" y="31"/>
                  <a:pt x="93" y="31"/>
                  <a:pt x="93" y="31"/>
                </a:cubicBezTo>
                <a:cubicBezTo>
                  <a:pt x="106" y="18"/>
                  <a:pt x="106" y="18"/>
                  <a:pt x="106" y="18"/>
                </a:cubicBezTo>
                <a:cubicBezTo>
                  <a:pt x="107" y="15"/>
                  <a:pt x="111" y="15"/>
                  <a:pt x="114" y="15"/>
                </a:cubicBezTo>
                <a:cubicBezTo>
                  <a:pt x="116" y="15"/>
                  <a:pt x="119" y="15"/>
                  <a:pt x="121" y="18"/>
                </a:cubicBezTo>
                <a:cubicBezTo>
                  <a:pt x="133" y="30"/>
                  <a:pt x="133" y="30"/>
                  <a:pt x="133" y="30"/>
                </a:cubicBezTo>
                <a:cubicBezTo>
                  <a:pt x="135" y="31"/>
                  <a:pt x="135" y="35"/>
                  <a:pt x="135" y="38"/>
                </a:cubicBezTo>
                <a:cubicBezTo>
                  <a:pt x="135" y="41"/>
                  <a:pt x="135" y="45"/>
                  <a:pt x="133" y="46"/>
                </a:cubicBezTo>
                <a:cubicBezTo>
                  <a:pt x="120" y="60"/>
                  <a:pt x="120" y="60"/>
                  <a:pt x="120" y="60"/>
                </a:cubicBezTo>
                <a:cubicBezTo>
                  <a:pt x="120" y="60"/>
                  <a:pt x="120" y="60"/>
                  <a:pt x="121" y="60"/>
                </a:cubicBezTo>
                <a:cubicBezTo>
                  <a:pt x="138" y="60"/>
                  <a:pt x="138" y="60"/>
                  <a:pt x="138" y="60"/>
                </a:cubicBezTo>
                <a:cubicBezTo>
                  <a:pt x="144" y="60"/>
                  <a:pt x="149" y="65"/>
                  <a:pt x="149" y="72"/>
                </a:cubicBezTo>
                <a:cubicBezTo>
                  <a:pt x="149" y="88"/>
                  <a:pt x="149" y="88"/>
                  <a:pt x="149" y="88"/>
                </a:cubicBezTo>
                <a:cubicBezTo>
                  <a:pt x="149" y="91"/>
                  <a:pt x="148" y="95"/>
                  <a:pt x="145" y="97"/>
                </a:cubicBezTo>
                <a:cubicBezTo>
                  <a:pt x="143" y="99"/>
                  <a:pt x="140" y="101"/>
                  <a:pt x="138" y="101"/>
                </a:cubicBezTo>
                <a:cubicBezTo>
                  <a:pt x="121" y="101"/>
                  <a:pt x="121" y="101"/>
                  <a:pt x="121" y="101"/>
                </a:cubicBezTo>
                <a:cubicBezTo>
                  <a:pt x="120" y="101"/>
                  <a:pt x="120" y="101"/>
                  <a:pt x="120" y="101"/>
                </a:cubicBezTo>
                <a:cubicBezTo>
                  <a:pt x="133" y="114"/>
                  <a:pt x="133" y="114"/>
                  <a:pt x="133" y="114"/>
                </a:cubicBezTo>
                <a:cubicBezTo>
                  <a:pt x="136" y="118"/>
                  <a:pt x="136" y="126"/>
                  <a:pt x="133" y="130"/>
                </a:cubicBezTo>
                <a:cubicBezTo>
                  <a:pt x="121" y="143"/>
                  <a:pt x="121" y="143"/>
                  <a:pt x="121" y="143"/>
                </a:cubicBezTo>
                <a:cubicBezTo>
                  <a:pt x="119" y="145"/>
                  <a:pt x="116" y="145"/>
                  <a:pt x="114" y="145"/>
                </a:cubicBezTo>
                <a:cubicBezTo>
                  <a:pt x="111" y="145"/>
                  <a:pt x="107" y="145"/>
                  <a:pt x="106" y="143"/>
                </a:cubicBezTo>
                <a:cubicBezTo>
                  <a:pt x="93" y="129"/>
                  <a:pt x="93" y="129"/>
                  <a:pt x="93" y="129"/>
                </a:cubicBezTo>
                <a:cubicBezTo>
                  <a:pt x="93" y="129"/>
                  <a:pt x="93" y="129"/>
                  <a:pt x="93" y="130"/>
                </a:cubicBezTo>
                <a:cubicBezTo>
                  <a:pt x="93" y="148"/>
                  <a:pt x="93" y="148"/>
                  <a:pt x="93" y="148"/>
                </a:cubicBezTo>
                <a:cubicBezTo>
                  <a:pt x="93" y="155"/>
                  <a:pt x="88" y="160"/>
                  <a:pt x="82" y="160"/>
                </a:cubicBezTo>
                <a:close/>
                <a:moveTo>
                  <a:pt x="54" y="118"/>
                </a:moveTo>
                <a:cubicBezTo>
                  <a:pt x="54" y="118"/>
                  <a:pt x="55" y="120"/>
                  <a:pt x="57" y="120"/>
                </a:cubicBezTo>
                <a:cubicBezTo>
                  <a:pt x="58" y="120"/>
                  <a:pt x="59" y="121"/>
                  <a:pt x="62" y="122"/>
                </a:cubicBezTo>
                <a:cubicBezTo>
                  <a:pt x="63" y="122"/>
                  <a:pt x="64" y="124"/>
                  <a:pt x="64" y="126"/>
                </a:cubicBezTo>
                <a:cubicBezTo>
                  <a:pt x="64" y="148"/>
                  <a:pt x="64" y="148"/>
                  <a:pt x="64" y="148"/>
                </a:cubicBezTo>
                <a:cubicBezTo>
                  <a:pt x="64" y="149"/>
                  <a:pt x="66" y="149"/>
                  <a:pt x="67" y="149"/>
                </a:cubicBezTo>
                <a:cubicBezTo>
                  <a:pt x="82" y="149"/>
                  <a:pt x="82" y="149"/>
                  <a:pt x="82" y="149"/>
                </a:cubicBezTo>
                <a:cubicBezTo>
                  <a:pt x="83" y="149"/>
                  <a:pt x="85" y="149"/>
                  <a:pt x="85" y="148"/>
                </a:cubicBezTo>
                <a:cubicBezTo>
                  <a:pt x="85" y="126"/>
                  <a:pt x="85" y="126"/>
                  <a:pt x="85" y="126"/>
                </a:cubicBezTo>
                <a:cubicBezTo>
                  <a:pt x="85" y="124"/>
                  <a:pt x="86" y="122"/>
                  <a:pt x="87" y="122"/>
                </a:cubicBezTo>
                <a:cubicBezTo>
                  <a:pt x="90" y="121"/>
                  <a:pt x="91" y="120"/>
                  <a:pt x="92" y="120"/>
                </a:cubicBezTo>
                <a:cubicBezTo>
                  <a:pt x="95" y="118"/>
                  <a:pt x="97" y="118"/>
                  <a:pt x="98" y="120"/>
                </a:cubicBezTo>
                <a:cubicBezTo>
                  <a:pt x="112" y="136"/>
                  <a:pt x="112" y="136"/>
                  <a:pt x="112" y="136"/>
                </a:cubicBezTo>
                <a:cubicBezTo>
                  <a:pt x="114" y="136"/>
                  <a:pt x="114" y="136"/>
                  <a:pt x="114" y="136"/>
                </a:cubicBezTo>
                <a:cubicBezTo>
                  <a:pt x="115" y="136"/>
                  <a:pt x="115" y="136"/>
                  <a:pt x="115" y="136"/>
                </a:cubicBezTo>
                <a:cubicBezTo>
                  <a:pt x="126" y="124"/>
                  <a:pt x="126" y="124"/>
                  <a:pt x="126" y="124"/>
                </a:cubicBezTo>
                <a:cubicBezTo>
                  <a:pt x="126" y="122"/>
                  <a:pt x="126" y="121"/>
                  <a:pt x="126" y="121"/>
                </a:cubicBezTo>
                <a:cubicBezTo>
                  <a:pt x="111" y="106"/>
                  <a:pt x="111" y="106"/>
                  <a:pt x="111" y="106"/>
                </a:cubicBezTo>
                <a:cubicBezTo>
                  <a:pt x="110" y="105"/>
                  <a:pt x="110" y="102"/>
                  <a:pt x="111" y="99"/>
                </a:cubicBezTo>
                <a:cubicBezTo>
                  <a:pt x="112" y="98"/>
                  <a:pt x="112" y="97"/>
                  <a:pt x="114" y="94"/>
                </a:cubicBezTo>
                <a:cubicBezTo>
                  <a:pt x="114" y="92"/>
                  <a:pt x="115" y="91"/>
                  <a:pt x="117" y="91"/>
                </a:cubicBezTo>
                <a:cubicBezTo>
                  <a:pt x="138" y="91"/>
                  <a:pt x="138" y="91"/>
                  <a:pt x="138" y="91"/>
                </a:cubicBezTo>
                <a:cubicBezTo>
                  <a:pt x="139" y="90"/>
                  <a:pt x="139" y="90"/>
                  <a:pt x="139" y="90"/>
                </a:cubicBezTo>
                <a:cubicBezTo>
                  <a:pt x="139" y="90"/>
                  <a:pt x="139" y="90"/>
                  <a:pt x="139" y="88"/>
                </a:cubicBezTo>
                <a:cubicBezTo>
                  <a:pt x="139" y="72"/>
                  <a:pt x="139" y="72"/>
                  <a:pt x="139" y="72"/>
                </a:cubicBezTo>
                <a:cubicBezTo>
                  <a:pt x="139" y="71"/>
                  <a:pt x="139" y="69"/>
                  <a:pt x="138" y="69"/>
                </a:cubicBezTo>
                <a:cubicBezTo>
                  <a:pt x="117" y="69"/>
                  <a:pt x="117" y="69"/>
                  <a:pt x="117" y="69"/>
                </a:cubicBezTo>
                <a:cubicBezTo>
                  <a:pt x="115" y="69"/>
                  <a:pt x="114" y="68"/>
                  <a:pt x="114" y="67"/>
                </a:cubicBezTo>
                <a:cubicBezTo>
                  <a:pt x="112" y="64"/>
                  <a:pt x="112" y="63"/>
                  <a:pt x="111" y="61"/>
                </a:cubicBezTo>
                <a:cubicBezTo>
                  <a:pt x="110" y="59"/>
                  <a:pt x="110" y="56"/>
                  <a:pt x="111" y="54"/>
                </a:cubicBezTo>
                <a:cubicBezTo>
                  <a:pt x="126" y="40"/>
                  <a:pt x="126" y="40"/>
                  <a:pt x="126" y="40"/>
                </a:cubicBezTo>
                <a:cubicBezTo>
                  <a:pt x="126" y="38"/>
                  <a:pt x="126" y="38"/>
                  <a:pt x="126" y="38"/>
                </a:cubicBezTo>
                <a:cubicBezTo>
                  <a:pt x="126" y="37"/>
                  <a:pt x="126" y="37"/>
                  <a:pt x="126" y="37"/>
                </a:cubicBezTo>
                <a:cubicBezTo>
                  <a:pt x="115" y="25"/>
                  <a:pt x="115" y="25"/>
                  <a:pt x="115" y="25"/>
                </a:cubicBezTo>
                <a:cubicBezTo>
                  <a:pt x="114" y="25"/>
                  <a:pt x="114" y="25"/>
                  <a:pt x="114" y="25"/>
                </a:cubicBezTo>
                <a:cubicBezTo>
                  <a:pt x="112" y="25"/>
                  <a:pt x="112" y="25"/>
                  <a:pt x="112" y="25"/>
                </a:cubicBezTo>
                <a:cubicBezTo>
                  <a:pt x="98" y="40"/>
                  <a:pt x="98" y="40"/>
                  <a:pt x="98" y="40"/>
                </a:cubicBezTo>
                <a:cubicBezTo>
                  <a:pt x="97" y="42"/>
                  <a:pt x="95" y="42"/>
                  <a:pt x="92" y="41"/>
                </a:cubicBezTo>
                <a:cubicBezTo>
                  <a:pt x="91" y="40"/>
                  <a:pt x="90" y="40"/>
                  <a:pt x="87" y="38"/>
                </a:cubicBezTo>
                <a:cubicBezTo>
                  <a:pt x="86" y="38"/>
                  <a:pt x="85" y="37"/>
                  <a:pt x="85" y="34"/>
                </a:cubicBezTo>
                <a:cubicBezTo>
                  <a:pt x="85" y="12"/>
                  <a:pt x="85" y="12"/>
                  <a:pt x="85" y="12"/>
                </a:cubicBezTo>
                <a:cubicBezTo>
                  <a:pt x="85" y="11"/>
                  <a:pt x="83" y="11"/>
                  <a:pt x="82" y="11"/>
                </a:cubicBezTo>
                <a:cubicBezTo>
                  <a:pt x="67" y="11"/>
                  <a:pt x="67" y="11"/>
                  <a:pt x="67" y="11"/>
                </a:cubicBezTo>
                <a:cubicBezTo>
                  <a:pt x="66" y="11"/>
                  <a:pt x="64" y="11"/>
                  <a:pt x="64" y="12"/>
                </a:cubicBezTo>
                <a:cubicBezTo>
                  <a:pt x="64" y="34"/>
                  <a:pt x="64" y="34"/>
                  <a:pt x="64" y="34"/>
                </a:cubicBezTo>
                <a:cubicBezTo>
                  <a:pt x="64" y="37"/>
                  <a:pt x="63" y="38"/>
                  <a:pt x="62" y="38"/>
                </a:cubicBezTo>
                <a:cubicBezTo>
                  <a:pt x="59" y="40"/>
                  <a:pt x="58" y="40"/>
                  <a:pt x="57" y="41"/>
                </a:cubicBezTo>
                <a:cubicBezTo>
                  <a:pt x="54" y="42"/>
                  <a:pt x="52" y="42"/>
                  <a:pt x="50" y="40"/>
                </a:cubicBezTo>
                <a:cubicBezTo>
                  <a:pt x="36" y="25"/>
                  <a:pt x="36" y="25"/>
                  <a:pt x="36" y="25"/>
                </a:cubicBezTo>
                <a:cubicBezTo>
                  <a:pt x="35" y="25"/>
                  <a:pt x="35" y="25"/>
                  <a:pt x="35" y="25"/>
                </a:cubicBezTo>
                <a:cubicBezTo>
                  <a:pt x="34" y="25"/>
                  <a:pt x="34" y="25"/>
                  <a:pt x="34" y="25"/>
                </a:cubicBezTo>
                <a:cubicBezTo>
                  <a:pt x="23" y="37"/>
                  <a:pt x="23" y="37"/>
                  <a:pt x="23" y="37"/>
                </a:cubicBezTo>
                <a:cubicBezTo>
                  <a:pt x="23" y="38"/>
                  <a:pt x="23" y="38"/>
                  <a:pt x="23" y="40"/>
                </a:cubicBezTo>
                <a:cubicBezTo>
                  <a:pt x="36" y="54"/>
                  <a:pt x="36" y="54"/>
                  <a:pt x="36" y="54"/>
                </a:cubicBezTo>
                <a:cubicBezTo>
                  <a:pt x="39" y="56"/>
                  <a:pt x="39" y="59"/>
                  <a:pt x="38" y="61"/>
                </a:cubicBezTo>
                <a:cubicBezTo>
                  <a:pt x="36" y="63"/>
                  <a:pt x="36" y="64"/>
                  <a:pt x="35" y="67"/>
                </a:cubicBezTo>
                <a:cubicBezTo>
                  <a:pt x="35" y="68"/>
                  <a:pt x="34" y="69"/>
                  <a:pt x="31" y="69"/>
                </a:cubicBezTo>
                <a:cubicBezTo>
                  <a:pt x="11" y="69"/>
                  <a:pt x="11" y="69"/>
                  <a:pt x="11" y="69"/>
                </a:cubicBezTo>
                <a:cubicBezTo>
                  <a:pt x="10" y="69"/>
                  <a:pt x="10" y="71"/>
                  <a:pt x="10" y="72"/>
                </a:cubicBezTo>
                <a:cubicBezTo>
                  <a:pt x="10" y="88"/>
                  <a:pt x="10" y="88"/>
                  <a:pt x="10" y="88"/>
                </a:cubicBezTo>
                <a:cubicBezTo>
                  <a:pt x="10" y="90"/>
                  <a:pt x="10" y="91"/>
                  <a:pt x="11" y="91"/>
                </a:cubicBezTo>
                <a:cubicBezTo>
                  <a:pt x="31" y="91"/>
                  <a:pt x="31" y="91"/>
                  <a:pt x="31" y="91"/>
                </a:cubicBezTo>
                <a:cubicBezTo>
                  <a:pt x="34" y="91"/>
                  <a:pt x="35" y="92"/>
                  <a:pt x="35" y="94"/>
                </a:cubicBezTo>
                <a:cubicBezTo>
                  <a:pt x="36" y="97"/>
                  <a:pt x="36" y="98"/>
                  <a:pt x="38" y="99"/>
                </a:cubicBezTo>
                <a:cubicBezTo>
                  <a:pt x="39" y="102"/>
                  <a:pt x="39" y="105"/>
                  <a:pt x="36" y="106"/>
                </a:cubicBezTo>
                <a:cubicBezTo>
                  <a:pt x="23" y="121"/>
                  <a:pt x="23" y="121"/>
                  <a:pt x="23" y="121"/>
                </a:cubicBezTo>
                <a:cubicBezTo>
                  <a:pt x="23" y="121"/>
                  <a:pt x="23" y="122"/>
                  <a:pt x="23" y="124"/>
                </a:cubicBezTo>
                <a:cubicBezTo>
                  <a:pt x="34" y="136"/>
                  <a:pt x="34" y="136"/>
                  <a:pt x="34" y="136"/>
                </a:cubicBezTo>
                <a:cubicBezTo>
                  <a:pt x="35" y="136"/>
                  <a:pt x="35" y="136"/>
                  <a:pt x="35" y="136"/>
                </a:cubicBezTo>
                <a:cubicBezTo>
                  <a:pt x="36" y="136"/>
                  <a:pt x="36" y="136"/>
                  <a:pt x="36" y="136"/>
                </a:cubicBezTo>
                <a:cubicBezTo>
                  <a:pt x="50" y="120"/>
                  <a:pt x="50" y="120"/>
                  <a:pt x="50" y="120"/>
                </a:cubicBezTo>
                <a:cubicBezTo>
                  <a:pt x="52" y="120"/>
                  <a:pt x="53" y="118"/>
                  <a:pt x="54" y="118"/>
                </a:cubicBezTo>
                <a:close/>
                <a:moveTo>
                  <a:pt x="74" y="103"/>
                </a:moveTo>
                <a:cubicBezTo>
                  <a:pt x="62" y="103"/>
                  <a:pt x="53" y="92"/>
                  <a:pt x="53" y="80"/>
                </a:cubicBezTo>
                <a:cubicBezTo>
                  <a:pt x="53" y="67"/>
                  <a:pt x="62" y="57"/>
                  <a:pt x="74" y="57"/>
                </a:cubicBezTo>
                <a:cubicBezTo>
                  <a:pt x="86" y="57"/>
                  <a:pt x="96" y="67"/>
                  <a:pt x="96" y="80"/>
                </a:cubicBezTo>
                <a:cubicBezTo>
                  <a:pt x="96" y="92"/>
                  <a:pt x="86" y="103"/>
                  <a:pt x="74" y="103"/>
                </a:cubicBezTo>
                <a:close/>
                <a:moveTo>
                  <a:pt x="74" y="67"/>
                </a:moveTo>
                <a:cubicBezTo>
                  <a:pt x="67" y="67"/>
                  <a:pt x="62" y="72"/>
                  <a:pt x="62" y="80"/>
                </a:cubicBezTo>
                <a:cubicBezTo>
                  <a:pt x="62" y="88"/>
                  <a:pt x="67" y="94"/>
                  <a:pt x="74" y="94"/>
                </a:cubicBezTo>
                <a:cubicBezTo>
                  <a:pt x="82" y="94"/>
                  <a:pt x="87" y="88"/>
                  <a:pt x="87" y="80"/>
                </a:cubicBezTo>
                <a:cubicBezTo>
                  <a:pt x="87" y="72"/>
                  <a:pt x="82" y="67"/>
                  <a:pt x="74" y="67"/>
                </a:cubicBezTo>
                <a:close/>
                <a:moveTo>
                  <a:pt x="74" y="67"/>
                </a:moveTo>
                <a:cubicBezTo>
                  <a:pt x="74" y="67"/>
                  <a:pt x="74" y="67"/>
                  <a:pt x="74" y="6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3" name="Group 22">
            <a:extLst>
              <a:ext uri="{FF2B5EF4-FFF2-40B4-BE49-F238E27FC236}">
                <a16:creationId xmlns:a16="http://schemas.microsoft.com/office/drawing/2014/main" id="{86496B5B-E888-E569-08D3-42CD186DF3C3}"/>
              </a:ext>
            </a:extLst>
          </p:cNvPr>
          <p:cNvGrpSpPr/>
          <p:nvPr/>
        </p:nvGrpSpPr>
        <p:grpSpPr>
          <a:xfrm>
            <a:off x="-2140" y="0"/>
            <a:ext cx="127247" cy="6858000"/>
            <a:chOff x="-2140" y="0"/>
            <a:chExt cx="127247" cy="6858000"/>
          </a:xfrm>
        </p:grpSpPr>
        <p:sp>
          <p:nvSpPr>
            <p:cNvPr id="64" name="Rectangle 63">
              <a:extLst>
                <a:ext uri="{FF2B5EF4-FFF2-40B4-BE49-F238E27FC236}">
                  <a16:creationId xmlns:a16="http://schemas.microsoft.com/office/drawing/2014/main" id="{643AE835-E489-07F0-6E1A-31018463D63D}"/>
                </a:ext>
              </a:extLst>
            </p:cNvPr>
            <p:cNvSpPr/>
            <p:nvPr/>
          </p:nvSpPr>
          <p:spPr>
            <a:xfrm>
              <a:off x="-1" y="0"/>
              <a:ext cx="125108" cy="3429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8" name="Rectangle 67">
              <a:extLst>
                <a:ext uri="{FF2B5EF4-FFF2-40B4-BE49-F238E27FC236}">
                  <a16:creationId xmlns:a16="http://schemas.microsoft.com/office/drawing/2014/main" id="{C3D18F09-5185-673A-787D-0C47CC82D473}"/>
                </a:ext>
              </a:extLst>
            </p:cNvPr>
            <p:cNvSpPr/>
            <p:nvPr/>
          </p:nvSpPr>
          <p:spPr>
            <a:xfrm>
              <a:off x="-2140" y="3428999"/>
              <a:ext cx="125108" cy="3429001"/>
            </a:xfrm>
            <a:prstGeom prst="rect">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grpSp>
        <p:nvGrpSpPr>
          <p:cNvPr id="3" name="Google Shape;688;p53">
            <a:extLst>
              <a:ext uri="{FF2B5EF4-FFF2-40B4-BE49-F238E27FC236}">
                <a16:creationId xmlns:a16="http://schemas.microsoft.com/office/drawing/2014/main" id="{3FAA3D01-1C29-47F2-450F-A4F3D20D8F40}"/>
              </a:ext>
            </a:extLst>
          </p:cNvPr>
          <p:cNvGrpSpPr/>
          <p:nvPr/>
        </p:nvGrpSpPr>
        <p:grpSpPr>
          <a:xfrm>
            <a:off x="274952" y="1783390"/>
            <a:ext cx="3818584" cy="4803433"/>
            <a:chOff x="0" y="-41121"/>
            <a:chExt cx="5102613" cy="5996590"/>
          </a:xfrm>
        </p:grpSpPr>
        <p:sp>
          <p:nvSpPr>
            <p:cNvPr id="4" name="Google Shape;689;p53">
              <a:extLst>
                <a:ext uri="{FF2B5EF4-FFF2-40B4-BE49-F238E27FC236}">
                  <a16:creationId xmlns:a16="http://schemas.microsoft.com/office/drawing/2014/main" id="{CB0E8D11-41DE-5C7F-D93B-D62428237B63}"/>
                </a:ext>
              </a:extLst>
            </p:cNvPr>
            <p:cNvSpPr/>
            <p:nvPr/>
          </p:nvSpPr>
          <p:spPr>
            <a:xfrm>
              <a:off x="0" y="-41121"/>
              <a:ext cx="5102613" cy="5996590"/>
            </a:xfrm>
            <a:prstGeom prst="rect">
              <a:avLst/>
            </a:prstGeom>
            <a:solidFill>
              <a:srgbClr val="FFFFFF"/>
            </a:solidFill>
            <a:ln>
              <a:solidFill>
                <a:schemeClr val="bg1">
                  <a:lumMod val="85000"/>
                </a:schemeClr>
              </a:solidFill>
            </a:ln>
            <a:effectLst>
              <a:outerShdw blurRad="1066800" dist="635000" dir="5400000" rotWithShape="0">
                <a:srgbClr val="000000">
                  <a:alpha val="21568"/>
                </a:srgbClr>
              </a:outerShdw>
            </a:effectLst>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33333"/>
                </a:buClr>
                <a:buSzPts val="6200"/>
                <a:buFontTx/>
                <a:buNone/>
                <a:tabLst/>
                <a:defRPr/>
              </a:pPr>
              <a:endParaRPr kumimoji="0" sz="310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sym typeface="Montserrat Black"/>
              </a:endParaRPr>
            </a:p>
          </p:txBody>
        </p:sp>
        <p:sp>
          <p:nvSpPr>
            <p:cNvPr id="5" name="Google Shape;691;p53">
              <a:extLst>
                <a:ext uri="{FF2B5EF4-FFF2-40B4-BE49-F238E27FC236}">
                  <a16:creationId xmlns:a16="http://schemas.microsoft.com/office/drawing/2014/main" id="{146E2D4C-2FDE-2AC0-7E1A-7043B2A0105E}"/>
                </a:ext>
              </a:extLst>
            </p:cNvPr>
            <p:cNvSpPr txBox="1"/>
            <p:nvPr/>
          </p:nvSpPr>
          <p:spPr>
            <a:xfrm>
              <a:off x="571171" y="438292"/>
              <a:ext cx="3344934" cy="534165"/>
            </a:xfrm>
            <a:prstGeom prst="rect">
              <a:avLst/>
            </a:prstGeom>
            <a:noFill/>
            <a:ln>
              <a:noFill/>
            </a:ln>
          </p:spPr>
          <p:txBody>
            <a:bodyPr spcFirstLastPara="1" wrap="square" lIns="15050" tIns="15050" rIns="15050" bIns="15050" anchor="t" anchorCtr="0">
              <a:noAutofit/>
            </a:bodyPr>
            <a:lstStyle/>
            <a:p>
              <a:pPr marL="0" marR="0" lvl="3" indent="0" algn="l" defTabSz="914400" rtl="0" eaLnBrk="1" fontAlgn="auto" latinLnBrk="0" hangingPunct="1">
                <a:lnSpc>
                  <a:spcPct val="100000"/>
                </a:lnSpc>
                <a:spcBef>
                  <a:spcPts val="0"/>
                </a:spcBef>
                <a:spcAft>
                  <a:spcPts val="0"/>
                </a:spcAft>
                <a:buClr>
                  <a:srgbClr val="333333"/>
                </a:buClr>
                <a:buSzPts val="2800"/>
                <a:buFontTx/>
                <a:buNone/>
                <a:tabLst/>
                <a:defRPr/>
              </a:pPr>
              <a:r>
                <a:rPr kumimoji="0" lang="en-US" sz="1400" b="1" i="0" u="none" strike="noStrike" kern="1200" cap="none" spc="0" normalizeH="0" baseline="0" noProof="0">
                  <a:ln>
                    <a:noFill/>
                  </a:ln>
                  <a:solidFill>
                    <a:srgbClr val="EE7202"/>
                  </a:solidFill>
                  <a:effectLst/>
                  <a:uLnTx/>
                  <a:uFillTx/>
                  <a:latin typeface="Open Sans"/>
                  <a:ea typeface="Open Sans"/>
                  <a:cs typeface="Open Sans"/>
                  <a:sym typeface="Montserrat Black"/>
                </a:rPr>
                <a:t>(Discrete manufacturing) Product quality control:</a:t>
              </a:r>
              <a:endParaRPr lang="en-US" sz="1400" b="1" i="0" u="none" strike="noStrike" kern="1200" cap="none" spc="0" normalizeH="0" baseline="0" noProof="0">
                <a:ln>
                  <a:noFill/>
                </a:ln>
                <a:solidFill>
                  <a:srgbClr val="EE7202"/>
                </a:solidFill>
                <a:effectLst/>
                <a:uLnTx/>
                <a:uFillTx/>
                <a:latin typeface="Open Sans"/>
                <a:ea typeface="Open Sans"/>
                <a:cs typeface="Open Sans"/>
              </a:endParaRPr>
            </a:p>
          </p:txBody>
        </p:sp>
        <p:sp>
          <p:nvSpPr>
            <p:cNvPr id="6" name="Google Shape;692;p53">
              <a:extLst>
                <a:ext uri="{FF2B5EF4-FFF2-40B4-BE49-F238E27FC236}">
                  <a16:creationId xmlns:a16="http://schemas.microsoft.com/office/drawing/2014/main" id="{EE483E40-0C94-1CB4-AF60-F9A015D6C74D}"/>
                </a:ext>
              </a:extLst>
            </p:cNvPr>
            <p:cNvSpPr txBox="1"/>
            <p:nvPr/>
          </p:nvSpPr>
          <p:spPr>
            <a:xfrm>
              <a:off x="487002" y="1195623"/>
              <a:ext cx="3960268" cy="2806669"/>
            </a:xfrm>
            <a:prstGeom prst="rect">
              <a:avLst/>
            </a:prstGeom>
            <a:noFill/>
            <a:ln>
              <a:noFill/>
            </a:ln>
          </p:spPr>
          <p:txBody>
            <a:bodyPr spcFirstLastPara="1" wrap="square" lIns="15050" tIns="15050" rIns="15050" bIns="15050" anchor="t" anchorCtr="0">
              <a:noAutofit/>
            </a:bodyPr>
            <a:lstStyle/>
            <a:p>
              <a:pPr marL="171450" marR="0" lvl="3" indent="-171450" algn="l" defTabSz="914400" rtl="0" eaLnBrk="1" fontAlgn="auto" latinLnBrk="0" hangingPunct="1">
                <a:lnSpc>
                  <a:spcPct val="100000"/>
                </a:lnSpc>
                <a:spcBef>
                  <a:spcPts val="0"/>
                </a:spcBef>
                <a:spcAft>
                  <a:spcPts val="0"/>
                </a:spcAft>
                <a:buClr>
                  <a:srgbClr val="000000"/>
                </a:buClr>
                <a:buSzPct val="150000"/>
                <a:buFont typeface="Arial" panose="020B0604020202020204" pitchFamily="34" charset="0"/>
                <a:buChar char="•"/>
                <a:tabLst/>
                <a:defRPr/>
              </a:pPr>
              <a:r>
                <a:rPr kumimoji="0" lang="en-US" sz="1050" b="1"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Such as Consumer goods / Electronic parts / Pharmacy / Automotive parts / etc.</a:t>
              </a:r>
            </a:p>
            <a:p>
              <a:pPr marL="171450" marR="0" lvl="3" indent="-171450" algn="l" defTabSz="914400" rtl="0" eaLnBrk="1" fontAlgn="auto" latinLnBrk="0" hangingPunct="1">
                <a:lnSpc>
                  <a:spcPct val="100000"/>
                </a:lnSpc>
                <a:spcBef>
                  <a:spcPts val="0"/>
                </a:spcBef>
                <a:spcAft>
                  <a:spcPts val="0"/>
                </a:spcAft>
                <a:buClr>
                  <a:srgbClr val="000000"/>
                </a:buClr>
                <a:buSzPct val="150000"/>
                <a:buFont typeface="Arial" panose="020B0604020202020204" pitchFamily="34" charset="0"/>
                <a:buChar char="•"/>
                <a:tabLst/>
                <a:defRPr/>
              </a:pPr>
              <a:r>
                <a:rPr kumimoji="0" lang="en-US" sz="1050" b="0"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(5G) Cameras installed on Production lines.</a:t>
              </a:r>
              <a:endParaRPr kumimoji="0" lang="en-US" sz="1050" b="0"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3" indent="-171450" algn="l" defTabSz="914400" rtl="0" eaLnBrk="1" fontAlgn="auto" latinLnBrk="0" hangingPunct="1">
                <a:lnSpc>
                  <a:spcPct val="100000"/>
                </a:lnSpc>
                <a:spcBef>
                  <a:spcPts val="0"/>
                </a:spcBef>
                <a:spcAft>
                  <a:spcPts val="0"/>
                </a:spcAft>
                <a:buClr>
                  <a:srgbClr val="000000"/>
                </a:buClr>
                <a:buSzPct val="150000"/>
                <a:buFont typeface="Arial" panose="020B0604020202020204" pitchFamily="34" charset="0"/>
                <a:buChar char="•"/>
                <a:tabLst/>
                <a:defRPr/>
              </a:pPr>
              <a:r>
                <a:rPr kumimoji="0" lang="en-US" sz="1050" b="0"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Streaming camera images from factory to </a:t>
              </a:r>
              <a:r>
                <a:rPr kumimoji="0" lang="en-US" sz="1050" b="1"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MS Fabric RTI.</a:t>
              </a:r>
              <a:endParaRPr kumimoji="0" lang="en-US" sz="1050" b="1"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3" indent="-171450" algn="l" defTabSz="914400" rtl="0" eaLnBrk="1" fontAlgn="auto" latinLnBrk="0" hangingPunct="1">
                <a:lnSpc>
                  <a:spcPct val="100000"/>
                </a:lnSpc>
                <a:spcBef>
                  <a:spcPts val="0"/>
                </a:spcBef>
                <a:spcAft>
                  <a:spcPts val="0"/>
                </a:spcAft>
                <a:buClr>
                  <a:srgbClr val="000000"/>
                </a:buClr>
                <a:buSzPct val="150000"/>
                <a:buFont typeface="Arial" panose="020B0604020202020204" pitchFamily="34" charset="0"/>
                <a:buChar char="•"/>
                <a:tabLst/>
                <a:defRPr/>
              </a:pPr>
              <a:r>
                <a:rPr kumimoji="0" lang="en-US" sz="1050" b="0"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MS Fabric – AI Platform: Developing / Training / Running AI-MV </a:t>
              </a:r>
              <a:r>
                <a:rPr kumimoji="0" lang="en-US" sz="1050" b="1"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MS Azure AI Vision</a:t>
              </a:r>
              <a:r>
                <a:rPr kumimoji="0" lang="en-US" sz="1050" b="0"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 looking for Product Quality  In case of errors raise alarm back to production line to mark faulty component(s).</a:t>
              </a:r>
              <a:endParaRPr kumimoji="0" lang="en-US" sz="1050" b="0"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 name="Google Shape;688;p53">
            <a:extLst>
              <a:ext uri="{FF2B5EF4-FFF2-40B4-BE49-F238E27FC236}">
                <a16:creationId xmlns:a16="http://schemas.microsoft.com/office/drawing/2014/main" id="{0F860296-A906-6127-2CF8-02FC2B6330CE}"/>
              </a:ext>
            </a:extLst>
          </p:cNvPr>
          <p:cNvGrpSpPr/>
          <p:nvPr/>
        </p:nvGrpSpPr>
        <p:grpSpPr>
          <a:xfrm>
            <a:off x="4213326" y="1799796"/>
            <a:ext cx="3818584" cy="4803433"/>
            <a:chOff x="0" y="0"/>
            <a:chExt cx="5102613" cy="6154928"/>
          </a:xfrm>
        </p:grpSpPr>
        <p:sp>
          <p:nvSpPr>
            <p:cNvPr id="8" name="Google Shape;689;p53">
              <a:extLst>
                <a:ext uri="{FF2B5EF4-FFF2-40B4-BE49-F238E27FC236}">
                  <a16:creationId xmlns:a16="http://schemas.microsoft.com/office/drawing/2014/main" id="{95DD9BC7-54B4-CF97-20A1-7AEC31DCBF6E}"/>
                </a:ext>
              </a:extLst>
            </p:cNvPr>
            <p:cNvSpPr/>
            <p:nvPr/>
          </p:nvSpPr>
          <p:spPr>
            <a:xfrm>
              <a:off x="0" y="0"/>
              <a:ext cx="5102613" cy="6154928"/>
            </a:xfrm>
            <a:prstGeom prst="rect">
              <a:avLst/>
            </a:prstGeom>
            <a:solidFill>
              <a:srgbClr val="FFFFFF"/>
            </a:solidFill>
            <a:ln>
              <a:solidFill>
                <a:schemeClr val="bg1">
                  <a:lumMod val="85000"/>
                </a:schemeClr>
              </a:solidFill>
            </a:ln>
            <a:effectLst>
              <a:outerShdw blurRad="1066800" dist="635000" dir="5400000" rotWithShape="0">
                <a:srgbClr val="000000">
                  <a:alpha val="21568"/>
                </a:srgbClr>
              </a:outerShdw>
            </a:effectLst>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33333"/>
                </a:buClr>
                <a:buSzPts val="6200"/>
                <a:buFontTx/>
                <a:buNone/>
                <a:tabLst/>
                <a:defRPr/>
              </a:pPr>
              <a:endParaRPr kumimoji="0" sz="310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sym typeface="Montserrat Black"/>
              </a:endParaRPr>
            </a:p>
          </p:txBody>
        </p:sp>
        <p:sp>
          <p:nvSpPr>
            <p:cNvPr id="9" name="Google Shape;691;p53">
              <a:extLst>
                <a:ext uri="{FF2B5EF4-FFF2-40B4-BE49-F238E27FC236}">
                  <a16:creationId xmlns:a16="http://schemas.microsoft.com/office/drawing/2014/main" id="{1C456B31-7C20-7B1C-FDA4-EFB741774037}"/>
                </a:ext>
              </a:extLst>
            </p:cNvPr>
            <p:cNvSpPr txBox="1"/>
            <p:nvPr/>
          </p:nvSpPr>
          <p:spPr>
            <a:xfrm>
              <a:off x="472862" y="453999"/>
              <a:ext cx="4287877" cy="537823"/>
            </a:xfrm>
            <a:prstGeom prst="rect">
              <a:avLst/>
            </a:prstGeom>
            <a:noFill/>
            <a:ln>
              <a:noFill/>
            </a:ln>
          </p:spPr>
          <p:txBody>
            <a:bodyPr spcFirstLastPara="1" wrap="square" lIns="15050" tIns="15050" rIns="15050" bIns="15050" anchor="t" anchorCtr="0">
              <a:noAutofit/>
            </a:bodyPr>
            <a:lstStyle/>
            <a:p>
              <a:pPr marL="0" marR="0" lvl="3" indent="0" algn="l" defTabSz="914400" rtl="0" eaLnBrk="1" fontAlgn="auto" latinLnBrk="0" hangingPunct="1">
                <a:lnSpc>
                  <a:spcPct val="100000"/>
                </a:lnSpc>
                <a:spcBef>
                  <a:spcPts val="0"/>
                </a:spcBef>
                <a:spcAft>
                  <a:spcPts val="0"/>
                </a:spcAft>
                <a:buClr>
                  <a:srgbClr val="333333"/>
                </a:buClr>
                <a:buSzPts val="2800"/>
                <a:buFontTx/>
                <a:buNone/>
                <a:tabLst/>
                <a:defRPr/>
              </a:pPr>
              <a:r>
                <a:rPr kumimoji="0" lang="en-US" sz="1400" b="1" i="0" u="none" strike="noStrike" kern="1200" cap="none" spc="0" normalizeH="0" baseline="0" noProof="0">
                  <a:ln>
                    <a:noFill/>
                  </a:ln>
                  <a:solidFill>
                    <a:srgbClr val="EE7202"/>
                  </a:solidFill>
                  <a:effectLst/>
                  <a:uLnTx/>
                  <a:uFillTx/>
                  <a:latin typeface="Open Sans"/>
                  <a:ea typeface="Open Sans"/>
                  <a:cs typeface="Open Sans"/>
                  <a:sym typeface="Montserrat Black"/>
                </a:rPr>
                <a:t>(Manufacturing) status of the production line:</a:t>
              </a:r>
              <a:endParaRPr lang="en-US" sz="1400" b="1" i="0" u="none" strike="noStrike" kern="1200" cap="none" spc="0" normalizeH="0" baseline="0" noProof="0">
                <a:ln>
                  <a:noFill/>
                </a:ln>
                <a:solidFill>
                  <a:srgbClr val="EE7202"/>
                </a:solidFill>
                <a:effectLst/>
                <a:uLnTx/>
                <a:uFillTx/>
                <a:latin typeface="Open Sans"/>
                <a:ea typeface="Open Sans"/>
                <a:cs typeface="Open Sans"/>
              </a:endParaRPr>
            </a:p>
          </p:txBody>
        </p:sp>
        <p:sp>
          <p:nvSpPr>
            <p:cNvPr id="10" name="Google Shape;692;p53">
              <a:extLst>
                <a:ext uri="{FF2B5EF4-FFF2-40B4-BE49-F238E27FC236}">
                  <a16:creationId xmlns:a16="http://schemas.microsoft.com/office/drawing/2014/main" id="{7AE93517-48B9-65E1-1F94-9C37AC824C2E}"/>
                </a:ext>
              </a:extLst>
            </p:cNvPr>
            <p:cNvSpPr txBox="1"/>
            <p:nvPr/>
          </p:nvSpPr>
          <p:spPr>
            <a:xfrm>
              <a:off x="437536" y="1227330"/>
              <a:ext cx="3960268" cy="2898723"/>
            </a:xfrm>
            <a:prstGeom prst="rect">
              <a:avLst/>
            </a:prstGeom>
            <a:noFill/>
            <a:ln>
              <a:noFill/>
            </a:ln>
          </p:spPr>
          <p:txBody>
            <a:bodyPr spcFirstLastPara="1" wrap="square" lIns="15050" tIns="15050" rIns="15050" bIns="15050" anchor="t" anchorCtr="0">
              <a:noAutofit/>
            </a:bodyPr>
            <a:lstStyle>
              <a:defPPr>
                <a:defRPr lang="en-US"/>
              </a:defPPr>
              <a:lvl4pPr marL="228600" lvl="3" indent="-228600">
                <a:buClr>
                  <a:srgbClr val="000000"/>
                </a:buClr>
                <a:buSzPts val="2100"/>
                <a:buFont typeface="Arial" panose="020B0604020202020204" pitchFamily="34" charset="0"/>
                <a:buChar char="•"/>
                <a:defRPr sz="1050">
                  <a:solidFill>
                    <a:schemeClr val="bg2">
                      <a:lumMod val="10000"/>
                    </a:schemeClr>
                  </a:solidFill>
                  <a:latin typeface="Open Sans" panose="020B0606030504020204" pitchFamily="34" charset="0"/>
                  <a:ea typeface="Open Sans" panose="020B0606030504020204" pitchFamily="34" charset="0"/>
                  <a:cs typeface="Open Sans" panose="020B0606030504020204" pitchFamily="34" charset="0"/>
                </a:defRPr>
              </a:lvl4pPr>
              <a:lvl5pPr marL="685800" lvl="4" indent="-228600">
                <a:buClr>
                  <a:srgbClr val="000000"/>
                </a:buClr>
                <a:buSzPts val="2100"/>
                <a:buFont typeface="Arial" panose="020B0604020202020204" pitchFamily="34" charset="0"/>
                <a:buChar char="•"/>
                <a:defRPr sz="1050">
                  <a:solidFill>
                    <a:schemeClr val="bg2">
                      <a:lumMod val="10000"/>
                    </a:schemeClr>
                  </a:solidFill>
                  <a:latin typeface="Open Sans" panose="020B0606030504020204" pitchFamily="34" charset="0"/>
                  <a:ea typeface="Open Sans" panose="020B0606030504020204" pitchFamily="34" charset="0"/>
                  <a:cs typeface="Open Sans" panose="020B0606030504020204" pitchFamily="34" charset="0"/>
                </a:defRPr>
              </a:lvl5pPr>
            </a:lstStyle>
            <a:p>
              <a:pPr marL="228600" marR="0" lvl="3" indent="-228600" algn="l" defTabSz="914400" rtl="0" eaLnBrk="1" fontAlgn="auto" latinLnBrk="0" hangingPunct="1">
                <a:lnSpc>
                  <a:spcPct val="100000"/>
                </a:lnSpc>
                <a:spcBef>
                  <a:spcPts val="0"/>
                </a:spcBef>
                <a:spcAft>
                  <a:spcPts val="0"/>
                </a:spcAft>
                <a:buClr>
                  <a:srgbClr val="000000"/>
                </a:buClr>
                <a:buSzPct val="150000"/>
                <a:buFont typeface="Arial" panose="020B0604020202020204" pitchFamily="34" charset="0"/>
                <a:buChar char="•"/>
                <a:tabLst/>
                <a:defRPr/>
              </a:pPr>
              <a:r>
                <a:rPr kumimoji="0" lang="en-US" sz="1050" b="1" i="0" u="none" strike="noStrike" kern="1200" cap="none" spc="0" normalizeH="0" baseline="0" noProof="0">
                  <a:ln>
                    <a:noFill/>
                  </a:ln>
                  <a:solidFill>
                    <a:srgbClr val="E7E6E6">
                      <a:lumMod val="10000"/>
                    </a:srgbClr>
                  </a:solidFill>
                  <a:effectLst/>
                  <a:uLnTx/>
                  <a:uFillTx/>
                  <a:sym typeface="Lato"/>
                </a:rPr>
                <a:t>Such as Monitoring engine and/or belt </a:t>
              </a:r>
              <a:r>
                <a:rPr kumimoji="0" lang="en-US" sz="1050" b="1" i="0" u="none" strike="noStrike" kern="1200" cap="none" spc="0" normalizeH="0" baseline="0" noProof="0" err="1">
                  <a:ln>
                    <a:noFill/>
                  </a:ln>
                  <a:solidFill>
                    <a:srgbClr val="E7E6E6">
                      <a:lumMod val="10000"/>
                    </a:srgbClr>
                  </a:solidFill>
                  <a:effectLst/>
                  <a:uLnTx/>
                  <a:uFillTx/>
                  <a:sym typeface="Lato"/>
                </a:rPr>
                <a:t>behaviour</a:t>
              </a:r>
              <a:r>
                <a:rPr kumimoji="0" lang="en-US" sz="1050" b="1" i="0" u="none" strike="noStrike" kern="1200" cap="none" spc="0" normalizeH="0" baseline="0" noProof="0">
                  <a:ln>
                    <a:noFill/>
                  </a:ln>
                  <a:solidFill>
                    <a:srgbClr val="E7E6E6">
                      <a:lumMod val="10000"/>
                    </a:srgbClr>
                  </a:solidFill>
                  <a:effectLst/>
                  <a:uLnTx/>
                  <a:uFillTx/>
                  <a:sym typeface="Lato"/>
                </a:rPr>
                <a:t> / Robotics / etc.</a:t>
              </a:r>
            </a:p>
            <a:p>
              <a:pPr marL="228600" marR="0" lvl="3" indent="-228600" algn="l" defTabSz="914400" rtl="0" eaLnBrk="1" fontAlgn="auto" latinLnBrk="0" hangingPunct="1">
                <a:lnSpc>
                  <a:spcPct val="100000"/>
                </a:lnSpc>
                <a:spcBef>
                  <a:spcPts val="0"/>
                </a:spcBef>
                <a:spcAft>
                  <a:spcPts val="0"/>
                </a:spcAft>
                <a:buClr>
                  <a:srgbClr val="000000"/>
                </a:buClr>
                <a:buSzPct val="150000"/>
                <a:buFont typeface="Arial" panose="020B0604020202020204" pitchFamily="34" charset="0"/>
                <a:buChar char="•"/>
                <a:tabLst/>
                <a:defRPr/>
              </a:pPr>
              <a:r>
                <a:rPr kumimoji="0" lang="en-US" sz="1050" b="0" i="0" u="none" strike="noStrike" kern="1200" cap="none" spc="0" normalizeH="0" baseline="0" noProof="0">
                  <a:ln>
                    <a:noFill/>
                  </a:ln>
                  <a:solidFill>
                    <a:srgbClr val="E7E6E6">
                      <a:lumMod val="10000"/>
                    </a:srgbClr>
                  </a:solidFill>
                  <a:effectLst/>
                  <a:uLnTx/>
                  <a:uFillTx/>
                  <a:sym typeface="Lato"/>
                </a:rPr>
                <a:t>Streaming telemetry data from factory sensors to </a:t>
              </a:r>
              <a:r>
                <a:rPr kumimoji="0" lang="en-US" sz="1050" b="1" i="0" u="none" strike="noStrike" kern="1200" cap="none" spc="0" normalizeH="0" baseline="0" noProof="0">
                  <a:ln>
                    <a:noFill/>
                  </a:ln>
                  <a:solidFill>
                    <a:srgbClr val="E7E6E6">
                      <a:lumMod val="10000"/>
                    </a:srgbClr>
                  </a:solidFill>
                  <a:effectLst/>
                  <a:uLnTx/>
                  <a:uFillTx/>
                  <a:sym typeface="Lato"/>
                </a:rPr>
                <a:t>MS Fabric RTI.</a:t>
              </a:r>
            </a:p>
            <a:p>
              <a:pPr marL="228600" marR="0" lvl="3" indent="-228600" algn="l" defTabSz="914400" rtl="0" eaLnBrk="1" fontAlgn="auto" latinLnBrk="0" hangingPunct="1">
                <a:lnSpc>
                  <a:spcPct val="100000"/>
                </a:lnSpc>
                <a:spcBef>
                  <a:spcPts val="0"/>
                </a:spcBef>
                <a:spcAft>
                  <a:spcPts val="0"/>
                </a:spcAft>
                <a:buClr>
                  <a:srgbClr val="000000"/>
                </a:buClr>
                <a:buSzPct val="150000"/>
                <a:buFont typeface="Arial" panose="020B0604020202020204" pitchFamily="34" charset="0"/>
                <a:buChar char="•"/>
                <a:tabLst/>
                <a:defRPr/>
              </a:pPr>
              <a:r>
                <a:rPr kumimoji="0" lang="en-US" sz="1050" b="0" i="0" u="none" strike="noStrike" kern="1200" cap="none" spc="0" normalizeH="0" baseline="0" noProof="0">
                  <a:ln>
                    <a:noFill/>
                  </a:ln>
                  <a:solidFill>
                    <a:srgbClr val="E7E6E6">
                      <a:lumMod val="10000"/>
                    </a:srgbClr>
                  </a:solidFill>
                  <a:effectLst/>
                  <a:uLnTx/>
                  <a:uFillTx/>
                  <a:sym typeface="Lato"/>
                </a:rPr>
                <a:t>Use this telemetry data </a:t>
              </a:r>
              <a:r>
                <a:rPr kumimoji="0" lang="en-US" sz="1050" b="0" i="0" u="none" strike="noStrike" kern="1200" cap="none" spc="0" normalizeH="0" baseline="0" noProof="0" err="1">
                  <a:ln>
                    <a:noFill/>
                  </a:ln>
                  <a:solidFill>
                    <a:srgbClr val="E7E6E6">
                      <a:lumMod val="10000"/>
                    </a:srgbClr>
                  </a:solidFill>
                  <a:effectLst/>
                  <a:uLnTx/>
                  <a:uFillTx/>
                  <a:sym typeface="Lato"/>
                </a:rPr>
                <a:t>immed</a:t>
              </a:r>
              <a:r>
                <a:rPr kumimoji="0" lang="en-US" sz="1050" b="0" i="0" u="none" strike="noStrike" kern="1200" cap="none" spc="0" normalizeH="0" baseline="0" noProof="0">
                  <a:ln>
                    <a:noFill/>
                  </a:ln>
                  <a:solidFill>
                    <a:srgbClr val="E7E6E6">
                      <a:lumMod val="10000"/>
                    </a:srgbClr>
                  </a:solidFill>
                  <a:effectLst/>
                  <a:uLnTx/>
                  <a:uFillTx/>
                  <a:sym typeface="Lato"/>
                </a:rPr>
                <a:t> determine eqp / robotics failure.</a:t>
              </a:r>
            </a:p>
            <a:p>
              <a:pPr marL="228600" marR="0" lvl="3" indent="-228600" algn="l" defTabSz="914400" rtl="0" eaLnBrk="1" fontAlgn="auto" latinLnBrk="0" hangingPunct="1">
                <a:lnSpc>
                  <a:spcPct val="100000"/>
                </a:lnSpc>
                <a:spcBef>
                  <a:spcPts val="0"/>
                </a:spcBef>
                <a:spcAft>
                  <a:spcPts val="0"/>
                </a:spcAft>
                <a:buClr>
                  <a:srgbClr val="000000"/>
                </a:buClr>
                <a:buSzPct val="150000"/>
                <a:buFont typeface="Arial" panose="020B0604020202020204" pitchFamily="34" charset="0"/>
                <a:buChar char="•"/>
                <a:tabLst/>
                <a:defRPr/>
              </a:pPr>
              <a:r>
                <a:rPr kumimoji="0" lang="en-US" sz="1050" b="0" i="0" u="none" strike="noStrike" kern="1200" cap="none" spc="0" normalizeH="0" baseline="0" noProof="0">
                  <a:ln>
                    <a:noFill/>
                  </a:ln>
                  <a:solidFill>
                    <a:srgbClr val="E7E6E6">
                      <a:lumMod val="10000"/>
                    </a:srgbClr>
                  </a:solidFill>
                  <a:effectLst/>
                  <a:uLnTx/>
                  <a:uFillTx/>
                  <a:sym typeface="Lato"/>
                </a:rPr>
                <a:t>Use AI-ML to check this telemetry data including forecasting future eqp failure.</a:t>
              </a:r>
            </a:p>
            <a:p>
              <a:pPr marL="228600" marR="0" lvl="3" indent="-228600" algn="l" defTabSz="914400" rtl="0" eaLnBrk="1" fontAlgn="auto" latinLnBrk="0" hangingPunct="1">
                <a:lnSpc>
                  <a:spcPct val="100000"/>
                </a:lnSpc>
                <a:spcBef>
                  <a:spcPts val="0"/>
                </a:spcBef>
                <a:spcAft>
                  <a:spcPts val="0"/>
                </a:spcAft>
                <a:buClr>
                  <a:srgbClr val="000000"/>
                </a:buClr>
                <a:buSzPct val="150000"/>
                <a:buFont typeface="Arial" panose="020B0604020202020204" pitchFamily="34" charset="0"/>
                <a:buChar char="•"/>
                <a:tabLst/>
                <a:defRPr/>
              </a:pPr>
              <a:r>
                <a:rPr kumimoji="0" lang="en-US" sz="1050" b="0" i="0" u="none" strike="noStrike" kern="1200" cap="none" spc="0" normalizeH="0" baseline="0" noProof="0">
                  <a:ln>
                    <a:noFill/>
                  </a:ln>
                  <a:solidFill>
                    <a:srgbClr val="E7E6E6">
                      <a:lumMod val="10000"/>
                    </a:srgbClr>
                  </a:solidFill>
                  <a:effectLst/>
                  <a:uLnTx/>
                  <a:uFillTx/>
                  <a:sym typeface="Lato"/>
                </a:rPr>
                <a:t>Historic telemetry data is also stored here and can be used for the training of new AI-ML models.</a:t>
              </a:r>
            </a:p>
          </p:txBody>
        </p:sp>
      </p:grpSp>
      <p:grpSp>
        <p:nvGrpSpPr>
          <p:cNvPr id="13" name="Google Shape;688;p53">
            <a:extLst>
              <a:ext uri="{FF2B5EF4-FFF2-40B4-BE49-F238E27FC236}">
                <a16:creationId xmlns:a16="http://schemas.microsoft.com/office/drawing/2014/main" id="{C26A01CC-A73F-A96F-CF7F-65CD8362144E}"/>
              </a:ext>
            </a:extLst>
          </p:cNvPr>
          <p:cNvGrpSpPr/>
          <p:nvPr/>
        </p:nvGrpSpPr>
        <p:grpSpPr>
          <a:xfrm>
            <a:off x="8177991" y="1799796"/>
            <a:ext cx="3818584" cy="4819839"/>
            <a:chOff x="10356853" y="-230729"/>
            <a:chExt cx="5102613" cy="5996589"/>
          </a:xfrm>
        </p:grpSpPr>
        <p:sp>
          <p:nvSpPr>
            <p:cNvPr id="14" name="Google Shape;689;p53">
              <a:extLst>
                <a:ext uri="{FF2B5EF4-FFF2-40B4-BE49-F238E27FC236}">
                  <a16:creationId xmlns:a16="http://schemas.microsoft.com/office/drawing/2014/main" id="{D3C2F7C1-FE0A-1AFD-AB64-9497B4D419DC}"/>
                </a:ext>
              </a:extLst>
            </p:cNvPr>
            <p:cNvSpPr/>
            <p:nvPr/>
          </p:nvSpPr>
          <p:spPr>
            <a:xfrm>
              <a:off x="10356853" y="-230729"/>
              <a:ext cx="5102613" cy="5996589"/>
            </a:xfrm>
            <a:prstGeom prst="rect">
              <a:avLst/>
            </a:prstGeom>
            <a:solidFill>
              <a:srgbClr val="FFFFFF"/>
            </a:solidFill>
            <a:ln>
              <a:solidFill>
                <a:schemeClr val="bg1">
                  <a:lumMod val="85000"/>
                </a:schemeClr>
              </a:solidFill>
            </a:ln>
            <a:effectLst>
              <a:outerShdw blurRad="1066800" dist="635000" dir="5400000" rotWithShape="0">
                <a:srgbClr val="000000">
                  <a:alpha val="21568"/>
                </a:srgbClr>
              </a:outerShdw>
            </a:effectLst>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33333"/>
                </a:buClr>
                <a:buSzPts val="6200"/>
                <a:buFontTx/>
                <a:buNone/>
                <a:tabLst/>
                <a:defRPr/>
              </a:pPr>
              <a:endParaRPr kumimoji="0" sz="3100" b="0" i="0" u="none" strike="noStrike" kern="1200" cap="none" spc="0" normalizeH="0" baseline="0" noProof="0">
                <a:ln>
                  <a:noFill/>
                </a:ln>
                <a:solidFill>
                  <a:srgbClr val="333333"/>
                </a:solidFill>
                <a:effectLst/>
                <a:uLnTx/>
                <a:uFillTx/>
                <a:latin typeface="Montserrat Black"/>
                <a:ea typeface="Montserrat Black"/>
                <a:cs typeface="Montserrat Black"/>
                <a:sym typeface="Montserrat Black"/>
              </a:endParaRPr>
            </a:p>
          </p:txBody>
        </p:sp>
        <p:sp>
          <p:nvSpPr>
            <p:cNvPr id="15" name="Google Shape;691;p53">
              <a:extLst>
                <a:ext uri="{FF2B5EF4-FFF2-40B4-BE49-F238E27FC236}">
                  <a16:creationId xmlns:a16="http://schemas.microsoft.com/office/drawing/2014/main" id="{7297EB63-7FF5-CFB8-966E-E94DEF42ACDB}"/>
                </a:ext>
              </a:extLst>
            </p:cNvPr>
            <p:cNvSpPr txBox="1"/>
            <p:nvPr/>
          </p:nvSpPr>
          <p:spPr>
            <a:xfrm>
              <a:off x="10776883" y="231839"/>
              <a:ext cx="3301188" cy="478694"/>
            </a:xfrm>
            <a:prstGeom prst="rect">
              <a:avLst/>
            </a:prstGeom>
            <a:noFill/>
            <a:ln>
              <a:noFill/>
            </a:ln>
          </p:spPr>
          <p:txBody>
            <a:bodyPr spcFirstLastPara="1" wrap="square" lIns="15050" tIns="15050" rIns="15050" bIns="15050" anchor="t" anchorCtr="0">
              <a:noAutofit/>
            </a:bodyPr>
            <a:lstStyle/>
            <a:p>
              <a:pPr marL="0" marR="0" lvl="3" indent="0" algn="l" defTabSz="914400" rtl="0" eaLnBrk="1" fontAlgn="auto" latinLnBrk="0" hangingPunct="1">
                <a:lnSpc>
                  <a:spcPct val="100000"/>
                </a:lnSpc>
                <a:spcBef>
                  <a:spcPts val="0"/>
                </a:spcBef>
                <a:spcAft>
                  <a:spcPts val="0"/>
                </a:spcAft>
                <a:buClr>
                  <a:srgbClr val="333333"/>
                </a:buClr>
                <a:buSzPts val="2800"/>
                <a:buFontTx/>
                <a:buNone/>
                <a:tabLst/>
                <a:defRPr/>
              </a:pPr>
              <a:r>
                <a:rPr kumimoji="0" lang="en-US" sz="1400" b="1" i="0" u="none" strike="noStrike" kern="1200" cap="none" spc="0" normalizeH="0" baseline="0" noProof="0">
                  <a:ln>
                    <a:noFill/>
                  </a:ln>
                  <a:solidFill>
                    <a:srgbClr val="EE7202"/>
                  </a:solidFill>
                  <a:effectLst/>
                  <a:uLnTx/>
                  <a:uFillTx/>
                  <a:latin typeface="Open Sans"/>
                  <a:ea typeface="Open Sans"/>
                  <a:cs typeface="Open Sans"/>
                  <a:sym typeface="Montserrat Black"/>
                </a:rPr>
                <a:t>(Warehouse Management) </a:t>
              </a:r>
              <a:endParaRPr lang="en-US" sz="1400" b="1" i="0" u="none" strike="noStrike" kern="1200" cap="none" spc="0" normalizeH="0" baseline="0" noProof="0">
                <a:ln>
                  <a:noFill/>
                </a:ln>
                <a:solidFill>
                  <a:srgbClr val="EE7202"/>
                </a:solidFill>
                <a:effectLst/>
                <a:uLnTx/>
                <a:uFillTx/>
                <a:latin typeface="Open Sans"/>
                <a:ea typeface="Open Sans"/>
                <a:cs typeface="Open Sans"/>
              </a:endParaRPr>
            </a:p>
          </p:txBody>
        </p:sp>
        <p:sp>
          <p:nvSpPr>
            <p:cNvPr id="16" name="Google Shape;692;p53">
              <a:extLst>
                <a:ext uri="{FF2B5EF4-FFF2-40B4-BE49-F238E27FC236}">
                  <a16:creationId xmlns:a16="http://schemas.microsoft.com/office/drawing/2014/main" id="{F12ADF52-4C7B-BFE9-7D90-5DBA00A05B8A}"/>
                </a:ext>
              </a:extLst>
            </p:cNvPr>
            <p:cNvSpPr txBox="1"/>
            <p:nvPr/>
          </p:nvSpPr>
          <p:spPr>
            <a:xfrm>
              <a:off x="10715764" y="968825"/>
              <a:ext cx="3960268" cy="2806670"/>
            </a:xfrm>
            <a:prstGeom prst="rect">
              <a:avLst/>
            </a:prstGeom>
            <a:noFill/>
            <a:ln>
              <a:noFill/>
            </a:ln>
          </p:spPr>
          <p:txBody>
            <a:bodyPr spcFirstLastPara="1" wrap="square" lIns="15050" tIns="15050" rIns="15050" bIns="15050" anchor="t" anchorCtr="0">
              <a:noAutofit/>
            </a:bodyPr>
            <a:lstStyle/>
            <a:p>
              <a:pPr marL="171450" marR="0" lvl="3" indent="-171450" algn="l" defTabSz="914400" rtl="0" eaLnBrk="1" fontAlgn="auto" latinLnBrk="0" hangingPunct="1">
                <a:lnSpc>
                  <a:spcPct val="100000"/>
                </a:lnSpc>
                <a:spcBef>
                  <a:spcPts val="0"/>
                </a:spcBef>
                <a:spcAft>
                  <a:spcPts val="0"/>
                </a:spcAft>
                <a:buClr>
                  <a:srgbClr val="000000"/>
                </a:buClr>
                <a:buSzPct val="150000"/>
                <a:buFont typeface="Arial" panose="020B0604020202020204" pitchFamily="34" charset="0"/>
                <a:buChar char="•"/>
                <a:tabLst/>
                <a:defRPr/>
              </a:pPr>
              <a:r>
                <a:rPr kumimoji="0" lang="en-US" sz="1050" b="1"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Such as equipment failure / certain stock levels running low /  etc.</a:t>
              </a:r>
            </a:p>
            <a:p>
              <a:pPr marL="171450" marR="0" lvl="3" indent="-171450" algn="l" defTabSz="914400" rtl="0" eaLnBrk="1" fontAlgn="auto" latinLnBrk="0" hangingPunct="1">
                <a:lnSpc>
                  <a:spcPct val="100000"/>
                </a:lnSpc>
                <a:spcBef>
                  <a:spcPts val="0"/>
                </a:spcBef>
                <a:spcAft>
                  <a:spcPts val="0"/>
                </a:spcAft>
                <a:buClr>
                  <a:srgbClr val="000000"/>
                </a:buClr>
                <a:buSzPct val="150000"/>
                <a:buFont typeface="Arial" panose="020B0604020202020204" pitchFamily="34" charset="0"/>
                <a:buChar char="•"/>
                <a:tabLst/>
                <a:defRPr/>
              </a:pPr>
              <a:r>
                <a:rPr kumimoji="0" lang="en-US" sz="1050" b="0"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Collect sensor telemetry data about eqp status: When not receiving this data anymore from certain eqp </a:t>
              </a:r>
              <a:r>
                <a:rPr kumimoji="0" lang="en-US" sz="1050" b="0" i="0" u="none" strike="noStrike" kern="1200" cap="none" spc="0" normalizeH="0" baseline="0" noProof="0" err="1">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immed</a:t>
              </a:r>
              <a:r>
                <a:rPr kumimoji="0" lang="en-US" sz="1050" b="0"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 investigate (using </a:t>
              </a:r>
              <a:r>
                <a:rPr kumimoji="0" lang="en-US" sz="1050" b="1"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Agentic-AI</a:t>
              </a:r>
              <a:r>
                <a:rPr kumimoji="0" lang="en-US" sz="1050" b="0"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 and raise alarm.</a:t>
              </a:r>
            </a:p>
            <a:p>
              <a:pPr marL="171450" marR="0" lvl="3" indent="-171450" algn="l" defTabSz="914400" rtl="0" eaLnBrk="1" fontAlgn="auto" latinLnBrk="0" hangingPunct="1">
                <a:lnSpc>
                  <a:spcPct val="100000"/>
                </a:lnSpc>
                <a:spcBef>
                  <a:spcPts val="0"/>
                </a:spcBef>
                <a:spcAft>
                  <a:spcPts val="0"/>
                </a:spcAft>
                <a:buClr>
                  <a:srgbClr val="000000"/>
                </a:buClr>
                <a:buSzPct val="150000"/>
                <a:buFont typeface="Arial" panose="020B0604020202020204" pitchFamily="34" charset="0"/>
                <a:buChar char="•"/>
                <a:tabLst/>
                <a:defRPr/>
              </a:pPr>
              <a:r>
                <a:rPr kumimoji="0" lang="en-US" sz="1050" b="0" i="0" u="none" strike="noStrike" kern="1200" cap="none" spc="0" normalizeH="0" baseline="0" noProof="0">
                  <a:ln>
                    <a:noFill/>
                  </a:ln>
                  <a:solidFill>
                    <a:srgbClr val="E7E6E6">
                      <a:lumMod val="10000"/>
                    </a:srgbClr>
                  </a:solidFill>
                  <a:effectLst/>
                  <a:uLnTx/>
                  <a:uFillTx/>
                  <a:latin typeface="Open Sans" panose="020B0606030504020204" pitchFamily="34" charset="0"/>
                  <a:ea typeface="Open Sans" panose="020B0606030504020204" pitchFamily="34" charset="0"/>
                  <a:cs typeface="Open Sans" panose="020B0606030504020204" pitchFamily="34" charset="0"/>
                  <a:sym typeface="Lato"/>
                </a:rPr>
                <a:t>If stock levels for certain critical goods go lower faster than expected raise alarm with potential steps (such as replacement goods).</a:t>
              </a:r>
            </a:p>
          </p:txBody>
        </p:sp>
      </p:grpSp>
      <p:sp>
        <p:nvSpPr>
          <p:cNvPr id="20" name="Google Shape;709;p53">
            <a:extLst>
              <a:ext uri="{FF2B5EF4-FFF2-40B4-BE49-F238E27FC236}">
                <a16:creationId xmlns:a16="http://schemas.microsoft.com/office/drawing/2014/main" id="{368606AE-DAA9-8911-2EBF-020BD6B89DBD}"/>
              </a:ext>
            </a:extLst>
          </p:cNvPr>
          <p:cNvSpPr/>
          <p:nvPr/>
        </p:nvSpPr>
        <p:spPr>
          <a:xfrm>
            <a:off x="8902021" y="846467"/>
            <a:ext cx="3094554" cy="780889"/>
          </a:xfrm>
          <a:prstGeom prst="rect">
            <a:avLst/>
          </a:prstGeom>
          <a:solidFill>
            <a:srgbClr val="002060"/>
          </a:solidFill>
          <a:ln>
            <a:noFill/>
          </a:ln>
          <a:effectLst>
            <a:outerShdw blurRad="1066800" dist="635000" dir="5400000" rotWithShape="0">
              <a:srgbClr val="000000">
                <a:alpha val="21568"/>
              </a:srgbClr>
            </a:outerShdw>
          </a:effectLst>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333333"/>
              </a:buClr>
              <a:buSzPts val="6200"/>
              <a:buFontTx/>
              <a:buNone/>
              <a:tabLst/>
              <a:defRPr/>
            </a:pPr>
            <a:endParaRPr kumimoji="0" sz="3100" b="0" i="0" u="none" strike="noStrike" kern="1200" cap="none" spc="0" normalizeH="0" baseline="0" noProof="0">
              <a:ln>
                <a:noFill/>
              </a:ln>
              <a:solidFill>
                <a:prstClr val="black"/>
              </a:solidFill>
              <a:effectLst/>
              <a:uLnTx/>
              <a:uFillTx/>
              <a:latin typeface="Montserrat Black"/>
              <a:ea typeface="Montserrat Black"/>
              <a:cs typeface="Montserrat Black"/>
              <a:sym typeface="Montserrat Black"/>
            </a:endParaRPr>
          </a:p>
        </p:txBody>
      </p:sp>
      <p:sp>
        <p:nvSpPr>
          <p:cNvPr id="21" name="Google Shape;711;p53">
            <a:extLst>
              <a:ext uri="{FF2B5EF4-FFF2-40B4-BE49-F238E27FC236}">
                <a16:creationId xmlns:a16="http://schemas.microsoft.com/office/drawing/2014/main" id="{CB860526-CFDD-90E7-6CE8-61BEBA600457}"/>
              </a:ext>
            </a:extLst>
          </p:cNvPr>
          <p:cNvSpPr txBox="1"/>
          <p:nvPr/>
        </p:nvSpPr>
        <p:spPr>
          <a:xfrm>
            <a:off x="9298839" y="993350"/>
            <a:ext cx="2989339" cy="452276"/>
          </a:xfrm>
          <a:prstGeom prst="rect">
            <a:avLst/>
          </a:prstGeom>
          <a:noFill/>
          <a:ln>
            <a:noFill/>
          </a:ln>
        </p:spPr>
        <p:txBody>
          <a:bodyPr spcFirstLastPara="1" wrap="square" lIns="15050" tIns="15050" rIns="15050" bIns="15050" anchor="t" anchorCtr="0">
            <a:noAutofit/>
          </a:bodyPr>
          <a:lstStyle/>
          <a:p>
            <a:pPr marL="0" marR="0" lvl="3" indent="0" algn="l" defTabSz="914400" rtl="0" eaLnBrk="1" fontAlgn="auto" latinLnBrk="0" hangingPunct="1">
              <a:lnSpc>
                <a:spcPct val="100000"/>
              </a:lnSpc>
              <a:spcBef>
                <a:spcPts val="0"/>
              </a:spcBef>
              <a:spcAft>
                <a:spcPts val="0"/>
              </a:spcAft>
              <a:buClr>
                <a:srgbClr val="FFFFFF"/>
              </a:buClr>
              <a:buSzPts val="2800"/>
              <a:buFontTx/>
              <a:buNone/>
              <a:tabLst/>
              <a:defRPr/>
            </a:pPr>
            <a:r>
              <a:rPr kumimoji="0" lang="en-US" sz="14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Montserrat Black"/>
              </a:rPr>
              <a:t>Look for </a:t>
            </a:r>
            <a:r>
              <a:rPr kumimoji="0" lang="en-US" sz="14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Montserrat Black"/>
              </a:rPr>
              <a:t>Acuvate</a:t>
            </a:r>
            <a:r>
              <a:rPr kumimoji="0" lang="en-US" sz="14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Montserrat Black"/>
              </a:rPr>
              <a:t> </a:t>
            </a:r>
          </a:p>
          <a:p>
            <a:pPr marL="0" marR="0" lvl="3" indent="0" algn="l" defTabSz="914400" rtl="0" eaLnBrk="1" fontAlgn="auto" latinLnBrk="0" hangingPunct="1">
              <a:lnSpc>
                <a:spcPct val="100000"/>
              </a:lnSpc>
              <a:spcBef>
                <a:spcPts val="0"/>
              </a:spcBef>
              <a:spcAft>
                <a:spcPts val="0"/>
              </a:spcAft>
              <a:buClr>
                <a:srgbClr val="FFFFFF"/>
              </a:buClr>
              <a:buSzPts val="2800"/>
              <a:buFontTx/>
              <a:buNone/>
              <a:tabLst/>
              <a:defRPr/>
            </a:pPr>
            <a:r>
              <a:rPr kumimoji="0" lang="en-US" sz="14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sym typeface="Montserrat Black"/>
              </a:rPr>
              <a:t>Minimal Viable Products</a:t>
            </a:r>
          </a:p>
        </p:txBody>
      </p:sp>
      <p:pic>
        <p:nvPicPr>
          <p:cNvPr id="2" name="Picture 1" descr="A green and blue logo&#10;&#10;AI-generated content may be incorrect.">
            <a:extLst>
              <a:ext uri="{FF2B5EF4-FFF2-40B4-BE49-F238E27FC236}">
                <a16:creationId xmlns:a16="http://schemas.microsoft.com/office/drawing/2014/main" id="{30974C7F-346C-BFDE-3731-6F330E5A0D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2150" y="5116307"/>
            <a:ext cx="354717" cy="401390"/>
          </a:xfrm>
          <a:prstGeom prst="rect">
            <a:avLst/>
          </a:prstGeom>
        </p:spPr>
      </p:pic>
      <p:pic>
        <p:nvPicPr>
          <p:cNvPr id="12" name="Picture 11" descr="A logo with a rainbow colored hand&#10;&#10;AI-generated content may be incorrect.">
            <a:extLst>
              <a:ext uri="{FF2B5EF4-FFF2-40B4-BE49-F238E27FC236}">
                <a16:creationId xmlns:a16="http://schemas.microsoft.com/office/drawing/2014/main" id="{22A7D22E-6E64-DB9E-1CA5-002D342496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9286" y="5104258"/>
            <a:ext cx="825301" cy="425488"/>
          </a:xfrm>
          <a:prstGeom prst="rect">
            <a:avLst/>
          </a:prstGeom>
        </p:spPr>
      </p:pic>
      <p:pic>
        <p:nvPicPr>
          <p:cNvPr id="17" name="Picture 16" descr="A blue logo with a white background&#10;&#10;AI-generated content may be incorrect.">
            <a:extLst>
              <a:ext uri="{FF2B5EF4-FFF2-40B4-BE49-F238E27FC236}">
                <a16:creationId xmlns:a16="http://schemas.microsoft.com/office/drawing/2014/main" id="{EF23DD43-BFB9-F87B-E2D0-65994CC93C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7613" y="5058293"/>
            <a:ext cx="398786" cy="527209"/>
          </a:xfrm>
          <a:prstGeom prst="rect">
            <a:avLst/>
          </a:prstGeom>
        </p:spPr>
      </p:pic>
      <p:pic>
        <p:nvPicPr>
          <p:cNvPr id="18" name="Picture 17" descr="A yellow sign with black text&#10;&#10;AI-generated content may be incorrect.">
            <a:extLst>
              <a:ext uri="{FF2B5EF4-FFF2-40B4-BE49-F238E27FC236}">
                <a16:creationId xmlns:a16="http://schemas.microsoft.com/office/drawing/2014/main" id="{45B556D0-55F5-1CBD-7F73-9974FB2EEA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6524" y="5629681"/>
            <a:ext cx="900431" cy="287181"/>
          </a:xfrm>
          <a:prstGeom prst="rect">
            <a:avLst/>
          </a:prstGeom>
        </p:spPr>
      </p:pic>
      <p:pic>
        <p:nvPicPr>
          <p:cNvPr id="22" name="Picture 21">
            <a:extLst>
              <a:ext uri="{FF2B5EF4-FFF2-40B4-BE49-F238E27FC236}">
                <a16:creationId xmlns:a16="http://schemas.microsoft.com/office/drawing/2014/main" id="{5476974C-7209-1F2D-5C14-598F76816DBB}"/>
              </a:ext>
            </a:extLst>
          </p:cNvPr>
          <p:cNvPicPr>
            <a:picLocks noChangeAspect="1"/>
          </p:cNvPicPr>
          <p:nvPr/>
        </p:nvPicPr>
        <p:blipFill>
          <a:blip r:embed="rId7"/>
          <a:stretch>
            <a:fillRect/>
          </a:stretch>
        </p:blipFill>
        <p:spPr>
          <a:xfrm>
            <a:off x="4544526" y="5211500"/>
            <a:ext cx="1029910" cy="346117"/>
          </a:xfrm>
          <a:prstGeom prst="rect">
            <a:avLst/>
          </a:prstGeom>
        </p:spPr>
      </p:pic>
      <p:pic>
        <p:nvPicPr>
          <p:cNvPr id="11" name="Picture 10" descr="A blue cube with dots and lines&#10;&#10;AI-generated content may be incorrect.">
            <a:extLst>
              <a:ext uri="{FF2B5EF4-FFF2-40B4-BE49-F238E27FC236}">
                <a16:creationId xmlns:a16="http://schemas.microsoft.com/office/drawing/2014/main" id="{B865835B-F5CC-07D4-88BD-793F8C595A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95029" y="5604235"/>
            <a:ext cx="399184" cy="304400"/>
          </a:xfrm>
          <a:prstGeom prst="rect">
            <a:avLst/>
          </a:prstGeom>
        </p:spPr>
      </p:pic>
      <p:pic>
        <p:nvPicPr>
          <p:cNvPr id="24" name="Picture 23">
            <a:extLst>
              <a:ext uri="{FF2B5EF4-FFF2-40B4-BE49-F238E27FC236}">
                <a16:creationId xmlns:a16="http://schemas.microsoft.com/office/drawing/2014/main" id="{8640B242-6A29-AB94-E61F-A29828C47E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5" name="Group 24">
            <a:extLst>
              <a:ext uri="{FF2B5EF4-FFF2-40B4-BE49-F238E27FC236}">
                <a16:creationId xmlns:a16="http://schemas.microsoft.com/office/drawing/2014/main" id="{1FC79AAB-3F55-CD7C-3527-C6F9361704C1}"/>
              </a:ext>
            </a:extLst>
          </p:cNvPr>
          <p:cNvGrpSpPr/>
          <p:nvPr/>
        </p:nvGrpSpPr>
        <p:grpSpPr>
          <a:xfrm>
            <a:off x="9014827" y="187732"/>
            <a:ext cx="2967951" cy="373289"/>
            <a:chOff x="7999373" y="268427"/>
            <a:chExt cx="2967951" cy="373289"/>
          </a:xfrm>
        </p:grpSpPr>
        <p:grpSp>
          <p:nvGrpSpPr>
            <p:cNvPr id="26" name="Group 25">
              <a:extLst>
                <a:ext uri="{FF2B5EF4-FFF2-40B4-BE49-F238E27FC236}">
                  <a16:creationId xmlns:a16="http://schemas.microsoft.com/office/drawing/2014/main" id="{3EDC1E66-C0F0-DA45-35E6-2DC883C9CEC0}"/>
                </a:ext>
              </a:extLst>
            </p:cNvPr>
            <p:cNvGrpSpPr/>
            <p:nvPr/>
          </p:nvGrpSpPr>
          <p:grpSpPr>
            <a:xfrm>
              <a:off x="7999373" y="268427"/>
              <a:ext cx="2967951" cy="373289"/>
              <a:chOff x="8294129" y="283321"/>
              <a:chExt cx="2737864" cy="344350"/>
            </a:xfrm>
          </p:grpSpPr>
          <p:grpSp>
            <p:nvGrpSpPr>
              <p:cNvPr id="29" name="Group 28">
                <a:extLst>
                  <a:ext uri="{FF2B5EF4-FFF2-40B4-BE49-F238E27FC236}">
                    <a16:creationId xmlns:a16="http://schemas.microsoft.com/office/drawing/2014/main" id="{F9606B0B-4542-8A27-4766-EF5EC6253900}"/>
                  </a:ext>
                </a:extLst>
              </p:cNvPr>
              <p:cNvGrpSpPr/>
              <p:nvPr/>
            </p:nvGrpSpPr>
            <p:grpSpPr>
              <a:xfrm>
                <a:off x="8294129" y="285357"/>
                <a:ext cx="1993819" cy="342314"/>
                <a:chOff x="8126383" y="283519"/>
                <a:chExt cx="1993819" cy="342314"/>
              </a:xfrm>
            </p:grpSpPr>
            <p:pic>
              <p:nvPicPr>
                <p:cNvPr id="31" name="Picture 30" descr="Icon&#10;&#10;Description automatically generated">
                  <a:extLst>
                    <a:ext uri="{FF2B5EF4-FFF2-40B4-BE49-F238E27FC236}">
                      <a16:creationId xmlns:a16="http://schemas.microsoft.com/office/drawing/2014/main" id="{FF022EA1-4DFE-4FDA-B2C6-A346B289C82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32" name="Straight Connector 31">
                  <a:extLst>
                    <a:ext uri="{FF2B5EF4-FFF2-40B4-BE49-F238E27FC236}">
                      <a16:creationId xmlns:a16="http://schemas.microsoft.com/office/drawing/2014/main" id="{B42853EC-4DA0-B549-EA9D-08FDD0B7E8C9}"/>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33" name="Straight Connector 32">
                  <a:extLst>
                    <a:ext uri="{FF2B5EF4-FFF2-40B4-BE49-F238E27FC236}">
                      <a16:creationId xmlns:a16="http://schemas.microsoft.com/office/drawing/2014/main" id="{A2BF4F4C-D7E9-4082-8CDD-67696FEB6BE7}"/>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30" name="Freeform 2">
                <a:extLst>
                  <a:ext uri="{FF2B5EF4-FFF2-40B4-BE49-F238E27FC236}">
                    <a16:creationId xmlns:a16="http://schemas.microsoft.com/office/drawing/2014/main" id="{4D296D72-535E-7945-6E9D-BB826A37D6B6}"/>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1"/>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27" name="Graphic 26">
              <a:extLst>
                <a:ext uri="{FF2B5EF4-FFF2-40B4-BE49-F238E27FC236}">
                  <a16:creationId xmlns:a16="http://schemas.microsoft.com/office/drawing/2014/main" id="{4DFC012D-3384-A519-ADA0-BE35F2C34D7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915011" y="307944"/>
              <a:ext cx="1170603" cy="249632"/>
            </a:xfrm>
            <a:prstGeom prst="rect">
              <a:avLst/>
            </a:prstGeom>
          </p:spPr>
        </p:pic>
      </p:grpSp>
      <p:pic>
        <p:nvPicPr>
          <p:cNvPr id="35" name="Vector 82" descr="preencoded.png">
            <a:extLst>
              <a:ext uri="{FF2B5EF4-FFF2-40B4-BE49-F238E27FC236}">
                <a16:creationId xmlns:a16="http://schemas.microsoft.com/office/drawing/2014/main" id="{D814DC86-DF30-C305-1D73-DE490452683C}"/>
              </a:ext>
            </a:extLst>
          </p:cNvPr>
          <p:cNvPicPr>
            <a:picLocks noChangeAspect="1"/>
          </p:cNvPicPr>
          <p:nvPr/>
        </p:nvPicPr>
        <p:blipFill>
          <a:blip r:embed="rId13"/>
          <a:srcRect/>
          <a:stretch/>
        </p:blipFill>
        <p:spPr>
          <a:xfrm>
            <a:off x="360824" y="890146"/>
            <a:ext cx="1838325" cy="38100"/>
          </a:xfrm>
          <a:prstGeom prst="rect">
            <a:avLst/>
          </a:prstGeom>
        </p:spPr>
      </p:pic>
      <p:pic>
        <p:nvPicPr>
          <p:cNvPr id="37" name="Picture 36" descr="A black background with a black square&#10;&#10;AI-generated content may be incorrect.">
            <a:extLst>
              <a:ext uri="{FF2B5EF4-FFF2-40B4-BE49-F238E27FC236}">
                <a16:creationId xmlns:a16="http://schemas.microsoft.com/office/drawing/2014/main" id="{0521BB4E-CA55-A216-BAF2-D86B9006DC2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88677" y="369791"/>
            <a:ext cx="1946337" cy="381482"/>
          </a:xfrm>
          <a:prstGeom prst="rect">
            <a:avLst/>
          </a:prstGeom>
        </p:spPr>
      </p:pic>
    </p:spTree>
    <p:extLst>
      <p:ext uri="{BB962C8B-B14F-4D97-AF65-F5344CB8AC3E}">
        <p14:creationId xmlns:p14="http://schemas.microsoft.com/office/powerpoint/2010/main" val="4106473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a factory&#10;&#10;AI-generated content may be incorrect.">
            <a:extLst>
              <a:ext uri="{FF2B5EF4-FFF2-40B4-BE49-F238E27FC236}">
                <a16:creationId xmlns:a16="http://schemas.microsoft.com/office/drawing/2014/main" id="{E4B140BD-204C-CE21-764A-0F4BF4080B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071" y="1541695"/>
            <a:ext cx="6328863" cy="4448119"/>
          </a:xfrm>
          <a:prstGeom prst="rect">
            <a:avLst/>
          </a:prstGeom>
          <a:effectLst>
            <a:softEdge rad="0"/>
          </a:effectLst>
        </p:spPr>
      </p:pic>
      <p:sp>
        <p:nvSpPr>
          <p:cNvPr id="4" name="Rectangle 3">
            <a:extLst>
              <a:ext uri="{FF2B5EF4-FFF2-40B4-BE49-F238E27FC236}">
                <a16:creationId xmlns:a16="http://schemas.microsoft.com/office/drawing/2014/main" id="{A4B801C7-EDEE-4C6F-1C51-A32F76AC7FA3}"/>
              </a:ext>
            </a:extLst>
          </p:cNvPr>
          <p:cNvSpPr/>
          <p:nvPr/>
        </p:nvSpPr>
        <p:spPr>
          <a:xfrm>
            <a:off x="3825776" y="3813096"/>
            <a:ext cx="2398690" cy="2551700"/>
          </a:xfrm>
          <a:prstGeom prst="rect">
            <a:avLst/>
          </a:prstGeom>
          <a:solidFill>
            <a:srgbClr val="002060"/>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Optional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AcuNow Edge device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MS Azure IOT Operations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MS Azure Arc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 shop floor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Close to sensors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Wired and Wireless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4">
            <a:extLst>
              <a:ext uri="{FF2B5EF4-FFF2-40B4-BE49-F238E27FC236}">
                <a16:creationId xmlns:a16="http://schemas.microsoft.com/office/drawing/2014/main" id="{DE4F2DCF-5309-850B-003D-EA30A58BC0B2}"/>
              </a:ext>
            </a:extLst>
          </p:cNvPr>
          <p:cNvSpPr/>
          <p:nvPr/>
        </p:nvSpPr>
        <p:spPr>
          <a:xfrm>
            <a:off x="7374186" y="4610702"/>
            <a:ext cx="2286000" cy="2025445"/>
          </a:xfrm>
          <a:prstGeom prst="rect">
            <a:avLst/>
          </a:prstGeom>
          <a:solidFill>
            <a:srgbClr val="00206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AcuPrism</a:t>
            </a:r>
            <a:endParaRPr kumimoji="0" lang="nl-NL"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1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Azure</a:t>
            </a: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1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Fabric</a:t>
            </a: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 </a:t>
            </a:r>
            <a:r>
              <a:rPr kumimoji="0" lang="nl-NL" sz="11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OneLake</a:t>
            </a: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Storing </a:t>
            </a:r>
            <a:r>
              <a:rPr kumimoji="0" lang="nl-NL" sz="11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analyzed</a:t>
            </a: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images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Storing </a:t>
            </a:r>
            <a:r>
              <a:rPr kumimoji="0" lang="nl-NL" sz="11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all</a:t>
            </a: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timing results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YOLO Training </a:t>
            </a:r>
            <a:r>
              <a:rPr kumimoji="0" lang="nl-NL" sz="11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models</a:t>
            </a: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11" name="Straight Connector 10">
            <a:extLst>
              <a:ext uri="{FF2B5EF4-FFF2-40B4-BE49-F238E27FC236}">
                <a16:creationId xmlns:a16="http://schemas.microsoft.com/office/drawing/2014/main" id="{D30BA180-F1BB-E189-A18C-FFB48ED3EB04}"/>
              </a:ext>
            </a:extLst>
          </p:cNvPr>
          <p:cNvCxnSpPr/>
          <p:nvPr/>
        </p:nvCxnSpPr>
        <p:spPr>
          <a:xfrm>
            <a:off x="393290" y="2349910"/>
            <a:ext cx="1703439" cy="1415845"/>
          </a:xfrm>
          <a:prstGeom prst="line">
            <a:avLst/>
          </a:prstGeom>
        </p:spPr>
        <p:style>
          <a:lnRef idx="1">
            <a:schemeClr val="accent1"/>
          </a:lnRef>
          <a:fillRef idx="0">
            <a:schemeClr val="accent1"/>
          </a:fillRef>
          <a:effectRef idx="0">
            <a:schemeClr val="accent1"/>
          </a:effectRef>
          <a:fontRef idx="minor">
            <a:schemeClr val="tx1"/>
          </a:fontRef>
        </p:style>
      </p:cxnSp>
      <p:sp>
        <p:nvSpPr>
          <p:cNvPr id="12" name="Speech Bubble: Rectangle with Corners Rounded 11">
            <a:extLst>
              <a:ext uri="{FF2B5EF4-FFF2-40B4-BE49-F238E27FC236}">
                <a16:creationId xmlns:a16="http://schemas.microsoft.com/office/drawing/2014/main" id="{B0F0E177-FFBA-5D1B-1710-9DB85AE35B18}"/>
              </a:ext>
            </a:extLst>
          </p:cNvPr>
          <p:cNvSpPr/>
          <p:nvPr/>
        </p:nvSpPr>
        <p:spPr>
          <a:xfrm>
            <a:off x="2187954" y="2224609"/>
            <a:ext cx="1637822" cy="868042"/>
          </a:xfrm>
          <a:prstGeom prst="wedgeRoundRectCallout">
            <a:avLst>
              <a:gd name="adj1" fmla="val -94329"/>
              <a:gd name="adj2" fmla="val 112426"/>
              <a:gd name="adj3" fmla="val 16667"/>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Connectivity: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Wired</a:t>
            </a: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 Wireless</a:t>
            </a: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 name="Rectangle 12">
            <a:extLst>
              <a:ext uri="{FF2B5EF4-FFF2-40B4-BE49-F238E27FC236}">
                <a16:creationId xmlns:a16="http://schemas.microsoft.com/office/drawing/2014/main" id="{F781E08F-B7EC-7C11-3ACA-8A5EB1FE9E2E}"/>
              </a:ext>
            </a:extLst>
          </p:cNvPr>
          <p:cNvSpPr/>
          <p:nvPr/>
        </p:nvSpPr>
        <p:spPr>
          <a:xfrm>
            <a:off x="3006865" y="1070891"/>
            <a:ext cx="2286000" cy="328160"/>
          </a:xfrm>
          <a:prstGeom prst="rect">
            <a:avLst/>
          </a:prstGeom>
          <a:solidFill>
            <a:srgbClr val="002060"/>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Acuvate Customer factories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13">
            <a:extLst>
              <a:ext uri="{FF2B5EF4-FFF2-40B4-BE49-F238E27FC236}">
                <a16:creationId xmlns:a16="http://schemas.microsoft.com/office/drawing/2014/main" id="{154A2542-88B1-A05B-C034-01B1D17B9BF9}"/>
              </a:ext>
            </a:extLst>
          </p:cNvPr>
          <p:cNvSpPr/>
          <p:nvPr/>
        </p:nvSpPr>
        <p:spPr>
          <a:xfrm>
            <a:off x="10082511" y="4600282"/>
            <a:ext cx="2084439" cy="925352"/>
          </a:xfrm>
          <a:prstGeom prst="rect">
            <a:avLst/>
          </a:prstGeom>
          <a:solidFill>
            <a:srgbClr val="00206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MS PowerBI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All reporting needs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16" name="Connector: Elbow 15">
            <a:extLst>
              <a:ext uri="{FF2B5EF4-FFF2-40B4-BE49-F238E27FC236}">
                <a16:creationId xmlns:a16="http://schemas.microsoft.com/office/drawing/2014/main" id="{59F0E27E-C65A-A408-0869-78F90B4C6D12}"/>
              </a:ext>
            </a:extLst>
          </p:cNvPr>
          <p:cNvCxnSpPr>
            <a:cxnSpLocks/>
          </p:cNvCxnSpPr>
          <p:nvPr/>
        </p:nvCxnSpPr>
        <p:spPr>
          <a:xfrm flipV="1">
            <a:off x="6052518" y="3261107"/>
            <a:ext cx="1192968" cy="1189704"/>
          </a:xfrm>
          <a:prstGeom prst="bentConnector3">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0654AADF-A96F-998B-39A2-481642171720}"/>
              </a:ext>
            </a:extLst>
          </p:cNvPr>
          <p:cNvSpPr/>
          <p:nvPr/>
        </p:nvSpPr>
        <p:spPr>
          <a:xfrm>
            <a:off x="8517186" y="858514"/>
            <a:ext cx="2877645" cy="495708"/>
          </a:xfrm>
          <a:prstGeom prst="rect">
            <a:avLst/>
          </a:prstGeom>
          <a:solidFill>
            <a:srgbClr val="00206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MS Azure Cloud data center USA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Customer Enterprise Data Platform</a:t>
            </a:r>
          </a:p>
        </p:txBody>
      </p:sp>
      <p:sp>
        <p:nvSpPr>
          <p:cNvPr id="20" name="Rectangle 19">
            <a:extLst>
              <a:ext uri="{FF2B5EF4-FFF2-40B4-BE49-F238E27FC236}">
                <a16:creationId xmlns:a16="http://schemas.microsoft.com/office/drawing/2014/main" id="{01224B2E-B894-DEC4-4C9B-9F3117065E74}"/>
              </a:ext>
            </a:extLst>
          </p:cNvPr>
          <p:cNvSpPr/>
          <p:nvPr/>
        </p:nvSpPr>
        <p:spPr>
          <a:xfrm>
            <a:off x="5816306" y="2678207"/>
            <a:ext cx="1288027" cy="328160"/>
          </a:xfrm>
          <a:prstGeom prst="rect">
            <a:avLst/>
          </a:prstGeom>
          <a:solidFill>
            <a:srgbClr val="002060"/>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Internet / 5G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descr="A white camera with black antenna&#10;&#10;AI-generated content may be incorrect.">
            <a:extLst>
              <a:ext uri="{FF2B5EF4-FFF2-40B4-BE49-F238E27FC236}">
                <a16:creationId xmlns:a16="http://schemas.microsoft.com/office/drawing/2014/main" id="{393361F1-B52D-B912-611B-FCF146B7764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795" y="2040993"/>
            <a:ext cx="1106248" cy="88717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5" name="Picture 14" descr="A round black and silver device&#10;&#10;AI-generated content may be incorrect.">
            <a:extLst>
              <a:ext uri="{FF2B5EF4-FFF2-40B4-BE49-F238E27FC236}">
                <a16:creationId xmlns:a16="http://schemas.microsoft.com/office/drawing/2014/main" id="{B540ECCC-F3BA-22E4-81A6-B68B94BA649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4238" y="3189156"/>
            <a:ext cx="1101124" cy="106880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Picture 5" descr="A red robot with legs&#10;&#10;AI-generated content may be incorrect.">
            <a:extLst>
              <a:ext uri="{FF2B5EF4-FFF2-40B4-BE49-F238E27FC236}">
                <a16:creationId xmlns:a16="http://schemas.microsoft.com/office/drawing/2014/main" id="{C6C8112F-187F-2660-10CE-A0B148974F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4238" y="4525322"/>
            <a:ext cx="1836844" cy="99658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Rectangle 6">
            <a:extLst>
              <a:ext uri="{FF2B5EF4-FFF2-40B4-BE49-F238E27FC236}">
                <a16:creationId xmlns:a16="http://schemas.microsoft.com/office/drawing/2014/main" id="{DB668E31-6F66-F39D-E594-C3A5F1AB359D}"/>
              </a:ext>
            </a:extLst>
          </p:cNvPr>
          <p:cNvSpPr/>
          <p:nvPr/>
        </p:nvSpPr>
        <p:spPr>
          <a:xfrm>
            <a:off x="10096216" y="5622704"/>
            <a:ext cx="2084439" cy="1235296"/>
          </a:xfrm>
          <a:prstGeom prst="rect">
            <a:avLst/>
          </a:prstGeom>
          <a:solidFill>
            <a:srgbClr val="00206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Alerting</a:t>
            </a:r>
            <a:endParaRPr kumimoji="0" lang="nl-NL"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a:t>
            </a:r>
            <a:r>
              <a:rPr kumimoji="0" lang="nl-NL" sz="11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Twin</a:t>
            </a:r>
            <a:endParaRPr kumimoji="0" lang="nl-NL"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Setpoints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1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endParaRPr kumimoji="0" lang="nl-NL"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1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etc</a:t>
            </a: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descr="A blue cube with dots and lines&#10;&#10;AI-generated content may be incorrect.">
            <a:extLst>
              <a:ext uri="{FF2B5EF4-FFF2-40B4-BE49-F238E27FC236}">
                <a16:creationId xmlns:a16="http://schemas.microsoft.com/office/drawing/2014/main" id="{68923EFD-A6AD-5A5E-3EE3-BD3727992E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4431" y="5719939"/>
            <a:ext cx="918802" cy="700639"/>
          </a:xfrm>
          <a:prstGeom prst="rect">
            <a:avLst/>
          </a:prstGeom>
        </p:spPr>
      </p:pic>
      <p:pic>
        <p:nvPicPr>
          <p:cNvPr id="9" name="Picture 8" descr="A yellow sign with black text&#10;&#10;AI-generated content may be incorrect.">
            <a:extLst>
              <a:ext uri="{FF2B5EF4-FFF2-40B4-BE49-F238E27FC236}">
                <a16:creationId xmlns:a16="http://schemas.microsoft.com/office/drawing/2014/main" id="{4CA4D3FE-3B86-9591-6A35-E70FCE0F4E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26658" y="4610702"/>
            <a:ext cx="822547" cy="262340"/>
          </a:xfrm>
          <a:prstGeom prst="rect">
            <a:avLst/>
          </a:prstGeom>
        </p:spPr>
      </p:pic>
      <p:pic>
        <p:nvPicPr>
          <p:cNvPr id="17" name="Picture 16" descr="A logo with a rainbow colored hand&#10;&#10;AI-generated content may be incorrect.">
            <a:extLst>
              <a:ext uri="{FF2B5EF4-FFF2-40B4-BE49-F238E27FC236}">
                <a16:creationId xmlns:a16="http://schemas.microsoft.com/office/drawing/2014/main" id="{B390BC95-BE75-7051-A88D-AD6624CB83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92109" y="6420578"/>
            <a:ext cx="799891" cy="412388"/>
          </a:xfrm>
          <a:prstGeom prst="rect">
            <a:avLst/>
          </a:prstGeom>
        </p:spPr>
      </p:pic>
      <p:grpSp>
        <p:nvGrpSpPr>
          <p:cNvPr id="23" name="Group 22">
            <a:extLst>
              <a:ext uri="{FF2B5EF4-FFF2-40B4-BE49-F238E27FC236}">
                <a16:creationId xmlns:a16="http://schemas.microsoft.com/office/drawing/2014/main" id="{4EB8EC9F-D5A2-445B-E44E-C88EF7F4E583}"/>
              </a:ext>
            </a:extLst>
          </p:cNvPr>
          <p:cNvGrpSpPr/>
          <p:nvPr/>
        </p:nvGrpSpPr>
        <p:grpSpPr>
          <a:xfrm>
            <a:off x="0" y="13643"/>
            <a:ext cx="127247" cy="6858000"/>
            <a:chOff x="-2140" y="0"/>
            <a:chExt cx="127247" cy="6858000"/>
          </a:xfrm>
        </p:grpSpPr>
        <p:sp>
          <p:nvSpPr>
            <p:cNvPr id="24" name="Rectangle 23">
              <a:extLst>
                <a:ext uri="{FF2B5EF4-FFF2-40B4-BE49-F238E27FC236}">
                  <a16:creationId xmlns:a16="http://schemas.microsoft.com/office/drawing/2014/main" id="{128E3F54-4314-FEB4-DF01-45A01AF25B07}"/>
                </a:ext>
              </a:extLst>
            </p:cNvPr>
            <p:cNvSpPr/>
            <p:nvPr/>
          </p:nvSpPr>
          <p:spPr>
            <a:xfrm>
              <a:off x="-1" y="0"/>
              <a:ext cx="125108" cy="3429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5" name="Rectangle 24">
              <a:extLst>
                <a:ext uri="{FF2B5EF4-FFF2-40B4-BE49-F238E27FC236}">
                  <a16:creationId xmlns:a16="http://schemas.microsoft.com/office/drawing/2014/main" id="{02A78AAB-0224-D644-0819-9E3433010C18}"/>
                </a:ext>
              </a:extLst>
            </p:cNvPr>
            <p:cNvSpPr/>
            <p:nvPr/>
          </p:nvSpPr>
          <p:spPr>
            <a:xfrm>
              <a:off x="-2140" y="3428999"/>
              <a:ext cx="125108" cy="3429001"/>
            </a:xfrm>
            <a:prstGeom prst="rect">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pic>
        <p:nvPicPr>
          <p:cNvPr id="26" name="Picture 25">
            <a:extLst>
              <a:ext uri="{FF2B5EF4-FFF2-40B4-BE49-F238E27FC236}">
                <a16:creationId xmlns:a16="http://schemas.microsoft.com/office/drawing/2014/main" id="{E051789A-18AB-D913-63C6-01F881D332C6}"/>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Lst>
          </a:blip>
          <a:stretch>
            <a:fillRect/>
          </a:stretch>
        </p:blipFill>
        <p:spPr>
          <a:xfrm>
            <a:off x="7544970" y="6191737"/>
            <a:ext cx="1029910" cy="346117"/>
          </a:xfrm>
          <a:prstGeom prst="rect">
            <a:avLst/>
          </a:prstGeom>
        </p:spPr>
      </p:pic>
      <p:grpSp>
        <p:nvGrpSpPr>
          <p:cNvPr id="19" name="Group 18">
            <a:extLst>
              <a:ext uri="{FF2B5EF4-FFF2-40B4-BE49-F238E27FC236}">
                <a16:creationId xmlns:a16="http://schemas.microsoft.com/office/drawing/2014/main" id="{33E9006C-DD1A-4DFA-5F1E-BE88E5338372}"/>
              </a:ext>
            </a:extLst>
          </p:cNvPr>
          <p:cNvGrpSpPr/>
          <p:nvPr/>
        </p:nvGrpSpPr>
        <p:grpSpPr>
          <a:xfrm>
            <a:off x="7104333" y="1548993"/>
            <a:ext cx="5044872" cy="2708968"/>
            <a:chOff x="581025" y="1438275"/>
            <a:chExt cx="11029950" cy="4686303"/>
          </a:xfrm>
        </p:grpSpPr>
        <p:sp>
          <p:nvSpPr>
            <p:cNvPr id="21" name="Rectangle: Rounded Corners 20">
              <a:extLst>
                <a:ext uri="{FF2B5EF4-FFF2-40B4-BE49-F238E27FC236}">
                  <a16:creationId xmlns:a16="http://schemas.microsoft.com/office/drawing/2014/main" id="{47984F4F-CE58-5120-1089-107665C0B777}"/>
                </a:ext>
                <a:ext uri="{C183D7F6-B498-43B3-948B-1728B52AA6E4}">
                  <adec:decorative xmlns:adec="http://schemas.microsoft.com/office/drawing/2017/decorative" val="1"/>
                </a:ext>
              </a:extLst>
            </p:cNvPr>
            <p:cNvSpPr>
              <a:spLocks/>
            </p:cNvSpPr>
            <p:nvPr/>
          </p:nvSpPr>
          <p:spPr>
            <a:xfrm>
              <a:off x="581025" y="1438275"/>
              <a:ext cx="11029950" cy="4686303"/>
            </a:xfrm>
            <a:prstGeom prst="roundRect">
              <a:avLst>
                <a:gd name="adj" fmla="val 2427"/>
              </a:avLst>
            </a:prstGeom>
            <a:solidFill>
              <a:srgbClr val="F9F9F9">
                <a:alpha val="70000"/>
              </a:srgbClr>
            </a:solidFill>
            <a:ln>
              <a:noFill/>
              <a:headEnd type="none" w="med" len="med"/>
              <a:tailEnd type="none" w="med" len="med"/>
            </a:ln>
            <a:effectLst>
              <a:outerShdw blurRad="228600" dist="381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r>
                <a:rPr kumimoji="0" lang="en-IN" sz="8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rPr>
                <a:t>  4 4</a:t>
              </a:r>
            </a:p>
          </p:txBody>
        </p:sp>
        <p:sp>
          <p:nvSpPr>
            <p:cNvPr id="31" name="!!!!!!Rectangle: Rounded Corners 80">
              <a:extLst>
                <a:ext uri="{FF2B5EF4-FFF2-40B4-BE49-F238E27FC236}">
                  <a16:creationId xmlns:a16="http://schemas.microsoft.com/office/drawing/2014/main" id="{5BC3619E-4894-A914-7E1A-00FF6FB94ECE}"/>
                </a:ext>
                <a:ext uri="{C183D7F6-B498-43B3-948B-1728B52AA6E4}">
                  <adec:decorative xmlns:adec="http://schemas.microsoft.com/office/drawing/2017/decorative" val="1"/>
                </a:ext>
              </a:extLst>
            </p:cNvPr>
            <p:cNvSpPr>
              <a:spLocks/>
            </p:cNvSpPr>
            <p:nvPr/>
          </p:nvSpPr>
          <p:spPr>
            <a:xfrm>
              <a:off x="709612"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8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33" name="!!!!!!Rectangle: Rounded Corners 80">
              <a:extLst>
                <a:ext uri="{FF2B5EF4-FFF2-40B4-BE49-F238E27FC236}">
                  <a16:creationId xmlns:a16="http://schemas.microsoft.com/office/drawing/2014/main" id="{E79B085A-CC83-6E4A-825F-3783CA1FB0AF}"/>
                </a:ext>
                <a:ext uri="{C183D7F6-B498-43B3-948B-1728B52AA6E4}">
                  <adec:decorative xmlns:adec="http://schemas.microsoft.com/office/drawing/2017/decorative" val="1"/>
                </a:ext>
              </a:extLst>
            </p:cNvPr>
            <p:cNvSpPr>
              <a:spLocks/>
            </p:cNvSpPr>
            <p:nvPr/>
          </p:nvSpPr>
          <p:spPr>
            <a:xfrm>
              <a:off x="2266868"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8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34" name="!!!!!!Rectangle: Rounded Corners 80">
              <a:extLst>
                <a:ext uri="{FF2B5EF4-FFF2-40B4-BE49-F238E27FC236}">
                  <a16:creationId xmlns:a16="http://schemas.microsoft.com/office/drawing/2014/main" id="{78832158-3A00-4CF4-4D58-17D0C5979CE9}"/>
                </a:ext>
                <a:ext uri="{C183D7F6-B498-43B3-948B-1728B52AA6E4}">
                  <adec:decorative xmlns:adec="http://schemas.microsoft.com/office/drawing/2017/decorative" val="1"/>
                </a:ext>
              </a:extLst>
            </p:cNvPr>
            <p:cNvSpPr>
              <a:spLocks/>
            </p:cNvSpPr>
            <p:nvPr/>
          </p:nvSpPr>
          <p:spPr>
            <a:xfrm>
              <a:off x="3824124"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8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35" name="!!!!!!Rectangle: Rounded Corners 80">
              <a:extLst>
                <a:ext uri="{FF2B5EF4-FFF2-40B4-BE49-F238E27FC236}">
                  <a16:creationId xmlns:a16="http://schemas.microsoft.com/office/drawing/2014/main" id="{9BDBE30E-87EA-A88F-AB8A-09B5814C5534}"/>
                </a:ext>
                <a:ext uri="{C183D7F6-B498-43B3-948B-1728B52AA6E4}">
                  <adec:decorative xmlns:adec="http://schemas.microsoft.com/office/drawing/2017/decorative" val="1"/>
                </a:ext>
              </a:extLst>
            </p:cNvPr>
            <p:cNvSpPr>
              <a:spLocks/>
            </p:cNvSpPr>
            <p:nvPr/>
          </p:nvSpPr>
          <p:spPr>
            <a:xfrm>
              <a:off x="5381380"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8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36" name="!!!!!!Rectangle: Rounded Corners 80">
              <a:extLst>
                <a:ext uri="{FF2B5EF4-FFF2-40B4-BE49-F238E27FC236}">
                  <a16:creationId xmlns:a16="http://schemas.microsoft.com/office/drawing/2014/main" id="{E1D7B2D1-6D64-72D7-7338-0FA77F53FBFA}"/>
                </a:ext>
                <a:ext uri="{C183D7F6-B498-43B3-948B-1728B52AA6E4}">
                  <adec:decorative xmlns:adec="http://schemas.microsoft.com/office/drawing/2017/decorative" val="1"/>
                </a:ext>
              </a:extLst>
            </p:cNvPr>
            <p:cNvSpPr>
              <a:spLocks/>
            </p:cNvSpPr>
            <p:nvPr/>
          </p:nvSpPr>
          <p:spPr>
            <a:xfrm>
              <a:off x="6938636"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8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37" name="!!!!!!Rectangle: Rounded Corners 80">
              <a:extLst>
                <a:ext uri="{FF2B5EF4-FFF2-40B4-BE49-F238E27FC236}">
                  <a16:creationId xmlns:a16="http://schemas.microsoft.com/office/drawing/2014/main" id="{84EBD267-E3A5-0F13-EAB1-B827FFD60ABD}"/>
                </a:ext>
                <a:ext uri="{C183D7F6-B498-43B3-948B-1728B52AA6E4}">
                  <adec:decorative xmlns:adec="http://schemas.microsoft.com/office/drawing/2017/decorative" val="1"/>
                </a:ext>
              </a:extLst>
            </p:cNvPr>
            <p:cNvSpPr>
              <a:spLocks/>
            </p:cNvSpPr>
            <p:nvPr/>
          </p:nvSpPr>
          <p:spPr>
            <a:xfrm>
              <a:off x="8495891"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8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38" name="!!!!!!Rectangle: Rounded Corners 80">
              <a:extLst>
                <a:ext uri="{FF2B5EF4-FFF2-40B4-BE49-F238E27FC236}">
                  <a16:creationId xmlns:a16="http://schemas.microsoft.com/office/drawing/2014/main" id="{C3941913-28BC-44A9-A5B3-0C52D726A592}"/>
                </a:ext>
                <a:ext uri="{C183D7F6-B498-43B3-948B-1728B52AA6E4}">
                  <adec:decorative xmlns:adec="http://schemas.microsoft.com/office/drawing/2017/decorative" val="1"/>
                </a:ext>
              </a:extLst>
            </p:cNvPr>
            <p:cNvSpPr>
              <a:spLocks/>
            </p:cNvSpPr>
            <p:nvPr/>
          </p:nvSpPr>
          <p:spPr>
            <a:xfrm>
              <a:off x="10053148" y="1559227"/>
              <a:ext cx="1429240" cy="1644059"/>
            </a:xfrm>
            <a:prstGeom prst="roundRect">
              <a:avLst>
                <a:gd name="adj" fmla="val 82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8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39" name="!!!!!!Rectangle: Rounded Corners 80">
              <a:extLst>
                <a:ext uri="{FF2B5EF4-FFF2-40B4-BE49-F238E27FC236}">
                  <a16:creationId xmlns:a16="http://schemas.microsoft.com/office/drawing/2014/main" id="{6E053079-6630-5387-EF5B-4E98AFB558E8}"/>
                </a:ext>
                <a:ext uri="{C183D7F6-B498-43B3-948B-1728B52AA6E4}">
                  <adec:decorative xmlns:adec="http://schemas.microsoft.com/office/drawing/2017/decorative" val="1"/>
                </a:ext>
              </a:extLst>
            </p:cNvPr>
            <p:cNvSpPr>
              <a:spLocks/>
            </p:cNvSpPr>
            <p:nvPr/>
          </p:nvSpPr>
          <p:spPr>
            <a:xfrm>
              <a:off x="709612" y="3324238"/>
              <a:ext cx="10772774" cy="812853"/>
            </a:xfrm>
            <a:prstGeom prst="roundRect">
              <a:avLst>
                <a:gd name="adj" fmla="val 144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8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40" name="!!!!!!Rectangle: Rounded Corners 80">
              <a:extLst>
                <a:ext uri="{FF2B5EF4-FFF2-40B4-BE49-F238E27FC236}">
                  <a16:creationId xmlns:a16="http://schemas.microsoft.com/office/drawing/2014/main" id="{A217DD1F-B914-4819-46EA-CCB4DA9E4D91}"/>
                </a:ext>
                <a:ext uri="{C183D7F6-B498-43B3-948B-1728B52AA6E4}">
                  <adec:decorative xmlns:adec="http://schemas.microsoft.com/office/drawing/2017/decorative" val="1"/>
                </a:ext>
              </a:extLst>
            </p:cNvPr>
            <p:cNvSpPr>
              <a:spLocks/>
            </p:cNvSpPr>
            <p:nvPr/>
          </p:nvSpPr>
          <p:spPr>
            <a:xfrm>
              <a:off x="709612" y="4257505"/>
              <a:ext cx="10772774" cy="812853"/>
            </a:xfrm>
            <a:prstGeom prst="roundRect">
              <a:avLst>
                <a:gd name="adj" fmla="val 144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8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41" name="!!!!!!Rectangle: Rounded Corners 80">
              <a:extLst>
                <a:ext uri="{FF2B5EF4-FFF2-40B4-BE49-F238E27FC236}">
                  <a16:creationId xmlns:a16="http://schemas.microsoft.com/office/drawing/2014/main" id="{262EE7EC-A37B-61B6-3217-50E5ACC84BF8}"/>
                </a:ext>
                <a:ext uri="{C183D7F6-B498-43B3-948B-1728B52AA6E4}">
                  <adec:decorative xmlns:adec="http://schemas.microsoft.com/office/drawing/2017/decorative" val="1"/>
                </a:ext>
              </a:extLst>
            </p:cNvPr>
            <p:cNvSpPr>
              <a:spLocks/>
            </p:cNvSpPr>
            <p:nvPr/>
          </p:nvSpPr>
          <p:spPr>
            <a:xfrm>
              <a:off x="709612" y="5190773"/>
              <a:ext cx="10772774" cy="812853"/>
            </a:xfrm>
            <a:prstGeom prst="roundRect">
              <a:avLst>
                <a:gd name="adj" fmla="val 14400"/>
              </a:avLst>
            </a:prstGeom>
            <a:solidFill>
              <a:srgbClr val="FFFFFF"/>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8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42" name="Text Placeholder 2">
              <a:extLst>
                <a:ext uri="{FF2B5EF4-FFF2-40B4-BE49-F238E27FC236}">
                  <a16:creationId xmlns:a16="http://schemas.microsoft.com/office/drawing/2014/main" id="{F3BB981A-AC10-AB4D-F419-64FA7B1D028C}"/>
                </a:ext>
              </a:extLst>
            </p:cNvPr>
            <p:cNvSpPr txBox="1">
              <a:spLocks/>
            </p:cNvSpPr>
            <p:nvPr/>
          </p:nvSpPr>
          <p:spPr>
            <a:xfrm>
              <a:off x="913775" y="2471085"/>
              <a:ext cx="1020914" cy="43088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8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Data Factory</a:t>
              </a:r>
            </a:p>
          </p:txBody>
        </p:sp>
        <p:sp>
          <p:nvSpPr>
            <p:cNvPr id="43" name="Text Placeholder 2">
              <a:extLst>
                <a:ext uri="{FF2B5EF4-FFF2-40B4-BE49-F238E27FC236}">
                  <a16:creationId xmlns:a16="http://schemas.microsoft.com/office/drawing/2014/main" id="{2D593CC6-FA59-C37C-94B8-94C35C638C50}"/>
                </a:ext>
              </a:extLst>
            </p:cNvPr>
            <p:cNvSpPr txBox="1">
              <a:spLocks/>
            </p:cNvSpPr>
            <p:nvPr/>
          </p:nvSpPr>
          <p:spPr>
            <a:xfrm>
              <a:off x="2432886" y="2471085"/>
              <a:ext cx="1097205" cy="372701"/>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8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Real-Time </a:t>
              </a:r>
              <a:r>
                <a:rPr kumimoji="0" lang="en-US" sz="6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Intelligence</a:t>
              </a:r>
            </a:p>
          </p:txBody>
        </p:sp>
        <p:sp>
          <p:nvSpPr>
            <p:cNvPr id="44" name="Text Placeholder 2">
              <a:extLst>
                <a:ext uri="{FF2B5EF4-FFF2-40B4-BE49-F238E27FC236}">
                  <a16:creationId xmlns:a16="http://schemas.microsoft.com/office/drawing/2014/main" id="{B13584FC-5367-AE5F-D3A5-99FB5CAEF676}"/>
                </a:ext>
              </a:extLst>
            </p:cNvPr>
            <p:cNvSpPr txBox="1">
              <a:spLocks/>
            </p:cNvSpPr>
            <p:nvPr/>
          </p:nvSpPr>
          <p:spPr>
            <a:xfrm>
              <a:off x="3990141" y="2471085"/>
              <a:ext cx="1097206" cy="215444"/>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8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Databases</a:t>
              </a:r>
            </a:p>
          </p:txBody>
        </p:sp>
        <p:sp>
          <p:nvSpPr>
            <p:cNvPr id="45" name="Text Placeholder 2">
              <a:extLst>
                <a:ext uri="{FF2B5EF4-FFF2-40B4-BE49-F238E27FC236}">
                  <a16:creationId xmlns:a16="http://schemas.microsoft.com/office/drawing/2014/main" id="{D3E35454-ACD8-0F2A-81F7-A46470DE6C2D}"/>
                </a:ext>
              </a:extLst>
            </p:cNvPr>
            <p:cNvSpPr txBox="1">
              <a:spLocks/>
            </p:cNvSpPr>
            <p:nvPr/>
          </p:nvSpPr>
          <p:spPr>
            <a:xfrm>
              <a:off x="5709900" y="2471085"/>
              <a:ext cx="772199" cy="159729"/>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6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Analytics</a:t>
              </a:r>
            </a:p>
          </p:txBody>
        </p:sp>
        <p:sp>
          <p:nvSpPr>
            <p:cNvPr id="46" name="Text Placeholder 2">
              <a:extLst>
                <a:ext uri="{FF2B5EF4-FFF2-40B4-BE49-F238E27FC236}">
                  <a16:creationId xmlns:a16="http://schemas.microsoft.com/office/drawing/2014/main" id="{1B8AE488-ED9B-00C3-4261-4A8A82AD921E}"/>
                </a:ext>
              </a:extLst>
            </p:cNvPr>
            <p:cNvSpPr txBox="1">
              <a:spLocks/>
            </p:cNvSpPr>
            <p:nvPr/>
          </p:nvSpPr>
          <p:spPr>
            <a:xfrm>
              <a:off x="7104653" y="2471085"/>
              <a:ext cx="1097206" cy="43088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8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Industry Solutions</a:t>
              </a:r>
            </a:p>
          </p:txBody>
        </p:sp>
        <p:sp>
          <p:nvSpPr>
            <p:cNvPr id="47" name="Text Placeholder 2">
              <a:extLst>
                <a:ext uri="{FF2B5EF4-FFF2-40B4-BE49-F238E27FC236}">
                  <a16:creationId xmlns:a16="http://schemas.microsoft.com/office/drawing/2014/main" id="{834E9340-D0A1-84B8-D8FA-0D9DBFF2B71E}"/>
                </a:ext>
              </a:extLst>
            </p:cNvPr>
            <p:cNvSpPr txBox="1">
              <a:spLocks/>
            </p:cNvSpPr>
            <p:nvPr/>
          </p:nvSpPr>
          <p:spPr>
            <a:xfrm>
              <a:off x="8662558" y="2471085"/>
              <a:ext cx="1095906" cy="215444"/>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8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Power BI</a:t>
              </a:r>
            </a:p>
          </p:txBody>
        </p:sp>
        <p:sp>
          <p:nvSpPr>
            <p:cNvPr id="48" name="Text Placeholder 2">
              <a:extLst>
                <a:ext uri="{FF2B5EF4-FFF2-40B4-BE49-F238E27FC236}">
                  <a16:creationId xmlns:a16="http://schemas.microsoft.com/office/drawing/2014/main" id="{1F48E39C-6ADB-759C-E48A-BA0262BE9B42}"/>
                </a:ext>
              </a:extLst>
            </p:cNvPr>
            <p:cNvSpPr txBox="1">
              <a:spLocks/>
            </p:cNvSpPr>
            <p:nvPr/>
          </p:nvSpPr>
          <p:spPr>
            <a:xfrm>
              <a:off x="10219815" y="2471085"/>
              <a:ext cx="1095906" cy="43088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8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Partner solutions</a:t>
              </a:r>
            </a:p>
          </p:txBody>
        </p:sp>
        <p:sp>
          <p:nvSpPr>
            <p:cNvPr id="49" name="Text Placeholder 2">
              <a:extLst>
                <a:ext uri="{FF2B5EF4-FFF2-40B4-BE49-F238E27FC236}">
                  <a16:creationId xmlns:a16="http://schemas.microsoft.com/office/drawing/2014/main" id="{6EBAD0FD-FC41-AEBC-AF13-5E3ADC048E60}"/>
                </a:ext>
              </a:extLst>
            </p:cNvPr>
            <p:cNvSpPr txBox="1">
              <a:spLocks/>
            </p:cNvSpPr>
            <p:nvPr/>
          </p:nvSpPr>
          <p:spPr>
            <a:xfrm>
              <a:off x="5164670" y="3570937"/>
              <a:ext cx="3269395" cy="319458"/>
            </a:xfrm>
            <a:prstGeom prst="rect">
              <a:avLst/>
            </a:prstGeom>
          </p:spPr>
          <p:txBody>
            <a:bodyPr wrap="square"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Copilot in Fabric</a:t>
              </a:r>
            </a:p>
          </p:txBody>
        </p:sp>
        <p:sp>
          <p:nvSpPr>
            <p:cNvPr id="50" name="Text Placeholder 2">
              <a:extLst>
                <a:ext uri="{FF2B5EF4-FFF2-40B4-BE49-F238E27FC236}">
                  <a16:creationId xmlns:a16="http://schemas.microsoft.com/office/drawing/2014/main" id="{47AF72EA-B13A-4A8C-2C50-0BEF3B6F63A9}"/>
                </a:ext>
              </a:extLst>
            </p:cNvPr>
            <p:cNvSpPr txBox="1">
              <a:spLocks/>
            </p:cNvSpPr>
            <p:nvPr/>
          </p:nvSpPr>
          <p:spPr>
            <a:xfrm>
              <a:off x="5164668" y="4504203"/>
              <a:ext cx="3121573" cy="319458"/>
            </a:xfrm>
            <a:prstGeom prst="rect">
              <a:avLst/>
            </a:prstGeom>
          </p:spPr>
          <p:txBody>
            <a:bodyPr wrap="square"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OneLake</a:t>
              </a:r>
            </a:p>
          </p:txBody>
        </p:sp>
        <p:sp>
          <p:nvSpPr>
            <p:cNvPr id="51" name="Text Placeholder 2">
              <a:extLst>
                <a:ext uri="{FF2B5EF4-FFF2-40B4-BE49-F238E27FC236}">
                  <a16:creationId xmlns:a16="http://schemas.microsoft.com/office/drawing/2014/main" id="{9B374396-B7D2-EE82-47CF-4C686868A960}"/>
                </a:ext>
              </a:extLst>
            </p:cNvPr>
            <p:cNvSpPr txBox="1">
              <a:spLocks/>
            </p:cNvSpPr>
            <p:nvPr/>
          </p:nvSpPr>
          <p:spPr>
            <a:xfrm>
              <a:off x="5164670" y="5437470"/>
              <a:ext cx="3646771" cy="319458"/>
            </a:xfrm>
            <a:prstGeom prst="rect">
              <a:avLst/>
            </a:prstGeom>
          </p:spPr>
          <p:txBody>
            <a:bodyPr wrap="square"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Microsoft Purview</a:t>
              </a:r>
            </a:p>
          </p:txBody>
        </p:sp>
        <p:pic>
          <p:nvPicPr>
            <p:cNvPr id="52" name="Picture 10">
              <a:extLst>
                <a:ext uri="{FF2B5EF4-FFF2-40B4-BE49-F238E27FC236}">
                  <a16:creationId xmlns:a16="http://schemas.microsoft.com/office/drawing/2014/main" id="{D89D6485-2586-6AF5-2DAD-6BCFD61CEA6A}"/>
                </a:ext>
                <a:ext uri="{C183D7F6-B498-43B3-948B-1728B52AA6E4}">
                  <adec:decorative xmlns:adec="http://schemas.microsoft.com/office/drawing/2017/decorative" val="1"/>
                </a:ext>
              </a:extLst>
            </p:cNvPr>
            <p:cNvPicPr>
              <a:picLocks noChangeArrowheads="1"/>
            </p:cNvPicPr>
            <p:nvPr/>
          </p:nvPicPr>
          <p:blipFill rotWithShape="1">
            <a:blip r:embed="rId11">
              <a:extLst>
                <a:ext uri="{28A0092B-C50C-407E-A947-70E740481C1C}">
                  <a14:useLocalDpi xmlns:a14="http://schemas.microsoft.com/office/drawing/2010/main" val="0"/>
                </a:ext>
              </a:extLst>
            </a:blip>
            <a:srcRect l="4407" t="4524" r="4407" b="4524"/>
            <a:stretch/>
          </p:blipFill>
          <p:spPr bwMode="auto">
            <a:xfrm>
              <a:off x="7460297" y="1900443"/>
              <a:ext cx="385922" cy="384928"/>
            </a:xfrm>
            <a:prstGeom prst="rect">
              <a:avLst/>
            </a:prstGeom>
            <a:noFill/>
            <a:extLst>
              <a:ext uri="{909E8E84-426E-40DD-AFC4-6F175D3DCCD1}">
                <a14:hiddenFill xmlns:a14="http://schemas.microsoft.com/office/drawing/2010/main">
                  <a:solidFill>
                    <a:srgbClr val="FFFFFF"/>
                  </a:solidFill>
                </a14:hiddenFill>
              </a:ext>
            </a:extLst>
          </p:spPr>
        </p:pic>
        <p:sp>
          <p:nvSpPr>
            <p:cNvPr id="53" name="Freeform: Shape 52">
              <a:extLst>
                <a:ext uri="{FF2B5EF4-FFF2-40B4-BE49-F238E27FC236}">
                  <a16:creationId xmlns:a16="http://schemas.microsoft.com/office/drawing/2014/main" id="{48F51C36-3255-5FDF-11C8-A1E1D451E18C}"/>
                </a:ext>
              </a:extLst>
            </p:cNvPr>
            <p:cNvSpPr/>
            <p:nvPr/>
          </p:nvSpPr>
          <p:spPr>
            <a:xfrm>
              <a:off x="10623138" y="2119690"/>
              <a:ext cx="117846" cy="117846"/>
            </a:xfrm>
            <a:custGeom>
              <a:avLst/>
              <a:gdLst>
                <a:gd name="connsiteX0" fmla="*/ 58923 w 117846"/>
                <a:gd name="connsiteY0" fmla="*/ 0 h 117846"/>
                <a:gd name="connsiteX1" fmla="*/ 53567 w 117846"/>
                <a:gd name="connsiteY1" fmla="*/ 5357 h 117846"/>
                <a:gd name="connsiteX2" fmla="*/ 53567 w 117846"/>
                <a:gd name="connsiteY2" fmla="*/ 53567 h 117846"/>
                <a:gd name="connsiteX3" fmla="*/ 5357 w 117846"/>
                <a:gd name="connsiteY3" fmla="*/ 53567 h 117846"/>
                <a:gd name="connsiteX4" fmla="*/ 0 w 117846"/>
                <a:gd name="connsiteY4" fmla="*/ 58923 h 117846"/>
                <a:gd name="connsiteX5" fmla="*/ 5357 w 117846"/>
                <a:gd name="connsiteY5" fmla="*/ 64280 h 117846"/>
                <a:gd name="connsiteX6" fmla="*/ 53567 w 117846"/>
                <a:gd name="connsiteY6" fmla="*/ 64280 h 117846"/>
                <a:gd name="connsiteX7" fmla="*/ 53567 w 117846"/>
                <a:gd name="connsiteY7" fmla="*/ 112490 h 117846"/>
                <a:gd name="connsiteX8" fmla="*/ 58923 w 117846"/>
                <a:gd name="connsiteY8" fmla="*/ 117846 h 117846"/>
                <a:gd name="connsiteX9" fmla="*/ 64280 w 117846"/>
                <a:gd name="connsiteY9" fmla="*/ 112490 h 117846"/>
                <a:gd name="connsiteX10" fmla="*/ 64280 w 117846"/>
                <a:gd name="connsiteY10" fmla="*/ 64280 h 117846"/>
                <a:gd name="connsiteX11" fmla="*/ 112490 w 117846"/>
                <a:gd name="connsiteY11" fmla="*/ 64280 h 117846"/>
                <a:gd name="connsiteX12" fmla="*/ 117846 w 117846"/>
                <a:gd name="connsiteY12" fmla="*/ 58923 h 117846"/>
                <a:gd name="connsiteX13" fmla="*/ 112490 w 117846"/>
                <a:gd name="connsiteY13" fmla="*/ 53567 h 117846"/>
                <a:gd name="connsiteX14" fmla="*/ 64280 w 117846"/>
                <a:gd name="connsiteY14" fmla="*/ 53567 h 117846"/>
                <a:gd name="connsiteX15" fmla="*/ 64280 w 117846"/>
                <a:gd name="connsiteY15" fmla="*/ 5357 h 117846"/>
                <a:gd name="connsiteX16" fmla="*/ 58923 w 117846"/>
                <a:gd name="connsiteY16" fmla="*/ 0 h 117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7846" h="117846">
                  <a:moveTo>
                    <a:pt x="58923" y="0"/>
                  </a:moveTo>
                  <a:cubicBezTo>
                    <a:pt x="55965" y="0"/>
                    <a:pt x="53567" y="2399"/>
                    <a:pt x="53567" y="5357"/>
                  </a:cubicBezTo>
                  <a:lnTo>
                    <a:pt x="53567" y="53567"/>
                  </a:lnTo>
                  <a:lnTo>
                    <a:pt x="5357" y="53567"/>
                  </a:lnTo>
                  <a:cubicBezTo>
                    <a:pt x="2399" y="53567"/>
                    <a:pt x="0" y="55965"/>
                    <a:pt x="0" y="58923"/>
                  </a:cubicBezTo>
                  <a:cubicBezTo>
                    <a:pt x="0" y="61881"/>
                    <a:pt x="2399" y="64280"/>
                    <a:pt x="5357" y="64280"/>
                  </a:cubicBezTo>
                  <a:lnTo>
                    <a:pt x="53567" y="64280"/>
                  </a:lnTo>
                  <a:lnTo>
                    <a:pt x="53567" y="112490"/>
                  </a:lnTo>
                  <a:cubicBezTo>
                    <a:pt x="53567" y="115448"/>
                    <a:pt x="55965" y="117846"/>
                    <a:pt x="58923" y="117846"/>
                  </a:cubicBezTo>
                  <a:cubicBezTo>
                    <a:pt x="61881" y="117846"/>
                    <a:pt x="64280" y="115448"/>
                    <a:pt x="64280" y="112490"/>
                  </a:cubicBezTo>
                  <a:lnTo>
                    <a:pt x="64280" y="64280"/>
                  </a:lnTo>
                  <a:lnTo>
                    <a:pt x="112490" y="64280"/>
                  </a:lnTo>
                  <a:cubicBezTo>
                    <a:pt x="115448" y="64280"/>
                    <a:pt x="117846" y="61881"/>
                    <a:pt x="117846" y="58923"/>
                  </a:cubicBezTo>
                  <a:cubicBezTo>
                    <a:pt x="117846" y="55965"/>
                    <a:pt x="115448" y="53567"/>
                    <a:pt x="112490" y="53567"/>
                  </a:cubicBezTo>
                  <a:lnTo>
                    <a:pt x="64280" y="53567"/>
                  </a:lnTo>
                  <a:lnTo>
                    <a:pt x="64280" y="5357"/>
                  </a:lnTo>
                  <a:cubicBezTo>
                    <a:pt x="64280" y="2399"/>
                    <a:pt x="61881" y="0"/>
                    <a:pt x="58923" y="0"/>
                  </a:cubicBezTo>
                  <a:close/>
                </a:path>
              </a:pathLst>
            </a:custGeom>
            <a:gradFill>
              <a:gsLst>
                <a:gs pos="4474">
                  <a:srgbClr val="858585"/>
                </a:gs>
                <a:gs pos="91478">
                  <a:srgbClr val="C3C3C3"/>
                </a:gs>
              </a:gsLst>
              <a:lin ang="5400000" scaled="1"/>
            </a:gradFill>
            <a:ln w="1051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54" name="Freeform: Shape 53">
              <a:extLst>
                <a:ext uri="{FF2B5EF4-FFF2-40B4-BE49-F238E27FC236}">
                  <a16:creationId xmlns:a16="http://schemas.microsoft.com/office/drawing/2014/main" id="{D49D0F37-6863-26B7-063A-4365EC05E12C}"/>
                </a:ext>
              </a:extLst>
            </p:cNvPr>
            <p:cNvSpPr/>
            <p:nvPr/>
          </p:nvSpPr>
          <p:spPr>
            <a:xfrm>
              <a:off x="10553502" y="1878641"/>
              <a:ext cx="439249" cy="428532"/>
            </a:xfrm>
            <a:custGeom>
              <a:avLst/>
              <a:gdLst>
                <a:gd name="connsiteX0" fmla="*/ 364253 w 439249"/>
                <a:gd name="connsiteY0" fmla="*/ 21427 h 428532"/>
                <a:gd name="connsiteX1" fmla="*/ 364253 w 439249"/>
                <a:gd name="connsiteY1" fmla="*/ 192505 h 428532"/>
                <a:gd name="connsiteX2" fmla="*/ 434955 w 439249"/>
                <a:gd name="connsiteY2" fmla="*/ 316079 h 428532"/>
                <a:gd name="connsiteX3" fmla="*/ 407268 w 439249"/>
                <a:gd name="connsiteY3" fmla="*/ 364253 h 428532"/>
                <a:gd name="connsiteX4" fmla="*/ 239920 w 439249"/>
                <a:gd name="connsiteY4" fmla="*/ 364253 h 428532"/>
                <a:gd name="connsiteX5" fmla="*/ 128560 w 439249"/>
                <a:gd name="connsiteY5" fmla="*/ 428533 h 428532"/>
                <a:gd name="connsiteX6" fmla="*/ 0 w 439249"/>
                <a:gd name="connsiteY6" fmla="*/ 299973 h 428532"/>
                <a:gd name="connsiteX7" fmla="*/ 42853 w 439249"/>
                <a:gd name="connsiteY7" fmla="*/ 204149 h 428532"/>
                <a:gd name="connsiteX8" fmla="*/ 42853 w 439249"/>
                <a:gd name="connsiteY8" fmla="*/ 21427 h 428532"/>
                <a:gd name="connsiteX9" fmla="*/ 64280 w 439249"/>
                <a:gd name="connsiteY9" fmla="*/ 0 h 428532"/>
                <a:gd name="connsiteX10" fmla="*/ 342826 w 439249"/>
                <a:gd name="connsiteY10" fmla="*/ 0 h 428532"/>
                <a:gd name="connsiteX11" fmla="*/ 364253 w 439249"/>
                <a:gd name="connsiteY11" fmla="*/ 21427 h 428532"/>
                <a:gd name="connsiteX12" fmla="*/ 64280 w 439249"/>
                <a:gd name="connsiteY12" fmla="*/ 10713 h 428532"/>
                <a:gd name="connsiteX13" fmla="*/ 342826 w 439249"/>
                <a:gd name="connsiteY13" fmla="*/ 10713 h 428532"/>
                <a:gd name="connsiteX14" fmla="*/ 353539 w 439249"/>
                <a:gd name="connsiteY14" fmla="*/ 21427 h 428532"/>
                <a:gd name="connsiteX15" fmla="*/ 353539 w 439249"/>
                <a:gd name="connsiteY15" fmla="*/ 173781 h 428532"/>
                <a:gd name="connsiteX16" fmla="*/ 306234 w 439249"/>
                <a:gd name="connsiteY16" fmla="*/ 91100 h 428532"/>
                <a:gd name="connsiteX17" fmla="*/ 250859 w 439249"/>
                <a:gd name="connsiteY17" fmla="*/ 91100 h 428532"/>
                <a:gd name="connsiteX18" fmla="*/ 194506 w 439249"/>
                <a:gd name="connsiteY18" fmla="*/ 189592 h 428532"/>
                <a:gd name="connsiteX19" fmla="*/ 128560 w 439249"/>
                <a:gd name="connsiteY19" fmla="*/ 171413 h 428532"/>
                <a:gd name="connsiteX20" fmla="*/ 53567 w 439249"/>
                <a:gd name="connsiteY20" fmla="*/ 195540 h 428532"/>
                <a:gd name="connsiteX21" fmla="*/ 53567 w 439249"/>
                <a:gd name="connsiteY21" fmla="*/ 21427 h 428532"/>
                <a:gd name="connsiteX22" fmla="*/ 64280 w 439249"/>
                <a:gd name="connsiteY22" fmla="*/ 10713 h 428532"/>
                <a:gd name="connsiteX23" fmla="*/ 407268 w 439249"/>
                <a:gd name="connsiteY23" fmla="*/ 353539 h 428532"/>
                <a:gd name="connsiteX24" fmla="*/ 245462 w 439249"/>
                <a:gd name="connsiteY24" fmla="*/ 353539 h 428532"/>
                <a:gd name="connsiteX25" fmla="*/ 257120 w 439249"/>
                <a:gd name="connsiteY25" fmla="*/ 299973 h 428532"/>
                <a:gd name="connsiteX26" fmla="*/ 203477 w 439249"/>
                <a:gd name="connsiteY26" fmla="*/ 195486 h 428532"/>
                <a:gd name="connsiteX27" fmla="*/ 260158 w 439249"/>
                <a:gd name="connsiteY27" fmla="*/ 96420 h 428532"/>
                <a:gd name="connsiteX28" fmla="*/ 296934 w 439249"/>
                <a:gd name="connsiteY28" fmla="*/ 96420 h 428532"/>
                <a:gd name="connsiteX29" fmla="*/ 425656 w 439249"/>
                <a:gd name="connsiteY29" fmla="*/ 321399 h 428532"/>
                <a:gd name="connsiteX30" fmla="*/ 407268 w 439249"/>
                <a:gd name="connsiteY30" fmla="*/ 353539 h 428532"/>
                <a:gd name="connsiteX31" fmla="*/ 246406 w 439249"/>
                <a:gd name="connsiteY31" fmla="*/ 299973 h 428532"/>
                <a:gd name="connsiteX32" fmla="*/ 128560 w 439249"/>
                <a:gd name="connsiteY32" fmla="*/ 417819 h 428532"/>
                <a:gd name="connsiteX33" fmla="*/ 10713 w 439249"/>
                <a:gd name="connsiteY33" fmla="*/ 299973 h 428532"/>
                <a:gd name="connsiteX34" fmla="*/ 128560 w 439249"/>
                <a:gd name="connsiteY34" fmla="*/ 182126 h 428532"/>
                <a:gd name="connsiteX35" fmla="*/ 246406 w 439249"/>
                <a:gd name="connsiteY35" fmla="*/ 299973 h 428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9249" h="428532">
                  <a:moveTo>
                    <a:pt x="364253" y="21427"/>
                  </a:moveTo>
                  <a:lnTo>
                    <a:pt x="364253" y="192505"/>
                  </a:lnTo>
                  <a:lnTo>
                    <a:pt x="434955" y="316079"/>
                  </a:lnTo>
                  <a:cubicBezTo>
                    <a:pt x="447131" y="337360"/>
                    <a:pt x="432008" y="364253"/>
                    <a:pt x="407268" y="364253"/>
                  </a:cubicBezTo>
                  <a:lnTo>
                    <a:pt x="239920" y="364253"/>
                  </a:lnTo>
                  <a:cubicBezTo>
                    <a:pt x="217692" y="402679"/>
                    <a:pt x="176145" y="428533"/>
                    <a:pt x="128560" y="428533"/>
                  </a:cubicBezTo>
                  <a:cubicBezTo>
                    <a:pt x="57558" y="428533"/>
                    <a:pt x="0" y="370974"/>
                    <a:pt x="0" y="299973"/>
                  </a:cubicBezTo>
                  <a:cubicBezTo>
                    <a:pt x="0" y="261898"/>
                    <a:pt x="16552" y="227689"/>
                    <a:pt x="42853" y="204149"/>
                  </a:cubicBezTo>
                  <a:lnTo>
                    <a:pt x="42853" y="21427"/>
                  </a:lnTo>
                  <a:cubicBezTo>
                    <a:pt x="42853" y="9593"/>
                    <a:pt x="52446" y="0"/>
                    <a:pt x="64280" y="0"/>
                  </a:cubicBezTo>
                  <a:lnTo>
                    <a:pt x="342826" y="0"/>
                  </a:lnTo>
                  <a:cubicBezTo>
                    <a:pt x="354660" y="0"/>
                    <a:pt x="364253" y="9593"/>
                    <a:pt x="364253" y="21427"/>
                  </a:cubicBezTo>
                  <a:close/>
                  <a:moveTo>
                    <a:pt x="64280" y="10713"/>
                  </a:moveTo>
                  <a:lnTo>
                    <a:pt x="342826" y="10713"/>
                  </a:lnTo>
                  <a:cubicBezTo>
                    <a:pt x="348743" y="10713"/>
                    <a:pt x="353539" y="15510"/>
                    <a:pt x="353539" y="21427"/>
                  </a:cubicBezTo>
                  <a:lnTo>
                    <a:pt x="353539" y="173781"/>
                  </a:lnTo>
                  <a:lnTo>
                    <a:pt x="306234" y="91100"/>
                  </a:lnTo>
                  <a:cubicBezTo>
                    <a:pt x="293947" y="69625"/>
                    <a:pt x="263146" y="69625"/>
                    <a:pt x="250859" y="91100"/>
                  </a:cubicBezTo>
                  <a:lnTo>
                    <a:pt x="194506" y="189592"/>
                  </a:lnTo>
                  <a:cubicBezTo>
                    <a:pt x="175225" y="178049"/>
                    <a:pt x="152667" y="171413"/>
                    <a:pt x="128560" y="171413"/>
                  </a:cubicBezTo>
                  <a:cubicBezTo>
                    <a:pt x="100572" y="171413"/>
                    <a:pt x="74674" y="180356"/>
                    <a:pt x="53567" y="195540"/>
                  </a:cubicBezTo>
                  <a:lnTo>
                    <a:pt x="53567" y="21427"/>
                  </a:lnTo>
                  <a:cubicBezTo>
                    <a:pt x="53567" y="15510"/>
                    <a:pt x="58363" y="10713"/>
                    <a:pt x="64280" y="10713"/>
                  </a:cubicBezTo>
                  <a:close/>
                  <a:moveTo>
                    <a:pt x="407268" y="353539"/>
                  </a:moveTo>
                  <a:lnTo>
                    <a:pt x="245462" y="353539"/>
                  </a:lnTo>
                  <a:cubicBezTo>
                    <a:pt x="252947" y="337233"/>
                    <a:pt x="257120" y="319090"/>
                    <a:pt x="257120" y="299973"/>
                  </a:cubicBezTo>
                  <a:cubicBezTo>
                    <a:pt x="257120" y="256925"/>
                    <a:pt x="235962" y="218818"/>
                    <a:pt x="203477" y="195486"/>
                  </a:cubicBezTo>
                  <a:lnTo>
                    <a:pt x="260158" y="96420"/>
                  </a:lnTo>
                  <a:cubicBezTo>
                    <a:pt x="268330" y="82136"/>
                    <a:pt x="288762" y="82136"/>
                    <a:pt x="296934" y="96420"/>
                  </a:cubicBezTo>
                  <a:lnTo>
                    <a:pt x="425656" y="321399"/>
                  </a:lnTo>
                  <a:cubicBezTo>
                    <a:pt x="433829" y="335683"/>
                    <a:pt x="423613" y="353539"/>
                    <a:pt x="407268" y="353539"/>
                  </a:cubicBezTo>
                  <a:close/>
                  <a:moveTo>
                    <a:pt x="246406" y="299973"/>
                  </a:moveTo>
                  <a:cubicBezTo>
                    <a:pt x="246406" y="365057"/>
                    <a:pt x="193644" y="417819"/>
                    <a:pt x="128560" y="417819"/>
                  </a:cubicBezTo>
                  <a:cubicBezTo>
                    <a:pt x="63475" y="417819"/>
                    <a:pt x="10713" y="365057"/>
                    <a:pt x="10713" y="299973"/>
                  </a:cubicBezTo>
                  <a:cubicBezTo>
                    <a:pt x="10713" y="234888"/>
                    <a:pt x="63475" y="182126"/>
                    <a:pt x="128560" y="182126"/>
                  </a:cubicBezTo>
                  <a:cubicBezTo>
                    <a:pt x="193644" y="182126"/>
                    <a:pt x="246406" y="234888"/>
                    <a:pt x="246406" y="299973"/>
                  </a:cubicBezTo>
                  <a:close/>
                </a:path>
              </a:pathLst>
            </a:custGeom>
            <a:gradFill>
              <a:gsLst>
                <a:gs pos="4474">
                  <a:srgbClr val="858585"/>
                </a:gs>
                <a:gs pos="91478">
                  <a:srgbClr val="C3C3C3"/>
                </a:gs>
              </a:gsLst>
              <a:lin ang="5400000" scaled="1"/>
            </a:gradFill>
            <a:ln w="1051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25B61"/>
                </a:solidFill>
                <a:effectLst/>
                <a:uLnTx/>
                <a:uFillTx/>
                <a:latin typeface="Segoe Sans Text Semilight"/>
                <a:ea typeface="+mn-ea"/>
                <a:cs typeface="+mn-cs"/>
              </a:endParaRPr>
            </a:p>
          </p:txBody>
        </p:sp>
        <p:pic>
          <p:nvPicPr>
            <p:cNvPr id="55" name="Picture 54">
              <a:extLst>
                <a:ext uri="{FF2B5EF4-FFF2-40B4-BE49-F238E27FC236}">
                  <a16:creationId xmlns:a16="http://schemas.microsoft.com/office/drawing/2014/main" id="{2504EBB3-6179-F92D-D487-C845C23F8E3D}"/>
                </a:ext>
                <a:ext uri="{C183D7F6-B498-43B3-948B-1728B52AA6E4}">
                  <adec:decorative xmlns:adec="http://schemas.microsoft.com/office/drawing/2017/decorative" val="1"/>
                </a:ext>
              </a:extLst>
            </p:cNvPr>
            <p:cNvPicPr>
              <a:picLocks noChangeAspect="1"/>
            </p:cNvPicPr>
            <p:nvPr/>
          </p:nvPicPr>
          <p:blipFill>
            <a:blip r:embed="rId12" cstate="screen">
              <a:extLst>
                <a:ext uri="{28A0092B-C50C-407E-A947-70E740481C1C}">
                  <a14:useLocalDpi xmlns:a14="http://schemas.microsoft.com/office/drawing/2010/main" val="0"/>
                </a:ext>
              </a:extLst>
            </a:blip>
            <a:srcRect/>
            <a:stretch/>
          </p:blipFill>
          <p:spPr>
            <a:xfrm>
              <a:off x="5893595" y="1899672"/>
              <a:ext cx="404812" cy="386472"/>
            </a:xfrm>
            <a:prstGeom prst="rect">
              <a:avLst/>
            </a:prstGeom>
          </p:spPr>
        </p:pic>
        <p:pic>
          <p:nvPicPr>
            <p:cNvPr id="56" name="Picture 55">
              <a:extLst>
                <a:ext uri="{FF2B5EF4-FFF2-40B4-BE49-F238E27FC236}">
                  <a16:creationId xmlns:a16="http://schemas.microsoft.com/office/drawing/2014/main" id="{FB300B42-E97E-9ACC-DFB5-3F9C5C582797}"/>
                </a:ext>
                <a:ext uri="{C183D7F6-B498-43B3-948B-1728B52AA6E4}">
                  <adec:decorative xmlns:adec="http://schemas.microsoft.com/office/drawing/2017/decorative" val="1"/>
                </a:ext>
              </a:extLst>
            </p:cNvPr>
            <p:cNvPicPr>
              <a:picLocks noChangeAspect="1"/>
            </p:cNvPicPr>
            <p:nvPr/>
          </p:nvPicPr>
          <p:blipFill>
            <a:blip r:embed="rId13" cstate="screen">
              <a:extLst>
                <a:ext uri="{28A0092B-C50C-407E-A947-70E740481C1C}">
                  <a14:useLocalDpi xmlns:a14="http://schemas.microsoft.com/office/drawing/2010/main" val="0"/>
                </a:ext>
              </a:extLst>
            </a:blip>
            <a:srcRect/>
            <a:stretch/>
          </p:blipFill>
          <p:spPr>
            <a:xfrm>
              <a:off x="1209033" y="1887455"/>
              <a:ext cx="430399" cy="410904"/>
            </a:xfrm>
            <a:prstGeom prst="rect">
              <a:avLst/>
            </a:prstGeom>
          </p:spPr>
        </p:pic>
        <p:pic>
          <p:nvPicPr>
            <p:cNvPr id="57" name="Picture 8">
              <a:extLst>
                <a:ext uri="{FF2B5EF4-FFF2-40B4-BE49-F238E27FC236}">
                  <a16:creationId xmlns:a16="http://schemas.microsoft.com/office/drawing/2014/main" id="{E23E3BDB-D120-529C-DA6C-DE579F76210F}"/>
                </a:ext>
                <a:ext uri="{C183D7F6-B498-43B3-948B-1728B52AA6E4}">
                  <adec:decorative xmlns:adec="http://schemas.microsoft.com/office/drawing/2017/decorative" val="1"/>
                </a:ext>
              </a:extLst>
            </p:cNvPr>
            <p:cNvPicPr>
              <a:picLocks noChangeArrowheads="1"/>
            </p:cNvPicPr>
            <p:nvPr/>
          </p:nvPicPr>
          <p:blipFill rotWithShape="1">
            <a:blip r:embed="rId14">
              <a:extLst>
                <a:ext uri="{28A0092B-C50C-407E-A947-70E740481C1C}">
                  <a14:useLocalDpi xmlns:a14="http://schemas.microsoft.com/office/drawing/2010/main" val="0"/>
                </a:ext>
              </a:extLst>
            </a:blip>
            <a:srcRect l="4362" t="4362" r="4362" b="4362"/>
            <a:stretch/>
          </p:blipFill>
          <p:spPr bwMode="auto">
            <a:xfrm>
              <a:off x="4348325" y="1902488"/>
              <a:ext cx="380838" cy="380838"/>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a:extLst>
                <a:ext uri="{FF2B5EF4-FFF2-40B4-BE49-F238E27FC236}">
                  <a16:creationId xmlns:a16="http://schemas.microsoft.com/office/drawing/2014/main" id="{FC20AB74-1A5E-D7A6-861E-84A65ED877A3}"/>
                </a:ext>
                <a:ext uri="{C183D7F6-B498-43B3-948B-1728B52AA6E4}">
                  <adec:decorative xmlns:adec="http://schemas.microsoft.com/office/drawing/2017/decorative" val="1"/>
                </a:ext>
              </a:extLst>
            </p:cNvPr>
            <p:cNvPicPr>
              <a:picLocks noChangeAspect="1"/>
            </p:cNvPicPr>
            <p:nvPr/>
          </p:nvPicPr>
          <p:blipFill>
            <a:blip r:embed="rId15" cstate="screen">
              <a:extLst>
                <a:ext uri="{28A0092B-C50C-407E-A947-70E740481C1C}">
                  <a14:useLocalDpi xmlns:a14="http://schemas.microsoft.com/office/drawing/2010/main" val="0"/>
                </a:ext>
              </a:extLst>
            </a:blip>
            <a:srcRect/>
            <a:stretch/>
          </p:blipFill>
          <p:spPr>
            <a:xfrm>
              <a:off x="2774363" y="1885588"/>
              <a:ext cx="414250" cy="414638"/>
            </a:xfrm>
            <a:prstGeom prst="rect">
              <a:avLst/>
            </a:prstGeom>
          </p:spPr>
        </p:pic>
        <p:sp>
          <p:nvSpPr>
            <p:cNvPr id="59" name="Freeform: Shape 58">
              <a:extLst>
                <a:ext uri="{FF2B5EF4-FFF2-40B4-BE49-F238E27FC236}">
                  <a16:creationId xmlns:a16="http://schemas.microsoft.com/office/drawing/2014/main" id="{6E585E24-E636-2BE9-378A-F4027EC05BBB}"/>
                </a:ext>
              </a:extLst>
            </p:cNvPr>
            <p:cNvSpPr/>
            <p:nvPr/>
          </p:nvSpPr>
          <p:spPr>
            <a:xfrm>
              <a:off x="9303218" y="1915255"/>
              <a:ext cx="142251" cy="426752"/>
            </a:xfrm>
            <a:custGeom>
              <a:avLst/>
              <a:gdLst>
                <a:gd name="connsiteX0" fmla="*/ 142252 w 142251"/>
                <a:gd name="connsiteY0" fmla="*/ 0 h 426752"/>
                <a:gd name="connsiteX1" fmla="*/ 142252 w 142251"/>
                <a:gd name="connsiteY1" fmla="*/ 426752 h 426752"/>
                <a:gd name="connsiteX2" fmla="*/ 0 w 142251"/>
                <a:gd name="connsiteY2" fmla="*/ 426752 h 426752"/>
                <a:gd name="connsiteX3" fmla="*/ 0 w 142251"/>
                <a:gd name="connsiteY3" fmla="*/ 0 h 426752"/>
                <a:gd name="connsiteX4" fmla="*/ 142252 w 142251"/>
                <a:gd name="connsiteY4" fmla="*/ 0 h 426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251" h="426752">
                  <a:moveTo>
                    <a:pt x="142252" y="0"/>
                  </a:moveTo>
                  <a:lnTo>
                    <a:pt x="142252" y="426752"/>
                  </a:lnTo>
                  <a:lnTo>
                    <a:pt x="0" y="426752"/>
                  </a:lnTo>
                  <a:lnTo>
                    <a:pt x="0" y="0"/>
                  </a:lnTo>
                  <a:lnTo>
                    <a:pt x="142252" y="0"/>
                  </a:lnTo>
                  <a:close/>
                </a:path>
              </a:pathLst>
            </a:custGeom>
            <a:gradFill>
              <a:gsLst>
                <a:gs pos="0">
                  <a:srgbClr val="E6AD10"/>
                </a:gs>
                <a:gs pos="50000">
                  <a:srgbClr val="D7950F"/>
                </a:gs>
                <a:gs pos="100000">
                  <a:srgbClr val="C87E0E"/>
                </a:gs>
              </a:gsLst>
              <a:lin ang="3884594" scaled="1"/>
            </a:gradFill>
            <a:ln w="754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60" name="Freeform: Shape 59">
              <a:extLst>
                <a:ext uri="{FF2B5EF4-FFF2-40B4-BE49-F238E27FC236}">
                  <a16:creationId xmlns:a16="http://schemas.microsoft.com/office/drawing/2014/main" id="{3A08AA8F-8213-0BD5-AEC4-E48E101907E3}"/>
                </a:ext>
              </a:extLst>
            </p:cNvPr>
            <p:cNvSpPr/>
            <p:nvPr/>
          </p:nvSpPr>
          <p:spPr>
            <a:xfrm>
              <a:off x="9214312" y="2021944"/>
              <a:ext cx="142251" cy="320064"/>
            </a:xfrm>
            <a:custGeom>
              <a:avLst/>
              <a:gdLst>
                <a:gd name="connsiteX0" fmla="*/ 142252 w 142251"/>
                <a:gd name="connsiteY0" fmla="*/ 17781 h 320064"/>
                <a:gd name="connsiteX1" fmla="*/ 142252 w 142251"/>
                <a:gd name="connsiteY1" fmla="*/ 320064 h 320064"/>
                <a:gd name="connsiteX2" fmla="*/ 0 w 142251"/>
                <a:gd name="connsiteY2" fmla="*/ 320064 h 320064"/>
                <a:gd name="connsiteX3" fmla="*/ 0 w 142251"/>
                <a:gd name="connsiteY3" fmla="*/ 0 h 320064"/>
                <a:gd name="connsiteX4" fmla="*/ 124470 w 142251"/>
                <a:gd name="connsiteY4" fmla="*/ 0 h 320064"/>
                <a:gd name="connsiteX5" fmla="*/ 142252 w 142251"/>
                <a:gd name="connsiteY5" fmla="*/ 17781 h 320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251" h="320064">
                  <a:moveTo>
                    <a:pt x="142252" y="17781"/>
                  </a:moveTo>
                  <a:lnTo>
                    <a:pt x="142252" y="320064"/>
                  </a:lnTo>
                  <a:lnTo>
                    <a:pt x="0" y="320064"/>
                  </a:lnTo>
                  <a:lnTo>
                    <a:pt x="0" y="0"/>
                  </a:lnTo>
                  <a:lnTo>
                    <a:pt x="124470" y="0"/>
                  </a:lnTo>
                  <a:cubicBezTo>
                    <a:pt x="134292" y="0"/>
                    <a:pt x="142252" y="7961"/>
                    <a:pt x="142252" y="17781"/>
                  </a:cubicBezTo>
                  <a:close/>
                </a:path>
              </a:pathLst>
            </a:custGeom>
            <a:gradFill>
              <a:gsLst>
                <a:gs pos="0">
                  <a:srgbClr val="F6D751"/>
                </a:gs>
                <a:gs pos="50000">
                  <a:srgbClr val="EEC230"/>
                </a:gs>
                <a:gs pos="100000">
                  <a:srgbClr val="E6AD10"/>
                </a:gs>
              </a:gsLst>
              <a:lin ang="3763392" scaled="1"/>
            </a:gradFill>
            <a:ln w="754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61" name="Freeform: Shape 60">
              <a:extLst>
                <a:ext uri="{FF2B5EF4-FFF2-40B4-BE49-F238E27FC236}">
                  <a16:creationId xmlns:a16="http://schemas.microsoft.com/office/drawing/2014/main" id="{539C0687-C3B8-94B7-9240-345F983630C4}"/>
                </a:ext>
              </a:extLst>
            </p:cNvPr>
            <p:cNvSpPr/>
            <p:nvPr/>
          </p:nvSpPr>
          <p:spPr>
            <a:xfrm>
              <a:off x="9125402" y="2128632"/>
              <a:ext cx="142253" cy="213376"/>
            </a:xfrm>
            <a:custGeom>
              <a:avLst/>
              <a:gdLst>
                <a:gd name="connsiteX0" fmla="*/ 0 w 142253"/>
                <a:gd name="connsiteY0" fmla="*/ 0 h 213376"/>
                <a:gd name="connsiteX1" fmla="*/ 0 w 142253"/>
                <a:gd name="connsiteY1" fmla="*/ 213377 h 213376"/>
                <a:gd name="connsiteX2" fmla="*/ 142253 w 142253"/>
                <a:gd name="connsiteY2" fmla="*/ 213377 h 213376"/>
                <a:gd name="connsiteX3" fmla="*/ 142253 w 142253"/>
                <a:gd name="connsiteY3" fmla="*/ 17781 h 213376"/>
                <a:gd name="connsiteX4" fmla="*/ 124471 w 142253"/>
                <a:gd name="connsiteY4" fmla="*/ 0 h 213376"/>
                <a:gd name="connsiteX5" fmla="*/ 0 w 142253"/>
                <a:gd name="connsiteY5" fmla="*/ 0 h 213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253" h="213376">
                  <a:moveTo>
                    <a:pt x="0" y="0"/>
                  </a:moveTo>
                  <a:lnTo>
                    <a:pt x="0" y="213377"/>
                  </a:lnTo>
                  <a:lnTo>
                    <a:pt x="142253" y="213377"/>
                  </a:lnTo>
                  <a:lnTo>
                    <a:pt x="142253" y="17781"/>
                  </a:lnTo>
                  <a:cubicBezTo>
                    <a:pt x="142253" y="7961"/>
                    <a:pt x="134292" y="0"/>
                    <a:pt x="124471" y="0"/>
                  </a:cubicBezTo>
                  <a:lnTo>
                    <a:pt x="0" y="0"/>
                  </a:lnTo>
                  <a:close/>
                </a:path>
              </a:pathLst>
            </a:custGeom>
            <a:gradFill>
              <a:gsLst>
                <a:gs pos="0">
                  <a:srgbClr val="F9E589"/>
                </a:gs>
                <a:gs pos="50000">
                  <a:srgbClr val="F7DE6D"/>
                </a:gs>
                <a:gs pos="100000">
                  <a:srgbClr val="F6D751"/>
                </a:gs>
              </a:gsLst>
              <a:lin ang="4027377" scaled="1"/>
            </a:gradFill>
            <a:ln w="754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25B61"/>
                </a:solidFill>
                <a:effectLst/>
                <a:uLnTx/>
                <a:uFillTx/>
                <a:latin typeface="Segoe Sans Text Semilight"/>
                <a:ea typeface="+mn-ea"/>
                <a:cs typeface="+mn-cs"/>
              </a:endParaRPr>
            </a:p>
          </p:txBody>
        </p:sp>
        <p:pic>
          <p:nvPicPr>
            <p:cNvPr id="62" name="Picture 61">
              <a:extLst>
                <a:ext uri="{FF2B5EF4-FFF2-40B4-BE49-F238E27FC236}">
                  <a16:creationId xmlns:a16="http://schemas.microsoft.com/office/drawing/2014/main" id="{B912C247-F0A1-CFE4-BB1B-B472C7652CC7}"/>
                </a:ext>
                <a:ext uri="{C183D7F6-B498-43B3-948B-1728B52AA6E4}">
                  <adec:decorative xmlns:adec="http://schemas.microsoft.com/office/drawing/2017/decorative" val="1"/>
                </a:ext>
              </a:extLst>
            </p:cNvPr>
            <p:cNvPicPr>
              <a:picLocks/>
            </p:cNvPicPr>
            <p:nvPr/>
          </p:nvPicPr>
          <p:blipFill rotWithShape="1">
            <a:blip r:embed="rId16"/>
            <a:srcRect l="3112" t="-3618" r="3112" b="-3618"/>
            <a:stretch/>
          </p:blipFill>
          <p:spPr>
            <a:xfrm>
              <a:off x="4465551" y="3458837"/>
              <a:ext cx="544250" cy="543655"/>
            </a:xfrm>
            <a:prstGeom prst="rect">
              <a:avLst/>
            </a:prstGeom>
          </p:spPr>
        </p:pic>
        <p:pic>
          <p:nvPicPr>
            <p:cNvPr id="63" name="Picture 62">
              <a:extLst>
                <a:ext uri="{FF2B5EF4-FFF2-40B4-BE49-F238E27FC236}">
                  <a16:creationId xmlns:a16="http://schemas.microsoft.com/office/drawing/2014/main" id="{B9453726-2E93-462A-681B-802B2E4FB8A6}"/>
                </a:ext>
                <a:ext uri="{C183D7F6-B498-43B3-948B-1728B52AA6E4}">
                  <adec:decorative xmlns:adec="http://schemas.microsoft.com/office/drawing/2017/decorative" val="1"/>
                </a:ext>
              </a:extLst>
            </p:cNvPr>
            <p:cNvPicPr>
              <a:picLocks noChangeAspect="1"/>
            </p:cNvPicPr>
            <p:nvPr/>
          </p:nvPicPr>
          <p:blipFill>
            <a:blip r:embed="rId17" cstate="screen">
              <a:extLst>
                <a:ext uri="{28A0092B-C50C-407E-A947-70E740481C1C}">
                  <a14:useLocalDpi xmlns:a14="http://schemas.microsoft.com/office/drawing/2010/main" val="0"/>
                </a:ext>
              </a:extLst>
            </a:blip>
            <a:srcRect/>
            <a:stretch/>
          </p:blipFill>
          <p:spPr>
            <a:xfrm>
              <a:off x="4484252" y="4410010"/>
              <a:ext cx="506848" cy="507842"/>
            </a:xfrm>
            <a:prstGeom prst="rect">
              <a:avLst/>
            </a:prstGeom>
          </p:spPr>
        </p:pic>
        <p:pic>
          <p:nvPicPr>
            <p:cNvPr id="64" name="Picture 63">
              <a:extLst>
                <a:ext uri="{FF2B5EF4-FFF2-40B4-BE49-F238E27FC236}">
                  <a16:creationId xmlns:a16="http://schemas.microsoft.com/office/drawing/2014/main" id="{4C432F4A-E9C2-D3A0-58C8-F5E41BAC7CCD}"/>
                </a:ext>
                <a:ext uri="{C183D7F6-B498-43B3-948B-1728B52AA6E4}">
                  <adec:decorative xmlns:adec="http://schemas.microsoft.com/office/drawing/2017/decorative" val="1"/>
                </a:ext>
              </a:extLst>
            </p:cNvPr>
            <p:cNvPicPr>
              <a:picLocks/>
            </p:cNvPicPr>
            <p:nvPr/>
          </p:nvPicPr>
          <p:blipFill rotWithShape="1">
            <a:blip r:embed="rId18"/>
            <a:srcRect t="-891" b="-891"/>
            <a:stretch/>
          </p:blipFill>
          <p:spPr>
            <a:xfrm>
              <a:off x="4472824" y="5332348"/>
              <a:ext cx="529704" cy="529703"/>
            </a:xfrm>
            <a:prstGeom prst="rect">
              <a:avLst/>
            </a:prstGeom>
          </p:spPr>
        </p:pic>
      </p:grpSp>
      <p:sp>
        <p:nvSpPr>
          <p:cNvPr id="68" name="TextBox 67">
            <a:extLst>
              <a:ext uri="{FF2B5EF4-FFF2-40B4-BE49-F238E27FC236}">
                <a16:creationId xmlns:a16="http://schemas.microsoft.com/office/drawing/2014/main" id="{7E5B0883-DE6F-14EB-1317-62D5D41B8D81}"/>
              </a:ext>
            </a:extLst>
          </p:cNvPr>
          <p:cNvSpPr txBox="1"/>
          <p:nvPr/>
        </p:nvSpPr>
        <p:spPr>
          <a:xfrm>
            <a:off x="2319253" y="377354"/>
            <a:ext cx="9330427" cy="338554"/>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600" b="1">
                <a:ln w="38100">
                  <a:noFill/>
                </a:ln>
                <a:solidFill>
                  <a:srgbClr val="182C61"/>
                </a:solidFill>
                <a:latin typeface="Montserrat"/>
                <a:ea typeface="Roboto Black"/>
                <a:cs typeface="Poppins"/>
              </a:rPr>
              <a:t> </a:t>
            </a:r>
            <a:r>
              <a:rPr kumimoji="0" lang="en-US" sz="1600" b="1" i="0" u="none" strike="noStrike" kern="1200" cap="none" spc="0" normalizeH="0" baseline="0" noProof="0">
                <a:ln w="38100">
                  <a:noFill/>
                </a:ln>
                <a:solidFill>
                  <a:srgbClr val="182C61"/>
                </a:solidFill>
                <a:effectLst/>
                <a:uLnTx/>
                <a:uFillTx/>
                <a:latin typeface="Montserrat"/>
                <a:ea typeface="Roboto Black"/>
                <a:cs typeface="Poppins"/>
              </a:rPr>
              <a:t>:MS Fabric under the cover + </a:t>
            </a:r>
            <a:r>
              <a:rPr kumimoji="0" lang="en-US" sz="1600" b="1" i="0" u="none" strike="noStrike" kern="1200" cap="none" spc="0" normalizeH="0" baseline="0" noProof="0">
                <a:ln w="38100">
                  <a:noFill/>
                </a:ln>
                <a:solidFill>
                  <a:srgbClr val="EE7202"/>
                </a:solidFill>
                <a:effectLst/>
                <a:uLnTx/>
                <a:uFillTx/>
                <a:latin typeface="Montserrat"/>
                <a:ea typeface="Roboto Black"/>
                <a:cs typeface="Poppins"/>
              </a:rPr>
              <a:t>IOT options</a:t>
            </a:r>
            <a:endParaRPr lang="en-IN" sz="1600" b="1" i="0" u="none" strike="noStrike" kern="1200" cap="none" spc="0" normalizeH="0" baseline="0" noProof="0">
              <a:ln w="38100">
                <a:noFill/>
              </a:ln>
              <a:solidFill>
                <a:srgbClr val="EE7202"/>
              </a:solidFill>
              <a:effectLst/>
              <a:uLnTx/>
              <a:uFillTx/>
              <a:latin typeface="Montserrat"/>
              <a:ea typeface="Roboto Black" panose="02000000000000000000" pitchFamily="2" charset="0"/>
              <a:cs typeface="Poppins"/>
            </a:endParaRPr>
          </a:p>
        </p:txBody>
      </p:sp>
      <p:pic>
        <p:nvPicPr>
          <p:cNvPr id="2" name="Picture 1">
            <a:extLst>
              <a:ext uri="{FF2B5EF4-FFF2-40B4-BE49-F238E27FC236}">
                <a16:creationId xmlns:a16="http://schemas.microsoft.com/office/drawing/2014/main" id="{C148B6B5-C6C7-644E-DC7D-9F81715137A3}"/>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2" name="Group 21">
            <a:extLst>
              <a:ext uri="{FF2B5EF4-FFF2-40B4-BE49-F238E27FC236}">
                <a16:creationId xmlns:a16="http://schemas.microsoft.com/office/drawing/2014/main" id="{AE97419F-93B6-64C3-7E35-568F6034980A}"/>
              </a:ext>
            </a:extLst>
          </p:cNvPr>
          <p:cNvGrpSpPr/>
          <p:nvPr/>
        </p:nvGrpSpPr>
        <p:grpSpPr>
          <a:xfrm>
            <a:off x="9014827" y="187732"/>
            <a:ext cx="2967951" cy="373289"/>
            <a:chOff x="7999373" y="268427"/>
            <a:chExt cx="2967951" cy="373289"/>
          </a:xfrm>
        </p:grpSpPr>
        <p:grpSp>
          <p:nvGrpSpPr>
            <p:cNvPr id="32" name="Group 31">
              <a:extLst>
                <a:ext uri="{FF2B5EF4-FFF2-40B4-BE49-F238E27FC236}">
                  <a16:creationId xmlns:a16="http://schemas.microsoft.com/office/drawing/2014/main" id="{070673A0-7190-5F5C-9569-EB5AD3536CA7}"/>
                </a:ext>
              </a:extLst>
            </p:cNvPr>
            <p:cNvGrpSpPr/>
            <p:nvPr/>
          </p:nvGrpSpPr>
          <p:grpSpPr>
            <a:xfrm>
              <a:off x="7999373" y="268427"/>
              <a:ext cx="2967951" cy="373289"/>
              <a:chOff x="8294129" y="283321"/>
              <a:chExt cx="2737864" cy="344350"/>
            </a:xfrm>
          </p:grpSpPr>
          <p:grpSp>
            <p:nvGrpSpPr>
              <p:cNvPr id="66" name="Group 65">
                <a:extLst>
                  <a:ext uri="{FF2B5EF4-FFF2-40B4-BE49-F238E27FC236}">
                    <a16:creationId xmlns:a16="http://schemas.microsoft.com/office/drawing/2014/main" id="{57675049-F8D4-04A4-AA9A-01B86F622C82}"/>
                  </a:ext>
                </a:extLst>
              </p:cNvPr>
              <p:cNvGrpSpPr/>
              <p:nvPr/>
            </p:nvGrpSpPr>
            <p:grpSpPr>
              <a:xfrm>
                <a:off x="8294129" y="285357"/>
                <a:ext cx="1993819" cy="342314"/>
                <a:chOff x="8126383" y="283519"/>
                <a:chExt cx="1993819" cy="342314"/>
              </a:xfrm>
            </p:grpSpPr>
            <p:pic>
              <p:nvPicPr>
                <p:cNvPr id="69" name="Picture 68" descr="Icon&#10;&#10;Description automatically generated">
                  <a:extLst>
                    <a:ext uri="{FF2B5EF4-FFF2-40B4-BE49-F238E27FC236}">
                      <a16:creationId xmlns:a16="http://schemas.microsoft.com/office/drawing/2014/main" id="{E891F451-DCD0-7848-9068-CC01C1FEE33D}"/>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70" name="Straight Connector 69">
                  <a:extLst>
                    <a:ext uri="{FF2B5EF4-FFF2-40B4-BE49-F238E27FC236}">
                      <a16:creationId xmlns:a16="http://schemas.microsoft.com/office/drawing/2014/main" id="{F9DAD9FD-DCC3-8796-EBBA-D97F3598ECF2}"/>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71" name="Straight Connector 70">
                  <a:extLst>
                    <a:ext uri="{FF2B5EF4-FFF2-40B4-BE49-F238E27FC236}">
                      <a16:creationId xmlns:a16="http://schemas.microsoft.com/office/drawing/2014/main" id="{AF17F696-4E31-E4BF-396B-4BA145AAADF6}"/>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67" name="Freeform 2">
                <a:extLst>
                  <a:ext uri="{FF2B5EF4-FFF2-40B4-BE49-F238E27FC236}">
                    <a16:creationId xmlns:a16="http://schemas.microsoft.com/office/drawing/2014/main" id="{9B75F6EF-CB12-F06C-71A4-C4C050FEF63D}"/>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21"/>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65" name="Graphic 64">
              <a:extLst>
                <a:ext uri="{FF2B5EF4-FFF2-40B4-BE49-F238E27FC236}">
                  <a16:creationId xmlns:a16="http://schemas.microsoft.com/office/drawing/2014/main" id="{21A4C4CB-BFE4-42A2-11BA-41E4F4093964}"/>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8915011" y="307944"/>
              <a:ext cx="1170603" cy="249632"/>
            </a:xfrm>
            <a:prstGeom prst="rect">
              <a:avLst/>
            </a:prstGeom>
          </p:spPr>
        </p:pic>
      </p:grpSp>
      <p:pic>
        <p:nvPicPr>
          <p:cNvPr id="29" name="Vector 82" descr="preencoded.png">
            <a:extLst>
              <a:ext uri="{FF2B5EF4-FFF2-40B4-BE49-F238E27FC236}">
                <a16:creationId xmlns:a16="http://schemas.microsoft.com/office/drawing/2014/main" id="{137701FB-8C7E-6CA2-F690-C2FCCB5CD7A0}"/>
              </a:ext>
            </a:extLst>
          </p:cNvPr>
          <p:cNvPicPr>
            <a:picLocks noChangeAspect="1"/>
          </p:cNvPicPr>
          <p:nvPr/>
        </p:nvPicPr>
        <p:blipFill>
          <a:blip r:embed="rId23"/>
          <a:srcRect/>
          <a:stretch/>
        </p:blipFill>
        <p:spPr>
          <a:xfrm>
            <a:off x="360824" y="890146"/>
            <a:ext cx="1838325" cy="38100"/>
          </a:xfrm>
          <a:prstGeom prst="rect">
            <a:avLst/>
          </a:prstGeom>
        </p:spPr>
      </p:pic>
      <p:pic>
        <p:nvPicPr>
          <p:cNvPr id="30" name="Picture 29" descr="A black background with a black square&#10;&#10;AI-generated content may be incorrect.">
            <a:extLst>
              <a:ext uri="{FF2B5EF4-FFF2-40B4-BE49-F238E27FC236}">
                <a16:creationId xmlns:a16="http://schemas.microsoft.com/office/drawing/2014/main" id="{9814BBA5-E163-9829-5357-5405B11304E3}"/>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88677" y="369791"/>
            <a:ext cx="1946337" cy="381482"/>
          </a:xfrm>
          <a:prstGeom prst="rect">
            <a:avLst/>
          </a:prstGeom>
        </p:spPr>
      </p:pic>
    </p:spTree>
    <p:extLst>
      <p:ext uri="{BB962C8B-B14F-4D97-AF65-F5344CB8AC3E}">
        <p14:creationId xmlns:p14="http://schemas.microsoft.com/office/powerpoint/2010/main" val="424135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F2027F6-5C52-8959-6970-FA36DBB7D7C0}"/>
            </a:ext>
          </a:extLst>
        </p:cNvPr>
        <p:cNvGrpSpPr/>
        <p:nvPr/>
      </p:nvGrpSpPr>
      <p:grpSpPr>
        <a:xfrm>
          <a:off x="0" y="0"/>
          <a:ext cx="0" cy="0"/>
          <a:chOff x="0" y="0"/>
          <a:chExt cx="0" cy="0"/>
        </a:xfrm>
      </p:grpSpPr>
      <p:grpSp>
        <p:nvGrpSpPr>
          <p:cNvPr id="31" name="Group 30">
            <a:extLst>
              <a:ext uri="{FF2B5EF4-FFF2-40B4-BE49-F238E27FC236}">
                <a16:creationId xmlns:a16="http://schemas.microsoft.com/office/drawing/2014/main" id="{354624CD-3246-9B5E-729F-DA735ED9D70F}"/>
              </a:ext>
            </a:extLst>
          </p:cNvPr>
          <p:cNvGrpSpPr/>
          <p:nvPr/>
        </p:nvGrpSpPr>
        <p:grpSpPr>
          <a:xfrm>
            <a:off x="4104841" y="2732182"/>
            <a:ext cx="6844113" cy="3429001"/>
            <a:chOff x="581025" y="1438275"/>
            <a:chExt cx="11029950" cy="4686303"/>
          </a:xfrm>
          <a:solidFill>
            <a:schemeClr val="accent6">
              <a:lumMod val="20000"/>
              <a:lumOff val="80000"/>
            </a:schemeClr>
          </a:solidFill>
        </p:grpSpPr>
        <p:sp>
          <p:nvSpPr>
            <p:cNvPr id="14" name="Rectangle: Rounded Corners 13">
              <a:extLst>
                <a:ext uri="{FF2B5EF4-FFF2-40B4-BE49-F238E27FC236}">
                  <a16:creationId xmlns:a16="http://schemas.microsoft.com/office/drawing/2014/main" id="{18B738EB-BBDE-82C2-EF39-4CBBCC488487}"/>
                </a:ext>
                <a:ext uri="{C183D7F6-B498-43B3-948B-1728B52AA6E4}">
                  <adec:decorative xmlns:adec="http://schemas.microsoft.com/office/drawing/2017/decorative" val="1"/>
                </a:ext>
              </a:extLst>
            </p:cNvPr>
            <p:cNvSpPr>
              <a:spLocks/>
            </p:cNvSpPr>
            <p:nvPr/>
          </p:nvSpPr>
          <p:spPr>
            <a:xfrm>
              <a:off x="581025" y="1438275"/>
              <a:ext cx="11029950" cy="4686303"/>
            </a:xfrm>
            <a:prstGeom prst="roundRect">
              <a:avLst>
                <a:gd name="adj" fmla="val 2427"/>
              </a:avLst>
            </a:prstGeom>
            <a:grpFill/>
            <a:ln w="12700">
              <a:solidFill>
                <a:schemeClr val="tx1"/>
              </a:solidFill>
              <a:headEnd type="none" w="med" len="med"/>
              <a:tailEnd type="none" w="med" len="med"/>
            </a:ln>
            <a:effectLst>
              <a:outerShdw blurRad="228600" dist="38100" dir="2700000" algn="tl"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r>
                <a:rPr kumimoji="0" lang="en-IN" sz="10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rPr>
                <a:t>  4 4</a:t>
              </a:r>
            </a:p>
          </p:txBody>
        </p:sp>
        <p:sp>
          <p:nvSpPr>
            <p:cNvPr id="34" name="!!!!!!Rectangle: Rounded Corners 80">
              <a:extLst>
                <a:ext uri="{FF2B5EF4-FFF2-40B4-BE49-F238E27FC236}">
                  <a16:creationId xmlns:a16="http://schemas.microsoft.com/office/drawing/2014/main" id="{C0E5796D-EF3C-865D-2327-5293169C0779}"/>
                </a:ext>
                <a:ext uri="{C183D7F6-B498-43B3-948B-1728B52AA6E4}">
                  <adec:decorative xmlns:adec="http://schemas.microsoft.com/office/drawing/2017/decorative" val="1"/>
                </a:ext>
              </a:extLst>
            </p:cNvPr>
            <p:cNvSpPr>
              <a:spLocks/>
            </p:cNvSpPr>
            <p:nvPr/>
          </p:nvSpPr>
          <p:spPr>
            <a:xfrm>
              <a:off x="709612" y="1559227"/>
              <a:ext cx="1429240" cy="1644059"/>
            </a:xfrm>
            <a:prstGeom prst="roundRect">
              <a:avLst>
                <a:gd name="adj" fmla="val 8200"/>
              </a:avLst>
            </a:prstGeom>
            <a:grpFill/>
            <a:ln w="12700">
              <a:solidFill>
                <a:schemeClr val="tx1"/>
              </a:solid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37" name="!!!!!!Rectangle: Rounded Corners 80">
              <a:extLst>
                <a:ext uri="{FF2B5EF4-FFF2-40B4-BE49-F238E27FC236}">
                  <a16:creationId xmlns:a16="http://schemas.microsoft.com/office/drawing/2014/main" id="{F3CD6D14-7C00-5D63-740A-2A57A223EF89}"/>
                </a:ext>
                <a:ext uri="{C183D7F6-B498-43B3-948B-1728B52AA6E4}">
                  <adec:decorative xmlns:adec="http://schemas.microsoft.com/office/drawing/2017/decorative" val="1"/>
                </a:ext>
              </a:extLst>
            </p:cNvPr>
            <p:cNvSpPr>
              <a:spLocks/>
            </p:cNvSpPr>
            <p:nvPr/>
          </p:nvSpPr>
          <p:spPr>
            <a:xfrm>
              <a:off x="2266868" y="1559227"/>
              <a:ext cx="1429240" cy="1644059"/>
            </a:xfrm>
            <a:prstGeom prst="roundRect">
              <a:avLst>
                <a:gd name="adj" fmla="val 8200"/>
              </a:avLst>
            </a:prstGeom>
            <a:grpFill/>
            <a:ln w="12700">
              <a:solidFill>
                <a:schemeClr val="tx1"/>
              </a:solid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38" name="!!!!!!Rectangle: Rounded Corners 80">
              <a:extLst>
                <a:ext uri="{FF2B5EF4-FFF2-40B4-BE49-F238E27FC236}">
                  <a16:creationId xmlns:a16="http://schemas.microsoft.com/office/drawing/2014/main" id="{84D192C9-D79F-85B6-C3C7-037FDC3DE254}"/>
                </a:ext>
                <a:ext uri="{C183D7F6-B498-43B3-948B-1728B52AA6E4}">
                  <adec:decorative xmlns:adec="http://schemas.microsoft.com/office/drawing/2017/decorative" val="1"/>
                </a:ext>
              </a:extLst>
            </p:cNvPr>
            <p:cNvSpPr>
              <a:spLocks/>
            </p:cNvSpPr>
            <p:nvPr/>
          </p:nvSpPr>
          <p:spPr>
            <a:xfrm>
              <a:off x="3824124" y="1559227"/>
              <a:ext cx="1429240" cy="1644059"/>
            </a:xfrm>
            <a:prstGeom prst="roundRect">
              <a:avLst>
                <a:gd name="adj" fmla="val 8200"/>
              </a:avLst>
            </a:prstGeom>
            <a:grpFill/>
            <a:ln w="12700">
              <a:solidFill>
                <a:schemeClr val="tx1"/>
              </a:solid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39" name="!!!!!!Rectangle: Rounded Corners 80">
              <a:extLst>
                <a:ext uri="{FF2B5EF4-FFF2-40B4-BE49-F238E27FC236}">
                  <a16:creationId xmlns:a16="http://schemas.microsoft.com/office/drawing/2014/main" id="{963533B4-6328-2DE7-B62F-3D8BF5A52083}"/>
                </a:ext>
                <a:ext uri="{C183D7F6-B498-43B3-948B-1728B52AA6E4}">
                  <adec:decorative xmlns:adec="http://schemas.microsoft.com/office/drawing/2017/decorative" val="1"/>
                </a:ext>
              </a:extLst>
            </p:cNvPr>
            <p:cNvSpPr>
              <a:spLocks/>
            </p:cNvSpPr>
            <p:nvPr/>
          </p:nvSpPr>
          <p:spPr>
            <a:xfrm>
              <a:off x="5381380" y="1559227"/>
              <a:ext cx="1429240" cy="1644059"/>
            </a:xfrm>
            <a:prstGeom prst="roundRect">
              <a:avLst>
                <a:gd name="adj" fmla="val 8200"/>
              </a:avLst>
            </a:prstGeom>
            <a:grpFill/>
            <a:ln w="12700">
              <a:solidFill>
                <a:schemeClr val="tx1"/>
              </a:solid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40" name="!!!!!!Rectangle: Rounded Corners 80">
              <a:extLst>
                <a:ext uri="{FF2B5EF4-FFF2-40B4-BE49-F238E27FC236}">
                  <a16:creationId xmlns:a16="http://schemas.microsoft.com/office/drawing/2014/main" id="{9121B9CF-57FA-6047-DCC3-96BF998B224E}"/>
                </a:ext>
                <a:ext uri="{C183D7F6-B498-43B3-948B-1728B52AA6E4}">
                  <adec:decorative xmlns:adec="http://schemas.microsoft.com/office/drawing/2017/decorative" val="1"/>
                </a:ext>
              </a:extLst>
            </p:cNvPr>
            <p:cNvSpPr>
              <a:spLocks/>
            </p:cNvSpPr>
            <p:nvPr/>
          </p:nvSpPr>
          <p:spPr>
            <a:xfrm>
              <a:off x="6938636" y="1559227"/>
              <a:ext cx="1429240" cy="1644059"/>
            </a:xfrm>
            <a:prstGeom prst="roundRect">
              <a:avLst>
                <a:gd name="adj" fmla="val 8200"/>
              </a:avLst>
            </a:prstGeom>
            <a:grpFill/>
            <a:ln w="12700">
              <a:solidFill>
                <a:schemeClr val="tx1"/>
              </a:solid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41" name="!!!!!!Rectangle: Rounded Corners 80">
              <a:extLst>
                <a:ext uri="{FF2B5EF4-FFF2-40B4-BE49-F238E27FC236}">
                  <a16:creationId xmlns:a16="http://schemas.microsoft.com/office/drawing/2014/main" id="{0F5F257D-5305-A017-FF5E-EB8DEAA67E48}"/>
                </a:ext>
                <a:ext uri="{C183D7F6-B498-43B3-948B-1728B52AA6E4}">
                  <adec:decorative xmlns:adec="http://schemas.microsoft.com/office/drawing/2017/decorative" val="1"/>
                </a:ext>
              </a:extLst>
            </p:cNvPr>
            <p:cNvSpPr>
              <a:spLocks/>
            </p:cNvSpPr>
            <p:nvPr/>
          </p:nvSpPr>
          <p:spPr>
            <a:xfrm>
              <a:off x="8495891" y="1559227"/>
              <a:ext cx="1429240" cy="1644059"/>
            </a:xfrm>
            <a:prstGeom prst="roundRect">
              <a:avLst>
                <a:gd name="adj" fmla="val 8200"/>
              </a:avLst>
            </a:prstGeom>
            <a:grpFill/>
            <a:ln w="12700">
              <a:solidFill>
                <a:schemeClr val="tx1"/>
              </a:solid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42" name="!!!!!!Rectangle: Rounded Corners 80">
              <a:extLst>
                <a:ext uri="{FF2B5EF4-FFF2-40B4-BE49-F238E27FC236}">
                  <a16:creationId xmlns:a16="http://schemas.microsoft.com/office/drawing/2014/main" id="{42E49DBD-6D66-70EA-8629-C3804E1B40F1}"/>
                </a:ext>
                <a:ext uri="{C183D7F6-B498-43B3-948B-1728B52AA6E4}">
                  <adec:decorative xmlns:adec="http://schemas.microsoft.com/office/drawing/2017/decorative" val="1"/>
                </a:ext>
              </a:extLst>
            </p:cNvPr>
            <p:cNvSpPr>
              <a:spLocks/>
            </p:cNvSpPr>
            <p:nvPr/>
          </p:nvSpPr>
          <p:spPr>
            <a:xfrm>
              <a:off x="10053148" y="1559227"/>
              <a:ext cx="1429240" cy="1644059"/>
            </a:xfrm>
            <a:prstGeom prst="roundRect">
              <a:avLst>
                <a:gd name="adj" fmla="val 8200"/>
              </a:avLst>
            </a:prstGeom>
            <a:grpFill/>
            <a:ln w="12700">
              <a:solidFill>
                <a:schemeClr val="tx1"/>
              </a:solid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63" name="!!!!!!Rectangle: Rounded Corners 80">
              <a:extLst>
                <a:ext uri="{FF2B5EF4-FFF2-40B4-BE49-F238E27FC236}">
                  <a16:creationId xmlns:a16="http://schemas.microsoft.com/office/drawing/2014/main" id="{69EF6E6E-52BF-702F-8584-BEB029B463CA}"/>
                </a:ext>
                <a:ext uri="{C183D7F6-B498-43B3-948B-1728B52AA6E4}">
                  <adec:decorative xmlns:adec="http://schemas.microsoft.com/office/drawing/2017/decorative" val="1"/>
                </a:ext>
              </a:extLst>
            </p:cNvPr>
            <p:cNvSpPr>
              <a:spLocks/>
            </p:cNvSpPr>
            <p:nvPr/>
          </p:nvSpPr>
          <p:spPr>
            <a:xfrm>
              <a:off x="709612" y="3324238"/>
              <a:ext cx="10772774" cy="812853"/>
            </a:xfrm>
            <a:prstGeom prst="roundRect">
              <a:avLst>
                <a:gd name="adj" fmla="val 14400"/>
              </a:avLst>
            </a:prstGeom>
            <a:grpFill/>
            <a:ln w="12700">
              <a:solidFill>
                <a:schemeClr val="tx1"/>
              </a:solid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64" name="!!!!!!Rectangle: Rounded Corners 80">
              <a:extLst>
                <a:ext uri="{FF2B5EF4-FFF2-40B4-BE49-F238E27FC236}">
                  <a16:creationId xmlns:a16="http://schemas.microsoft.com/office/drawing/2014/main" id="{852B646E-E6AA-CD72-05EB-04314B8D1BC5}"/>
                </a:ext>
                <a:ext uri="{C183D7F6-B498-43B3-948B-1728B52AA6E4}">
                  <adec:decorative xmlns:adec="http://schemas.microsoft.com/office/drawing/2017/decorative" val="1"/>
                </a:ext>
              </a:extLst>
            </p:cNvPr>
            <p:cNvSpPr>
              <a:spLocks/>
            </p:cNvSpPr>
            <p:nvPr/>
          </p:nvSpPr>
          <p:spPr>
            <a:xfrm>
              <a:off x="709612" y="4257505"/>
              <a:ext cx="10772774" cy="812853"/>
            </a:xfrm>
            <a:prstGeom prst="roundRect">
              <a:avLst>
                <a:gd name="adj" fmla="val 14400"/>
              </a:avLst>
            </a:prstGeom>
            <a:grpFill/>
            <a:ln w="12700">
              <a:solidFill>
                <a:schemeClr val="tx1"/>
              </a:solid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65" name="!!!!!!Rectangle: Rounded Corners 80">
              <a:extLst>
                <a:ext uri="{FF2B5EF4-FFF2-40B4-BE49-F238E27FC236}">
                  <a16:creationId xmlns:a16="http://schemas.microsoft.com/office/drawing/2014/main" id="{A09CB775-3B44-7661-6806-BF89EC66A112}"/>
                </a:ext>
                <a:ext uri="{C183D7F6-B498-43B3-948B-1728B52AA6E4}">
                  <adec:decorative xmlns:adec="http://schemas.microsoft.com/office/drawing/2017/decorative" val="1"/>
                </a:ext>
              </a:extLst>
            </p:cNvPr>
            <p:cNvSpPr>
              <a:spLocks/>
            </p:cNvSpPr>
            <p:nvPr/>
          </p:nvSpPr>
          <p:spPr>
            <a:xfrm>
              <a:off x="709612" y="5190773"/>
              <a:ext cx="10772774" cy="812853"/>
            </a:xfrm>
            <a:prstGeom prst="roundRect">
              <a:avLst>
                <a:gd name="adj" fmla="val 14400"/>
              </a:avLst>
            </a:prstGeom>
            <a:grpFill/>
            <a:ln w="12700">
              <a:solidFill>
                <a:schemeClr val="tx1"/>
              </a:solid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1200" cap="none" spc="0" normalizeH="0" baseline="0" noProof="0">
                <a:ln>
                  <a:noFill/>
                </a:ln>
                <a:solidFill>
                  <a:srgbClr val="000000"/>
                </a:solidFill>
                <a:effectLst/>
                <a:uLnTx/>
                <a:uFillTx/>
                <a:latin typeface="Segoe Sans Display Semilight" panose="020F0502020204030204" pitchFamily="2" charset="0"/>
                <a:ea typeface="+mn-ea"/>
                <a:cs typeface="+mn-cs"/>
              </a:endParaRPr>
            </a:p>
          </p:txBody>
        </p:sp>
        <p:sp>
          <p:nvSpPr>
            <p:cNvPr id="61" name="Text Placeholder 2">
              <a:extLst>
                <a:ext uri="{FF2B5EF4-FFF2-40B4-BE49-F238E27FC236}">
                  <a16:creationId xmlns:a16="http://schemas.microsoft.com/office/drawing/2014/main" id="{CA8E0FD0-9A4F-C1C1-9376-B3E70AFDFE20}"/>
                </a:ext>
              </a:extLst>
            </p:cNvPr>
            <p:cNvSpPr txBox="1">
              <a:spLocks/>
            </p:cNvSpPr>
            <p:nvPr/>
          </p:nvSpPr>
          <p:spPr>
            <a:xfrm>
              <a:off x="913775" y="2471084"/>
              <a:ext cx="1020915" cy="210314"/>
            </a:xfrm>
            <a:prstGeom prst="rect">
              <a:avLst/>
            </a:prstGeom>
            <a:grpFill/>
            <a:ln w="12700">
              <a:solidFill>
                <a:schemeClr val="tx1"/>
              </a:solid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Data Factory</a:t>
              </a:r>
            </a:p>
          </p:txBody>
        </p:sp>
        <p:sp>
          <p:nvSpPr>
            <p:cNvPr id="4" name="Text Placeholder 2">
              <a:extLst>
                <a:ext uri="{FF2B5EF4-FFF2-40B4-BE49-F238E27FC236}">
                  <a16:creationId xmlns:a16="http://schemas.microsoft.com/office/drawing/2014/main" id="{E4A7F5D2-5445-8259-8D9C-DE7188AF69EC}"/>
                </a:ext>
              </a:extLst>
            </p:cNvPr>
            <p:cNvSpPr txBox="1">
              <a:spLocks/>
            </p:cNvSpPr>
            <p:nvPr/>
          </p:nvSpPr>
          <p:spPr>
            <a:xfrm>
              <a:off x="2432885" y="2471084"/>
              <a:ext cx="1097206" cy="420629"/>
            </a:xfrm>
            <a:prstGeom prst="rect">
              <a:avLst/>
            </a:prstGeom>
            <a:grpFill/>
            <a:ln w="12700">
              <a:solidFill>
                <a:schemeClr val="tx1"/>
              </a:solid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Real-Time Intelligence</a:t>
              </a:r>
            </a:p>
          </p:txBody>
        </p:sp>
        <p:sp>
          <p:nvSpPr>
            <p:cNvPr id="16" name="Text Placeholder 2">
              <a:extLst>
                <a:ext uri="{FF2B5EF4-FFF2-40B4-BE49-F238E27FC236}">
                  <a16:creationId xmlns:a16="http://schemas.microsoft.com/office/drawing/2014/main" id="{CFB66556-F845-E089-8C71-00B3927494C9}"/>
                </a:ext>
              </a:extLst>
            </p:cNvPr>
            <p:cNvSpPr txBox="1">
              <a:spLocks/>
            </p:cNvSpPr>
            <p:nvPr/>
          </p:nvSpPr>
          <p:spPr>
            <a:xfrm>
              <a:off x="3990141" y="2471084"/>
              <a:ext cx="1097206" cy="210314"/>
            </a:xfrm>
            <a:prstGeom prst="rect">
              <a:avLst/>
            </a:prstGeom>
            <a:grpFill/>
            <a:ln w="12700">
              <a:solidFill>
                <a:schemeClr val="tx1"/>
              </a:solid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Databases</a:t>
              </a:r>
            </a:p>
          </p:txBody>
        </p:sp>
        <p:sp>
          <p:nvSpPr>
            <p:cNvPr id="79" name="Text Placeholder 2">
              <a:extLst>
                <a:ext uri="{FF2B5EF4-FFF2-40B4-BE49-F238E27FC236}">
                  <a16:creationId xmlns:a16="http://schemas.microsoft.com/office/drawing/2014/main" id="{06453025-E16B-1EFE-E53E-1F2F34E7B7A9}"/>
                </a:ext>
              </a:extLst>
            </p:cNvPr>
            <p:cNvSpPr txBox="1">
              <a:spLocks/>
            </p:cNvSpPr>
            <p:nvPr/>
          </p:nvSpPr>
          <p:spPr>
            <a:xfrm>
              <a:off x="5709899" y="2471084"/>
              <a:ext cx="772200" cy="168252"/>
            </a:xfrm>
            <a:prstGeom prst="rect">
              <a:avLst/>
            </a:prstGeom>
            <a:grpFill/>
            <a:ln w="12700">
              <a:solidFill>
                <a:schemeClr val="tx1"/>
              </a:solid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8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Analytics</a:t>
              </a:r>
            </a:p>
          </p:txBody>
        </p:sp>
        <p:sp>
          <p:nvSpPr>
            <p:cNvPr id="18" name="Text Placeholder 2">
              <a:extLst>
                <a:ext uri="{FF2B5EF4-FFF2-40B4-BE49-F238E27FC236}">
                  <a16:creationId xmlns:a16="http://schemas.microsoft.com/office/drawing/2014/main" id="{1F9017AA-C922-F398-DFC5-358E9546E41A}"/>
                </a:ext>
              </a:extLst>
            </p:cNvPr>
            <p:cNvSpPr txBox="1">
              <a:spLocks/>
            </p:cNvSpPr>
            <p:nvPr/>
          </p:nvSpPr>
          <p:spPr>
            <a:xfrm>
              <a:off x="7104653" y="2471084"/>
              <a:ext cx="1097206" cy="420629"/>
            </a:xfrm>
            <a:prstGeom prst="rect">
              <a:avLst/>
            </a:prstGeom>
            <a:grpFill/>
            <a:ln w="12700">
              <a:solidFill>
                <a:schemeClr val="tx1"/>
              </a:solid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Industry Solutions</a:t>
              </a:r>
            </a:p>
          </p:txBody>
        </p:sp>
        <p:sp>
          <p:nvSpPr>
            <p:cNvPr id="10" name="Text Placeholder 2">
              <a:extLst>
                <a:ext uri="{FF2B5EF4-FFF2-40B4-BE49-F238E27FC236}">
                  <a16:creationId xmlns:a16="http://schemas.microsoft.com/office/drawing/2014/main" id="{79C41C19-9CC7-44DE-45B3-7DCAF0D38032}"/>
                </a:ext>
              </a:extLst>
            </p:cNvPr>
            <p:cNvSpPr txBox="1">
              <a:spLocks/>
            </p:cNvSpPr>
            <p:nvPr/>
          </p:nvSpPr>
          <p:spPr>
            <a:xfrm>
              <a:off x="8662558" y="2471084"/>
              <a:ext cx="1095906" cy="210314"/>
            </a:xfrm>
            <a:prstGeom prst="rect">
              <a:avLst/>
            </a:prstGeom>
            <a:grpFill/>
            <a:ln w="12700">
              <a:solidFill>
                <a:schemeClr val="tx1"/>
              </a:solid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Power BI</a:t>
              </a:r>
            </a:p>
          </p:txBody>
        </p:sp>
        <p:sp>
          <p:nvSpPr>
            <p:cNvPr id="87" name="Text Placeholder 2">
              <a:extLst>
                <a:ext uri="{FF2B5EF4-FFF2-40B4-BE49-F238E27FC236}">
                  <a16:creationId xmlns:a16="http://schemas.microsoft.com/office/drawing/2014/main" id="{CF66154F-ED4B-7563-D7DC-A2C10068F237}"/>
                </a:ext>
              </a:extLst>
            </p:cNvPr>
            <p:cNvSpPr txBox="1">
              <a:spLocks/>
            </p:cNvSpPr>
            <p:nvPr/>
          </p:nvSpPr>
          <p:spPr>
            <a:xfrm>
              <a:off x="10219815" y="2471084"/>
              <a:ext cx="1095906" cy="420629"/>
            </a:xfrm>
            <a:prstGeom prst="rect">
              <a:avLst/>
            </a:prstGeom>
            <a:grpFill/>
            <a:ln w="12700">
              <a:solidFill>
                <a:schemeClr val="tx1"/>
              </a:solid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Partner solutions</a:t>
              </a:r>
            </a:p>
          </p:txBody>
        </p:sp>
        <p:sp>
          <p:nvSpPr>
            <p:cNvPr id="104" name="Text Placeholder 2">
              <a:extLst>
                <a:ext uri="{FF2B5EF4-FFF2-40B4-BE49-F238E27FC236}">
                  <a16:creationId xmlns:a16="http://schemas.microsoft.com/office/drawing/2014/main" id="{89F26AFE-4711-DCEB-6991-821035515A40}"/>
                </a:ext>
              </a:extLst>
            </p:cNvPr>
            <p:cNvSpPr txBox="1">
              <a:spLocks/>
            </p:cNvSpPr>
            <p:nvPr/>
          </p:nvSpPr>
          <p:spPr>
            <a:xfrm>
              <a:off x="5164671" y="3583445"/>
              <a:ext cx="2279600" cy="294440"/>
            </a:xfrm>
            <a:prstGeom prst="rect">
              <a:avLst/>
            </a:prstGeom>
            <a:grpFill/>
            <a:ln w="12700">
              <a:solidFill>
                <a:schemeClr val="tx1"/>
              </a:solidFill>
            </a:ln>
          </p:spPr>
          <p:txBody>
            <a:bodyPr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Copilot in Fabric</a:t>
              </a:r>
            </a:p>
          </p:txBody>
        </p:sp>
        <p:sp>
          <p:nvSpPr>
            <p:cNvPr id="21" name="Text Placeholder 2">
              <a:extLst>
                <a:ext uri="{FF2B5EF4-FFF2-40B4-BE49-F238E27FC236}">
                  <a16:creationId xmlns:a16="http://schemas.microsoft.com/office/drawing/2014/main" id="{764BA0DB-2869-3F3C-4C52-67E02BC87AB2}"/>
                </a:ext>
              </a:extLst>
            </p:cNvPr>
            <p:cNvSpPr txBox="1">
              <a:spLocks/>
            </p:cNvSpPr>
            <p:nvPr/>
          </p:nvSpPr>
          <p:spPr>
            <a:xfrm>
              <a:off x="5164671" y="4516712"/>
              <a:ext cx="2176529" cy="294440"/>
            </a:xfrm>
            <a:prstGeom prst="rect">
              <a:avLst/>
            </a:prstGeom>
            <a:grpFill/>
            <a:ln w="12700">
              <a:solidFill>
                <a:schemeClr val="tx1"/>
              </a:solidFill>
            </a:ln>
          </p:spPr>
          <p:txBody>
            <a:bodyPr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OneLake</a:t>
              </a:r>
            </a:p>
          </p:txBody>
        </p:sp>
        <p:sp>
          <p:nvSpPr>
            <p:cNvPr id="23" name="Text Placeholder 2">
              <a:extLst>
                <a:ext uri="{FF2B5EF4-FFF2-40B4-BE49-F238E27FC236}">
                  <a16:creationId xmlns:a16="http://schemas.microsoft.com/office/drawing/2014/main" id="{E98FC2AB-9DD6-34F9-8334-2333E048A0BB}"/>
                </a:ext>
              </a:extLst>
            </p:cNvPr>
            <p:cNvSpPr txBox="1">
              <a:spLocks/>
            </p:cNvSpPr>
            <p:nvPr/>
          </p:nvSpPr>
          <p:spPr>
            <a:xfrm>
              <a:off x="5164671" y="5449980"/>
              <a:ext cx="2542726" cy="294440"/>
            </a:xfrm>
            <a:prstGeom prst="rect">
              <a:avLst/>
            </a:prstGeom>
            <a:grpFill/>
            <a:ln w="12700">
              <a:solidFill>
                <a:schemeClr val="tx1"/>
              </a:solidFill>
            </a:ln>
          </p:spPr>
          <p:txBody>
            <a:bodyPr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rPr>
                <a:t>Microsoft Purview</a:t>
              </a:r>
            </a:p>
          </p:txBody>
        </p:sp>
        <p:pic>
          <p:nvPicPr>
            <p:cNvPr id="1034" name="Picture 10">
              <a:extLst>
                <a:ext uri="{FF2B5EF4-FFF2-40B4-BE49-F238E27FC236}">
                  <a16:creationId xmlns:a16="http://schemas.microsoft.com/office/drawing/2014/main" id="{B5C5FD33-E1CA-AC39-B2E9-037843004534}"/>
                </a:ext>
                <a:ext uri="{C183D7F6-B498-43B3-948B-1728B52AA6E4}">
                  <adec:decorative xmlns:adec="http://schemas.microsoft.com/office/drawing/2017/decorative" val="1"/>
                </a:ext>
              </a:extLst>
            </p:cNvPr>
            <p:cNvPicPr>
              <a:picLocks noChangeArrowheads="1"/>
            </p:cNvPicPr>
            <p:nvPr/>
          </p:nvPicPr>
          <p:blipFill rotWithShape="1">
            <a:blip r:embed="rId3">
              <a:extLst>
                <a:ext uri="{28A0092B-C50C-407E-A947-70E740481C1C}">
                  <a14:useLocalDpi xmlns:a14="http://schemas.microsoft.com/office/drawing/2010/main" val="0"/>
                </a:ext>
              </a:extLst>
            </a:blip>
            <a:srcRect l="4407" t="4524" r="4407" b="4524"/>
            <a:stretch/>
          </p:blipFill>
          <p:spPr bwMode="auto">
            <a:xfrm>
              <a:off x="7460297" y="1900443"/>
              <a:ext cx="385922" cy="384928"/>
            </a:xfrm>
            <a:prstGeom prst="rect">
              <a:avLst/>
            </a:prstGeom>
            <a:grpFill/>
            <a:ln w="12700">
              <a:solidFill>
                <a:schemeClr val="tx1"/>
              </a:solidFill>
            </a:ln>
          </p:spPr>
        </p:pic>
        <p:sp>
          <p:nvSpPr>
            <p:cNvPr id="24" name="Freeform: Shape 23">
              <a:extLst>
                <a:ext uri="{FF2B5EF4-FFF2-40B4-BE49-F238E27FC236}">
                  <a16:creationId xmlns:a16="http://schemas.microsoft.com/office/drawing/2014/main" id="{4771AE4F-A288-0B1D-C599-5273597CC014}"/>
                </a:ext>
              </a:extLst>
            </p:cNvPr>
            <p:cNvSpPr/>
            <p:nvPr/>
          </p:nvSpPr>
          <p:spPr>
            <a:xfrm>
              <a:off x="10623138" y="2119690"/>
              <a:ext cx="117846" cy="117846"/>
            </a:xfrm>
            <a:custGeom>
              <a:avLst/>
              <a:gdLst>
                <a:gd name="connsiteX0" fmla="*/ 58923 w 117846"/>
                <a:gd name="connsiteY0" fmla="*/ 0 h 117846"/>
                <a:gd name="connsiteX1" fmla="*/ 53567 w 117846"/>
                <a:gd name="connsiteY1" fmla="*/ 5357 h 117846"/>
                <a:gd name="connsiteX2" fmla="*/ 53567 w 117846"/>
                <a:gd name="connsiteY2" fmla="*/ 53567 h 117846"/>
                <a:gd name="connsiteX3" fmla="*/ 5357 w 117846"/>
                <a:gd name="connsiteY3" fmla="*/ 53567 h 117846"/>
                <a:gd name="connsiteX4" fmla="*/ 0 w 117846"/>
                <a:gd name="connsiteY4" fmla="*/ 58923 h 117846"/>
                <a:gd name="connsiteX5" fmla="*/ 5357 w 117846"/>
                <a:gd name="connsiteY5" fmla="*/ 64280 h 117846"/>
                <a:gd name="connsiteX6" fmla="*/ 53567 w 117846"/>
                <a:gd name="connsiteY6" fmla="*/ 64280 h 117846"/>
                <a:gd name="connsiteX7" fmla="*/ 53567 w 117846"/>
                <a:gd name="connsiteY7" fmla="*/ 112490 h 117846"/>
                <a:gd name="connsiteX8" fmla="*/ 58923 w 117846"/>
                <a:gd name="connsiteY8" fmla="*/ 117846 h 117846"/>
                <a:gd name="connsiteX9" fmla="*/ 64280 w 117846"/>
                <a:gd name="connsiteY9" fmla="*/ 112490 h 117846"/>
                <a:gd name="connsiteX10" fmla="*/ 64280 w 117846"/>
                <a:gd name="connsiteY10" fmla="*/ 64280 h 117846"/>
                <a:gd name="connsiteX11" fmla="*/ 112490 w 117846"/>
                <a:gd name="connsiteY11" fmla="*/ 64280 h 117846"/>
                <a:gd name="connsiteX12" fmla="*/ 117846 w 117846"/>
                <a:gd name="connsiteY12" fmla="*/ 58923 h 117846"/>
                <a:gd name="connsiteX13" fmla="*/ 112490 w 117846"/>
                <a:gd name="connsiteY13" fmla="*/ 53567 h 117846"/>
                <a:gd name="connsiteX14" fmla="*/ 64280 w 117846"/>
                <a:gd name="connsiteY14" fmla="*/ 53567 h 117846"/>
                <a:gd name="connsiteX15" fmla="*/ 64280 w 117846"/>
                <a:gd name="connsiteY15" fmla="*/ 5357 h 117846"/>
                <a:gd name="connsiteX16" fmla="*/ 58923 w 117846"/>
                <a:gd name="connsiteY16" fmla="*/ 0 h 117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7846" h="117846">
                  <a:moveTo>
                    <a:pt x="58923" y="0"/>
                  </a:moveTo>
                  <a:cubicBezTo>
                    <a:pt x="55965" y="0"/>
                    <a:pt x="53567" y="2399"/>
                    <a:pt x="53567" y="5357"/>
                  </a:cubicBezTo>
                  <a:lnTo>
                    <a:pt x="53567" y="53567"/>
                  </a:lnTo>
                  <a:lnTo>
                    <a:pt x="5357" y="53567"/>
                  </a:lnTo>
                  <a:cubicBezTo>
                    <a:pt x="2399" y="53567"/>
                    <a:pt x="0" y="55965"/>
                    <a:pt x="0" y="58923"/>
                  </a:cubicBezTo>
                  <a:cubicBezTo>
                    <a:pt x="0" y="61881"/>
                    <a:pt x="2399" y="64280"/>
                    <a:pt x="5357" y="64280"/>
                  </a:cubicBezTo>
                  <a:lnTo>
                    <a:pt x="53567" y="64280"/>
                  </a:lnTo>
                  <a:lnTo>
                    <a:pt x="53567" y="112490"/>
                  </a:lnTo>
                  <a:cubicBezTo>
                    <a:pt x="53567" y="115448"/>
                    <a:pt x="55965" y="117846"/>
                    <a:pt x="58923" y="117846"/>
                  </a:cubicBezTo>
                  <a:cubicBezTo>
                    <a:pt x="61881" y="117846"/>
                    <a:pt x="64280" y="115448"/>
                    <a:pt x="64280" y="112490"/>
                  </a:cubicBezTo>
                  <a:lnTo>
                    <a:pt x="64280" y="64280"/>
                  </a:lnTo>
                  <a:lnTo>
                    <a:pt x="112490" y="64280"/>
                  </a:lnTo>
                  <a:cubicBezTo>
                    <a:pt x="115448" y="64280"/>
                    <a:pt x="117846" y="61881"/>
                    <a:pt x="117846" y="58923"/>
                  </a:cubicBezTo>
                  <a:cubicBezTo>
                    <a:pt x="117846" y="55965"/>
                    <a:pt x="115448" y="53567"/>
                    <a:pt x="112490" y="53567"/>
                  </a:cubicBezTo>
                  <a:lnTo>
                    <a:pt x="64280" y="53567"/>
                  </a:lnTo>
                  <a:lnTo>
                    <a:pt x="64280" y="5357"/>
                  </a:lnTo>
                  <a:cubicBezTo>
                    <a:pt x="64280" y="2399"/>
                    <a:pt x="61881" y="0"/>
                    <a:pt x="58923" y="0"/>
                  </a:cubicBezTo>
                  <a:close/>
                </a:path>
              </a:pathLst>
            </a:custGeom>
            <a:grpFill/>
            <a:ln w="1270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25" name="Freeform: Shape 24">
              <a:extLst>
                <a:ext uri="{FF2B5EF4-FFF2-40B4-BE49-F238E27FC236}">
                  <a16:creationId xmlns:a16="http://schemas.microsoft.com/office/drawing/2014/main" id="{C4CF5D25-4B26-88B0-3523-B3F0974C697C}"/>
                </a:ext>
              </a:extLst>
            </p:cNvPr>
            <p:cNvSpPr/>
            <p:nvPr/>
          </p:nvSpPr>
          <p:spPr>
            <a:xfrm>
              <a:off x="10553502" y="1878641"/>
              <a:ext cx="439249" cy="428532"/>
            </a:xfrm>
            <a:custGeom>
              <a:avLst/>
              <a:gdLst>
                <a:gd name="connsiteX0" fmla="*/ 364253 w 439249"/>
                <a:gd name="connsiteY0" fmla="*/ 21427 h 428532"/>
                <a:gd name="connsiteX1" fmla="*/ 364253 w 439249"/>
                <a:gd name="connsiteY1" fmla="*/ 192505 h 428532"/>
                <a:gd name="connsiteX2" fmla="*/ 434955 w 439249"/>
                <a:gd name="connsiteY2" fmla="*/ 316079 h 428532"/>
                <a:gd name="connsiteX3" fmla="*/ 407268 w 439249"/>
                <a:gd name="connsiteY3" fmla="*/ 364253 h 428532"/>
                <a:gd name="connsiteX4" fmla="*/ 239920 w 439249"/>
                <a:gd name="connsiteY4" fmla="*/ 364253 h 428532"/>
                <a:gd name="connsiteX5" fmla="*/ 128560 w 439249"/>
                <a:gd name="connsiteY5" fmla="*/ 428533 h 428532"/>
                <a:gd name="connsiteX6" fmla="*/ 0 w 439249"/>
                <a:gd name="connsiteY6" fmla="*/ 299973 h 428532"/>
                <a:gd name="connsiteX7" fmla="*/ 42853 w 439249"/>
                <a:gd name="connsiteY7" fmla="*/ 204149 h 428532"/>
                <a:gd name="connsiteX8" fmla="*/ 42853 w 439249"/>
                <a:gd name="connsiteY8" fmla="*/ 21427 h 428532"/>
                <a:gd name="connsiteX9" fmla="*/ 64280 w 439249"/>
                <a:gd name="connsiteY9" fmla="*/ 0 h 428532"/>
                <a:gd name="connsiteX10" fmla="*/ 342826 w 439249"/>
                <a:gd name="connsiteY10" fmla="*/ 0 h 428532"/>
                <a:gd name="connsiteX11" fmla="*/ 364253 w 439249"/>
                <a:gd name="connsiteY11" fmla="*/ 21427 h 428532"/>
                <a:gd name="connsiteX12" fmla="*/ 64280 w 439249"/>
                <a:gd name="connsiteY12" fmla="*/ 10713 h 428532"/>
                <a:gd name="connsiteX13" fmla="*/ 342826 w 439249"/>
                <a:gd name="connsiteY13" fmla="*/ 10713 h 428532"/>
                <a:gd name="connsiteX14" fmla="*/ 353539 w 439249"/>
                <a:gd name="connsiteY14" fmla="*/ 21427 h 428532"/>
                <a:gd name="connsiteX15" fmla="*/ 353539 w 439249"/>
                <a:gd name="connsiteY15" fmla="*/ 173781 h 428532"/>
                <a:gd name="connsiteX16" fmla="*/ 306234 w 439249"/>
                <a:gd name="connsiteY16" fmla="*/ 91100 h 428532"/>
                <a:gd name="connsiteX17" fmla="*/ 250859 w 439249"/>
                <a:gd name="connsiteY17" fmla="*/ 91100 h 428532"/>
                <a:gd name="connsiteX18" fmla="*/ 194506 w 439249"/>
                <a:gd name="connsiteY18" fmla="*/ 189592 h 428532"/>
                <a:gd name="connsiteX19" fmla="*/ 128560 w 439249"/>
                <a:gd name="connsiteY19" fmla="*/ 171413 h 428532"/>
                <a:gd name="connsiteX20" fmla="*/ 53567 w 439249"/>
                <a:gd name="connsiteY20" fmla="*/ 195540 h 428532"/>
                <a:gd name="connsiteX21" fmla="*/ 53567 w 439249"/>
                <a:gd name="connsiteY21" fmla="*/ 21427 h 428532"/>
                <a:gd name="connsiteX22" fmla="*/ 64280 w 439249"/>
                <a:gd name="connsiteY22" fmla="*/ 10713 h 428532"/>
                <a:gd name="connsiteX23" fmla="*/ 407268 w 439249"/>
                <a:gd name="connsiteY23" fmla="*/ 353539 h 428532"/>
                <a:gd name="connsiteX24" fmla="*/ 245462 w 439249"/>
                <a:gd name="connsiteY24" fmla="*/ 353539 h 428532"/>
                <a:gd name="connsiteX25" fmla="*/ 257120 w 439249"/>
                <a:gd name="connsiteY25" fmla="*/ 299973 h 428532"/>
                <a:gd name="connsiteX26" fmla="*/ 203477 w 439249"/>
                <a:gd name="connsiteY26" fmla="*/ 195486 h 428532"/>
                <a:gd name="connsiteX27" fmla="*/ 260158 w 439249"/>
                <a:gd name="connsiteY27" fmla="*/ 96420 h 428532"/>
                <a:gd name="connsiteX28" fmla="*/ 296934 w 439249"/>
                <a:gd name="connsiteY28" fmla="*/ 96420 h 428532"/>
                <a:gd name="connsiteX29" fmla="*/ 425656 w 439249"/>
                <a:gd name="connsiteY29" fmla="*/ 321399 h 428532"/>
                <a:gd name="connsiteX30" fmla="*/ 407268 w 439249"/>
                <a:gd name="connsiteY30" fmla="*/ 353539 h 428532"/>
                <a:gd name="connsiteX31" fmla="*/ 246406 w 439249"/>
                <a:gd name="connsiteY31" fmla="*/ 299973 h 428532"/>
                <a:gd name="connsiteX32" fmla="*/ 128560 w 439249"/>
                <a:gd name="connsiteY32" fmla="*/ 417819 h 428532"/>
                <a:gd name="connsiteX33" fmla="*/ 10713 w 439249"/>
                <a:gd name="connsiteY33" fmla="*/ 299973 h 428532"/>
                <a:gd name="connsiteX34" fmla="*/ 128560 w 439249"/>
                <a:gd name="connsiteY34" fmla="*/ 182126 h 428532"/>
                <a:gd name="connsiteX35" fmla="*/ 246406 w 439249"/>
                <a:gd name="connsiteY35" fmla="*/ 299973 h 428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9249" h="428532">
                  <a:moveTo>
                    <a:pt x="364253" y="21427"/>
                  </a:moveTo>
                  <a:lnTo>
                    <a:pt x="364253" y="192505"/>
                  </a:lnTo>
                  <a:lnTo>
                    <a:pt x="434955" y="316079"/>
                  </a:lnTo>
                  <a:cubicBezTo>
                    <a:pt x="447131" y="337360"/>
                    <a:pt x="432008" y="364253"/>
                    <a:pt x="407268" y="364253"/>
                  </a:cubicBezTo>
                  <a:lnTo>
                    <a:pt x="239920" y="364253"/>
                  </a:lnTo>
                  <a:cubicBezTo>
                    <a:pt x="217692" y="402679"/>
                    <a:pt x="176145" y="428533"/>
                    <a:pt x="128560" y="428533"/>
                  </a:cubicBezTo>
                  <a:cubicBezTo>
                    <a:pt x="57558" y="428533"/>
                    <a:pt x="0" y="370974"/>
                    <a:pt x="0" y="299973"/>
                  </a:cubicBezTo>
                  <a:cubicBezTo>
                    <a:pt x="0" y="261898"/>
                    <a:pt x="16552" y="227689"/>
                    <a:pt x="42853" y="204149"/>
                  </a:cubicBezTo>
                  <a:lnTo>
                    <a:pt x="42853" y="21427"/>
                  </a:lnTo>
                  <a:cubicBezTo>
                    <a:pt x="42853" y="9593"/>
                    <a:pt x="52446" y="0"/>
                    <a:pt x="64280" y="0"/>
                  </a:cubicBezTo>
                  <a:lnTo>
                    <a:pt x="342826" y="0"/>
                  </a:lnTo>
                  <a:cubicBezTo>
                    <a:pt x="354660" y="0"/>
                    <a:pt x="364253" y="9593"/>
                    <a:pt x="364253" y="21427"/>
                  </a:cubicBezTo>
                  <a:close/>
                  <a:moveTo>
                    <a:pt x="64280" y="10713"/>
                  </a:moveTo>
                  <a:lnTo>
                    <a:pt x="342826" y="10713"/>
                  </a:lnTo>
                  <a:cubicBezTo>
                    <a:pt x="348743" y="10713"/>
                    <a:pt x="353539" y="15510"/>
                    <a:pt x="353539" y="21427"/>
                  </a:cubicBezTo>
                  <a:lnTo>
                    <a:pt x="353539" y="173781"/>
                  </a:lnTo>
                  <a:lnTo>
                    <a:pt x="306234" y="91100"/>
                  </a:lnTo>
                  <a:cubicBezTo>
                    <a:pt x="293947" y="69625"/>
                    <a:pt x="263146" y="69625"/>
                    <a:pt x="250859" y="91100"/>
                  </a:cubicBezTo>
                  <a:lnTo>
                    <a:pt x="194506" y="189592"/>
                  </a:lnTo>
                  <a:cubicBezTo>
                    <a:pt x="175225" y="178049"/>
                    <a:pt x="152667" y="171413"/>
                    <a:pt x="128560" y="171413"/>
                  </a:cubicBezTo>
                  <a:cubicBezTo>
                    <a:pt x="100572" y="171413"/>
                    <a:pt x="74674" y="180356"/>
                    <a:pt x="53567" y="195540"/>
                  </a:cubicBezTo>
                  <a:lnTo>
                    <a:pt x="53567" y="21427"/>
                  </a:lnTo>
                  <a:cubicBezTo>
                    <a:pt x="53567" y="15510"/>
                    <a:pt x="58363" y="10713"/>
                    <a:pt x="64280" y="10713"/>
                  </a:cubicBezTo>
                  <a:close/>
                  <a:moveTo>
                    <a:pt x="407268" y="353539"/>
                  </a:moveTo>
                  <a:lnTo>
                    <a:pt x="245462" y="353539"/>
                  </a:lnTo>
                  <a:cubicBezTo>
                    <a:pt x="252947" y="337233"/>
                    <a:pt x="257120" y="319090"/>
                    <a:pt x="257120" y="299973"/>
                  </a:cubicBezTo>
                  <a:cubicBezTo>
                    <a:pt x="257120" y="256925"/>
                    <a:pt x="235962" y="218818"/>
                    <a:pt x="203477" y="195486"/>
                  </a:cubicBezTo>
                  <a:lnTo>
                    <a:pt x="260158" y="96420"/>
                  </a:lnTo>
                  <a:cubicBezTo>
                    <a:pt x="268330" y="82136"/>
                    <a:pt x="288762" y="82136"/>
                    <a:pt x="296934" y="96420"/>
                  </a:cubicBezTo>
                  <a:lnTo>
                    <a:pt x="425656" y="321399"/>
                  </a:lnTo>
                  <a:cubicBezTo>
                    <a:pt x="433829" y="335683"/>
                    <a:pt x="423613" y="353539"/>
                    <a:pt x="407268" y="353539"/>
                  </a:cubicBezTo>
                  <a:close/>
                  <a:moveTo>
                    <a:pt x="246406" y="299973"/>
                  </a:moveTo>
                  <a:cubicBezTo>
                    <a:pt x="246406" y="365057"/>
                    <a:pt x="193644" y="417819"/>
                    <a:pt x="128560" y="417819"/>
                  </a:cubicBezTo>
                  <a:cubicBezTo>
                    <a:pt x="63475" y="417819"/>
                    <a:pt x="10713" y="365057"/>
                    <a:pt x="10713" y="299973"/>
                  </a:cubicBezTo>
                  <a:cubicBezTo>
                    <a:pt x="10713" y="234888"/>
                    <a:pt x="63475" y="182126"/>
                    <a:pt x="128560" y="182126"/>
                  </a:cubicBezTo>
                  <a:cubicBezTo>
                    <a:pt x="193644" y="182126"/>
                    <a:pt x="246406" y="234888"/>
                    <a:pt x="246406" y="299973"/>
                  </a:cubicBezTo>
                  <a:close/>
                </a:path>
              </a:pathLst>
            </a:custGeom>
            <a:grpFill/>
            <a:ln w="1270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25B61"/>
                </a:solidFill>
                <a:effectLst/>
                <a:uLnTx/>
                <a:uFillTx/>
                <a:latin typeface="Segoe Sans Text Semilight"/>
                <a:ea typeface="+mn-ea"/>
                <a:cs typeface="+mn-cs"/>
              </a:endParaRPr>
            </a:p>
          </p:txBody>
        </p:sp>
        <p:pic>
          <p:nvPicPr>
            <p:cNvPr id="168" name="Picture 167">
              <a:extLst>
                <a:ext uri="{FF2B5EF4-FFF2-40B4-BE49-F238E27FC236}">
                  <a16:creationId xmlns:a16="http://schemas.microsoft.com/office/drawing/2014/main" id="{DEA9DF73-9E52-208E-83F7-27954C20F83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p:blipFill>
          <p:spPr>
            <a:xfrm>
              <a:off x="5893595" y="1899672"/>
              <a:ext cx="404812" cy="386472"/>
            </a:xfrm>
            <a:prstGeom prst="rect">
              <a:avLst/>
            </a:prstGeom>
            <a:grpFill/>
            <a:ln w="12700">
              <a:solidFill>
                <a:schemeClr val="tx1"/>
              </a:solidFill>
            </a:ln>
          </p:spPr>
        </p:pic>
        <p:pic>
          <p:nvPicPr>
            <p:cNvPr id="297" name="Picture 296">
              <a:extLst>
                <a:ext uri="{FF2B5EF4-FFF2-40B4-BE49-F238E27FC236}">
                  <a16:creationId xmlns:a16="http://schemas.microsoft.com/office/drawing/2014/main" id="{600B5188-AB22-121D-AED4-539ACBC93AAB}"/>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p:blipFill>
          <p:spPr>
            <a:xfrm>
              <a:off x="1209033" y="1887455"/>
              <a:ext cx="430399" cy="410904"/>
            </a:xfrm>
            <a:prstGeom prst="rect">
              <a:avLst/>
            </a:prstGeom>
            <a:grpFill/>
            <a:ln w="12700">
              <a:solidFill>
                <a:schemeClr val="tx1"/>
              </a:solidFill>
            </a:ln>
          </p:spPr>
        </p:pic>
        <p:pic>
          <p:nvPicPr>
            <p:cNvPr id="1032" name="Picture 8">
              <a:extLst>
                <a:ext uri="{FF2B5EF4-FFF2-40B4-BE49-F238E27FC236}">
                  <a16:creationId xmlns:a16="http://schemas.microsoft.com/office/drawing/2014/main" id="{950D253A-338E-D9E8-B316-69027C5EAA18}"/>
                </a:ext>
                <a:ext uri="{C183D7F6-B498-43B3-948B-1728B52AA6E4}">
                  <adec:decorative xmlns:adec="http://schemas.microsoft.com/office/drawing/2017/decorative" val="1"/>
                </a:ext>
              </a:extLst>
            </p:cNvPr>
            <p:cNvPicPr>
              <a:picLocks noChangeArrowheads="1"/>
            </p:cNvPicPr>
            <p:nvPr/>
          </p:nvPicPr>
          <p:blipFill rotWithShape="1">
            <a:blip r:embed="rId6">
              <a:extLst>
                <a:ext uri="{28A0092B-C50C-407E-A947-70E740481C1C}">
                  <a14:useLocalDpi xmlns:a14="http://schemas.microsoft.com/office/drawing/2010/main" val="0"/>
                </a:ext>
              </a:extLst>
            </a:blip>
            <a:srcRect l="4362" t="4362" r="4362" b="4362"/>
            <a:stretch/>
          </p:blipFill>
          <p:spPr bwMode="auto">
            <a:xfrm>
              <a:off x="4348325" y="1902488"/>
              <a:ext cx="380838" cy="380838"/>
            </a:xfrm>
            <a:prstGeom prst="rect">
              <a:avLst/>
            </a:prstGeom>
            <a:grpFill/>
            <a:ln w="12700">
              <a:solidFill>
                <a:schemeClr val="tx1"/>
              </a:solidFill>
            </a:ln>
          </p:spPr>
        </p:pic>
        <p:pic>
          <p:nvPicPr>
            <p:cNvPr id="3" name="Picture 2">
              <a:extLst>
                <a:ext uri="{FF2B5EF4-FFF2-40B4-BE49-F238E27FC236}">
                  <a16:creationId xmlns:a16="http://schemas.microsoft.com/office/drawing/2014/main" id="{FDE26333-780A-7007-A99B-7AA7F792C2E9}"/>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val="0"/>
                </a:ext>
              </a:extLst>
            </a:blip>
            <a:srcRect/>
            <a:stretch/>
          </p:blipFill>
          <p:spPr>
            <a:xfrm>
              <a:off x="2774363" y="1885588"/>
              <a:ext cx="414250" cy="414638"/>
            </a:xfrm>
            <a:prstGeom prst="rect">
              <a:avLst/>
            </a:prstGeom>
            <a:grpFill/>
            <a:ln w="12700">
              <a:solidFill>
                <a:schemeClr val="tx1"/>
              </a:solidFill>
            </a:ln>
          </p:spPr>
        </p:pic>
        <p:sp>
          <p:nvSpPr>
            <p:cNvPr id="27" name="Freeform: Shape 26">
              <a:extLst>
                <a:ext uri="{FF2B5EF4-FFF2-40B4-BE49-F238E27FC236}">
                  <a16:creationId xmlns:a16="http://schemas.microsoft.com/office/drawing/2014/main" id="{675BF21E-2592-2EA9-6933-AE08D6B18CD6}"/>
                </a:ext>
              </a:extLst>
            </p:cNvPr>
            <p:cNvSpPr/>
            <p:nvPr/>
          </p:nvSpPr>
          <p:spPr>
            <a:xfrm>
              <a:off x="9303218" y="1915255"/>
              <a:ext cx="142251" cy="426752"/>
            </a:xfrm>
            <a:custGeom>
              <a:avLst/>
              <a:gdLst>
                <a:gd name="connsiteX0" fmla="*/ 142252 w 142251"/>
                <a:gd name="connsiteY0" fmla="*/ 0 h 426752"/>
                <a:gd name="connsiteX1" fmla="*/ 142252 w 142251"/>
                <a:gd name="connsiteY1" fmla="*/ 426752 h 426752"/>
                <a:gd name="connsiteX2" fmla="*/ 0 w 142251"/>
                <a:gd name="connsiteY2" fmla="*/ 426752 h 426752"/>
                <a:gd name="connsiteX3" fmla="*/ 0 w 142251"/>
                <a:gd name="connsiteY3" fmla="*/ 0 h 426752"/>
                <a:gd name="connsiteX4" fmla="*/ 142252 w 142251"/>
                <a:gd name="connsiteY4" fmla="*/ 0 h 426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251" h="426752">
                  <a:moveTo>
                    <a:pt x="142252" y="0"/>
                  </a:moveTo>
                  <a:lnTo>
                    <a:pt x="142252" y="426752"/>
                  </a:lnTo>
                  <a:lnTo>
                    <a:pt x="0" y="426752"/>
                  </a:lnTo>
                  <a:lnTo>
                    <a:pt x="0" y="0"/>
                  </a:lnTo>
                  <a:lnTo>
                    <a:pt x="142252" y="0"/>
                  </a:lnTo>
                  <a:close/>
                </a:path>
              </a:pathLst>
            </a:custGeom>
            <a:grpFill/>
            <a:ln w="1270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28" name="Freeform: Shape 27">
              <a:extLst>
                <a:ext uri="{FF2B5EF4-FFF2-40B4-BE49-F238E27FC236}">
                  <a16:creationId xmlns:a16="http://schemas.microsoft.com/office/drawing/2014/main" id="{89C9072D-2989-6582-3F8B-CF8C5FF735F2}"/>
                </a:ext>
              </a:extLst>
            </p:cNvPr>
            <p:cNvSpPr/>
            <p:nvPr/>
          </p:nvSpPr>
          <p:spPr>
            <a:xfrm>
              <a:off x="9214312" y="2021944"/>
              <a:ext cx="142251" cy="320064"/>
            </a:xfrm>
            <a:custGeom>
              <a:avLst/>
              <a:gdLst>
                <a:gd name="connsiteX0" fmla="*/ 142252 w 142251"/>
                <a:gd name="connsiteY0" fmla="*/ 17781 h 320064"/>
                <a:gd name="connsiteX1" fmla="*/ 142252 w 142251"/>
                <a:gd name="connsiteY1" fmla="*/ 320064 h 320064"/>
                <a:gd name="connsiteX2" fmla="*/ 0 w 142251"/>
                <a:gd name="connsiteY2" fmla="*/ 320064 h 320064"/>
                <a:gd name="connsiteX3" fmla="*/ 0 w 142251"/>
                <a:gd name="connsiteY3" fmla="*/ 0 h 320064"/>
                <a:gd name="connsiteX4" fmla="*/ 124470 w 142251"/>
                <a:gd name="connsiteY4" fmla="*/ 0 h 320064"/>
                <a:gd name="connsiteX5" fmla="*/ 142252 w 142251"/>
                <a:gd name="connsiteY5" fmla="*/ 17781 h 320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251" h="320064">
                  <a:moveTo>
                    <a:pt x="142252" y="17781"/>
                  </a:moveTo>
                  <a:lnTo>
                    <a:pt x="142252" y="320064"/>
                  </a:lnTo>
                  <a:lnTo>
                    <a:pt x="0" y="320064"/>
                  </a:lnTo>
                  <a:lnTo>
                    <a:pt x="0" y="0"/>
                  </a:lnTo>
                  <a:lnTo>
                    <a:pt x="124470" y="0"/>
                  </a:lnTo>
                  <a:cubicBezTo>
                    <a:pt x="134292" y="0"/>
                    <a:pt x="142252" y="7961"/>
                    <a:pt x="142252" y="17781"/>
                  </a:cubicBezTo>
                  <a:close/>
                </a:path>
              </a:pathLst>
            </a:custGeom>
            <a:grpFill/>
            <a:ln w="1270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29" name="Freeform: Shape 28">
              <a:extLst>
                <a:ext uri="{FF2B5EF4-FFF2-40B4-BE49-F238E27FC236}">
                  <a16:creationId xmlns:a16="http://schemas.microsoft.com/office/drawing/2014/main" id="{46E03E06-1E48-2577-F1E9-3DFEC61303D8}"/>
                </a:ext>
              </a:extLst>
            </p:cNvPr>
            <p:cNvSpPr/>
            <p:nvPr/>
          </p:nvSpPr>
          <p:spPr>
            <a:xfrm>
              <a:off x="9125402" y="2128632"/>
              <a:ext cx="142253" cy="213376"/>
            </a:xfrm>
            <a:custGeom>
              <a:avLst/>
              <a:gdLst>
                <a:gd name="connsiteX0" fmla="*/ 0 w 142253"/>
                <a:gd name="connsiteY0" fmla="*/ 0 h 213376"/>
                <a:gd name="connsiteX1" fmla="*/ 0 w 142253"/>
                <a:gd name="connsiteY1" fmla="*/ 213377 h 213376"/>
                <a:gd name="connsiteX2" fmla="*/ 142253 w 142253"/>
                <a:gd name="connsiteY2" fmla="*/ 213377 h 213376"/>
                <a:gd name="connsiteX3" fmla="*/ 142253 w 142253"/>
                <a:gd name="connsiteY3" fmla="*/ 17781 h 213376"/>
                <a:gd name="connsiteX4" fmla="*/ 124471 w 142253"/>
                <a:gd name="connsiteY4" fmla="*/ 0 h 213376"/>
                <a:gd name="connsiteX5" fmla="*/ 0 w 142253"/>
                <a:gd name="connsiteY5" fmla="*/ 0 h 213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253" h="213376">
                  <a:moveTo>
                    <a:pt x="0" y="0"/>
                  </a:moveTo>
                  <a:lnTo>
                    <a:pt x="0" y="213377"/>
                  </a:lnTo>
                  <a:lnTo>
                    <a:pt x="142253" y="213377"/>
                  </a:lnTo>
                  <a:lnTo>
                    <a:pt x="142253" y="17781"/>
                  </a:lnTo>
                  <a:cubicBezTo>
                    <a:pt x="142253" y="7961"/>
                    <a:pt x="134292" y="0"/>
                    <a:pt x="124471" y="0"/>
                  </a:cubicBezTo>
                  <a:lnTo>
                    <a:pt x="0" y="0"/>
                  </a:lnTo>
                  <a:close/>
                </a:path>
              </a:pathLst>
            </a:custGeom>
            <a:grpFill/>
            <a:ln w="1270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25B61"/>
                </a:solidFill>
                <a:effectLst/>
                <a:uLnTx/>
                <a:uFillTx/>
                <a:latin typeface="Segoe Sans Text Semilight"/>
                <a:ea typeface="+mn-ea"/>
                <a:cs typeface="+mn-cs"/>
              </a:endParaRPr>
            </a:p>
          </p:txBody>
        </p:sp>
        <p:pic>
          <p:nvPicPr>
            <p:cNvPr id="69" name="Picture 68">
              <a:extLst>
                <a:ext uri="{FF2B5EF4-FFF2-40B4-BE49-F238E27FC236}">
                  <a16:creationId xmlns:a16="http://schemas.microsoft.com/office/drawing/2014/main" id="{23C4F6B4-09D0-60AA-850C-B7F35A2C9038}"/>
                </a:ext>
                <a:ext uri="{C183D7F6-B498-43B3-948B-1728B52AA6E4}">
                  <adec:decorative xmlns:adec="http://schemas.microsoft.com/office/drawing/2017/decorative" val="1"/>
                </a:ext>
              </a:extLst>
            </p:cNvPr>
            <p:cNvPicPr>
              <a:picLocks/>
            </p:cNvPicPr>
            <p:nvPr/>
          </p:nvPicPr>
          <p:blipFill rotWithShape="1">
            <a:blip r:embed="rId8"/>
            <a:srcRect l="3112" t="-3618" r="3112" b="-3618"/>
            <a:stretch/>
          </p:blipFill>
          <p:spPr>
            <a:xfrm>
              <a:off x="4465551" y="3458837"/>
              <a:ext cx="544250" cy="543655"/>
            </a:xfrm>
            <a:prstGeom prst="rect">
              <a:avLst/>
            </a:prstGeom>
            <a:grpFill/>
            <a:ln w="12700">
              <a:solidFill>
                <a:schemeClr val="tx1"/>
              </a:solidFill>
            </a:ln>
          </p:spPr>
        </p:pic>
        <p:pic>
          <p:nvPicPr>
            <p:cNvPr id="20" name="Picture 19">
              <a:extLst>
                <a:ext uri="{FF2B5EF4-FFF2-40B4-BE49-F238E27FC236}">
                  <a16:creationId xmlns:a16="http://schemas.microsoft.com/office/drawing/2014/main" id="{5D10BD26-AFA8-E2A0-9417-CD68B187B227}"/>
                </a:ext>
                <a:ext uri="{C183D7F6-B498-43B3-948B-1728B52AA6E4}">
                  <adec:decorative xmlns:adec="http://schemas.microsoft.com/office/drawing/2017/decorative" val="1"/>
                </a:ext>
              </a:extLst>
            </p:cNvPr>
            <p:cNvPicPr>
              <a:picLocks noChangeAspect="1"/>
            </p:cNvPicPr>
            <p:nvPr/>
          </p:nvPicPr>
          <p:blipFill>
            <a:blip r:embed="rId9" cstate="screen">
              <a:extLst>
                <a:ext uri="{28A0092B-C50C-407E-A947-70E740481C1C}">
                  <a14:useLocalDpi xmlns:a14="http://schemas.microsoft.com/office/drawing/2010/main" val="0"/>
                </a:ext>
              </a:extLst>
            </a:blip>
            <a:srcRect/>
            <a:stretch/>
          </p:blipFill>
          <p:spPr>
            <a:xfrm>
              <a:off x="4484252" y="4410010"/>
              <a:ext cx="506848" cy="507842"/>
            </a:xfrm>
            <a:prstGeom prst="rect">
              <a:avLst/>
            </a:prstGeom>
            <a:grpFill/>
            <a:ln w="12700">
              <a:solidFill>
                <a:schemeClr val="tx1"/>
              </a:solidFill>
            </a:ln>
          </p:spPr>
        </p:pic>
        <p:pic>
          <p:nvPicPr>
            <p:cNvPr id="70" name="Picture 69">
              <a:extLst>
                <a:ext uri="{FF2B5EF4-FFF2-40B4-BE49-F238E27FC236}">
                  <a16:creationId xmlns:a16="http://schemas.microsoft.com/office/drawing/2014/main" id="{3CA22E39-0674-9B5B-8327-54EB75A5C5A6}"/>
                </a:ext>
                <a:ext uri="{C183D7F6-B498-43B3-948B-1728B52AA6E4}">
                  <adec:decorative xmlns:adec="http://schemas.microsoft.com/office/drawing/2017/decorative" val="1"/>
                </a:ext>
              </a:extLst>
            </p:cNvPr>
            <p:cNvPicPr>
              <a:picLocks/>
            </p:cNvPicPr>
            <p:nvPr/>
          </p:nvPicPr>
          <p:blipFill rotWithShape="1">
            <a:blip r:embed="rId10"/>
            <a:srcRect t="-891" b="-891"/>
            <a:stretch/>
          </p:blipFill>
          <p:spPr>
            <a:xfrm>
              <a:off x="4472824" y="5332348"/>
              <a:ext cx="529704" cy="529703"/>
            </a:xfrm>
            <a:prstGeom prst="rect">
              <a:avLst/>
            </a:prstGeom>
            <a:grpFill/>
            <a:ln w="12700">
              <a:solidFill>
                <a:schemeClr val="tx1"/>
              </a:solidFill>
            </a:ln>
          </p:spPr>
        </p:pic>
      </p:grpSp>
      <p:sp>
        <p:nvSpPr>
          <p:cNvPr id="108" name="Text Placeholder 3">
            <a:extLst>
              <a:ext uri="{FF2B5EF4-FFF2-40B4-BE49-F238E27FC236}">
                <a16:creationId xmlns:a16="http://schemas.microsoft.com/office/drawing/2014/main" id="{EC920003-AE3A-2BFA-5E0A-C6ABDD576EDA}"/>
              </a:ext>
            </a:extLst>
          </p:cNvPr>
          <p:cNvSpPr txBox="1">
            <a:spLocks noGrp="1"/>
          </p:cNvSpPr>
          <p:nvPr>
            <p:ph type="title"/>
          </p:nvPr>
        </p:nvSpPr>
        <p:spPr>
          <a:xfrm>
            <a:off x="6097333" y="2162844"/>
            <a:ext cx="2747099" cy="387798"/>
          </a:xfrm>
          <a:noFill/>
          <a:ln>
            <a:noFill/>
            <a:prstDash/>
          </a:ln>
          <a:effectLst/>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3200" b="0" i="0" kern="1200">
                <a:solidFill>
                  <a:schemeClr val="tx1"/>
                </a:solidFill>
                <a:latin typeface="+mj-lt"/>
                <a:ea typeface="+mj-ea"/>
                <a:cs typeface="Segoe Sans Display" pitchFamily="2" charset="0"/>
              </a:defRPr>
            </a:lvl1pPr>
          </a:lstStyle>
          <a:p>
            <a:pPr lvl="0" algn="ctr"/>
            <a:r>
              <a:rPr lang="en-US" sz="2800" noProof="0"/>
              <a:t>Microsoft Fabric  </a:t>
            </a:r>
          </a:p>
        </p:txBody>
      </p:sp>
      <p:pic>
        <p:nvPicPr>
          <p:cNvPr id="106" name="Picture 105">
            <a:extLst>
              <a:ext uri="{FF2B5EF4-FFF2-40B4-BE49-F238E27FC236}">
                <a16:creationId xmlns:a16="http://schemas.microsoft.com/office/drawing/2014/main" id="{200C9F7B-9E4B-053F-6DA9-FD152D7B2438}"/>
              </a:ext>
              <a:ext uri="{C183D7F6-B498-43B3-948B-1728B52AA6E4}">
                <adec:decorative xmlns:adec="http://schemas.microsoft.com/office/drawing/2017/decorative" val="1"/>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4720116" y="1991053"/>
            <a:ext cx="712176" cy="712173"/>
          </a:xfrm>
          <a:prstGeom prst="rect">
            <a:avLst/>
          </a:prstGeom>
          <a:effectLst/>
        </p:spPr>
      </p:pic>
      <p:sp>
        <p:nvSpPr>
          <p:cNvPr id="5" name="Footer Placeholder 11">
            <a:extLst>
              <a:ext uri="{FF2B5EF4-FFF2-40B4-BE49-F238E27FC236}">
                <a16:creationId xmlns:a16="http://schemas.microsoft.com/office/drawing/2014/main" id="{3B4F3692-A0B4-0B2A-6854-0AA72198B229}"/>
              </a:ext>
            </a:extLst>
          </p:cNvPr>
          <p:cNvSpPr>
            <a:spLocks noGrp="1"/>
          </p:cNvSpPr>
          <p:nvPr>
            <p:ph type="ftr" sz="quarter" idx="10"/>
          </p:nvPr>
        </p:nvSpPr>
        <p:spPr>
          <a:xfrm>
            <a:off x="1011859" y="6309519"/>
            <a:ext cx="207873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Segoe Sans Text Semilight"/>
                <a:ea typeface="+mn-ea"/>
                <a:cs typeface="Segoe Sans Small Semilight" pitchFamily="2" charset="0"/>
              </a:rPr>
              <a:t>Microsoft Fabric</a:t>
            </a:r>
          </a:p>
        </p:txBody>
      </p:sp>
      <p:grpSp>
        <p:nvGrpSpPr>
          <p:cNvPr id="6" name="Group 5">
            <a:extLst>
              <a:ext uri="{FF2B5EF4-FFF2-40B4-BE49-F238E27FC236}">
                <a16:creationId xmlns:a16="http://schemas.microsoft.com/office/drawing/2014/main" id="{18D6D9A1-92CD-7418-7A0E-7B3FBFB61DA4}"/>
              </a:ext>
            </a:extLst>
          </p:cNvPr>
          <p:cNvGrpSpPr/>
          <p:nvPr/>
        </p:nvGrpSpPr>
        <p:grpSpPr>
          <a:xfrm>
            <a:off x="9699910" y="77605"/>
            <a:ext cx="2285005" cy="495708"/>
            <a:chOff x="9630162" y="199656"/>
            <a:chExt cx="2285005" cy="495708"/>
          </a:xfrm>
        </p:grpSpPr>
        <p:pic>
          <p:nvPicPr>
            <p:cNvPr id="7" name="Picture 2" descr="Microsoft Logo and symbol, meaning, history, PNG, brand">
              <a:extLst>
                <a:ext uri="{FF2B5EF4-FFF2-40B4-BE49-F238E27FC236}">
                  <a16:creationId xmlns:a16="http://schemas.microsoft.com/office/drawing/2014/main" id="{FD9942AF-5A47-0F48-067A-008BD58B7F35}"/>
                </a:ext>
              </a:extLst>
            </p:cNvPr>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87348" y="199656"/>
              <a:ext cx="1127819" cy="4957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Icon&#10;&#10;Description automatically generated">
              <a:extLst>
                <a:ext uri="{FF2B5EF4-FFF2-40B4-BE49-F238E27FC236}">
                  <a16:creationId xmlns:a16="http://schemas.microsoft.com/office/drawing/2014/main" id="{01828E6B-7D97-6FF5-5840-DFEA3FA82EC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11" name="Straight Connector 10">
              <a:extLst>
                <a:ext uri="{FF2B5EF4-FFF2-40B4-BE49-F238E27FC236}">
                  <a16:creationId xmlns:a16="http://schemas.microsoft.com/office/drawing/2014/main" id="{49521460-75C0-8065-7304-4552D7793DBC}"/>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F49E3FF5-F26E-963B-A566-7BB15B9C87E3}"/>
              </a:ext>
            </a:extLst>
          </p:cNvPr>
          <p:cNvSpPr txBox="1"/>
          <p:nvPr/>
        </p:nvSpPr>
        <p:spPr>
          <a:xfrm>
            <a:off x="178751" y="150506"/>
            <a:ext cx="9330427" cy="369332"/>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err="1">
                <a:ln w="38100">
                  <a:noFill/>
                </a:ln>
                <a:solidFill>
                  <a:srgbClr val="FF0000"/>
                </a:solidFill>
                <a:effectLst/>
                <a:uLnTx/>
                <a:uFillTx/>
                <a:latin typeface="Poppins" panose="00000500000000000000" pitchFamily="2" charset="0"/>
                <a:ea typeface="Roboto Black"/>
                <a:cs typeface="Poppins" panose="00000500000000000000" pitchFamily="2" charset="0"/>
              </a:rPr>
              <a:t>AcuPrism</a:t>
            </a:r>
            <a:r>
              <a:rPr kumimoji="0" lang="en-US" sz="1800" b="1" i="0" u="none" strike="noStrike" kern="1200" cap="none" spc="0" normalizeH="0" baseline="0" noProof="0">
                <a:ln w="38100">
                  <a:noFill/>
                </a:ln>
                <a:solidFill>
                  <a:srgbClr val="FF0000"/>
                </a:solidFill>
                <a:effectLst/>
                <a:uLnTx/>
                <a:uFillTx/>
                <a:latin typeface="Poppins" panose="00000500000000000000" pitchFamily="2" charset="0"/>
                <a:ea typeface="Roboto Black"/>
                <a:cs typeface="Poppins" panose="00000500000000000000" pitchFamily="2" charset="0"/>
              </a:rPr>
              <a:t>: </a:t>
            </a:r>
            <a:r>
              <a:rPr kumimoji="0" lang="en-US" sz="1800" b="1" i="0" u="none" strike="noStrike" kern="1200" cap="none" spc="0" normalizeH="0" baseline="0" noProof="0">
                <a:ln w="38100">
                  <a:noFill/>
                </a:ln>
                <a:solidFill>
                  <a:srgbClr val="182C61"/>
                </a:solidFill>
                <a:effectLst/>
                <a:uLnTx/>
                <a:uFillTx/>
                <a:latin typeface="Poppins" panose="00000500000000000000" pitchFamily="2" charset="0"/>
                <a:ea typeface="Roboto Black"/>
                <a:cs typeface="Poppins" panose="00000500000000000000" pitchFamily="2" charset="0"/>
              </a:rPr>
              <a:t>MS Fabric based version with high speed PI streaming support</a:t>
            </a:r>
            <a:endParaRPr kumimoji="0" lang="en-IN" sz="1800" b="1" i="0" u="none" strike="noStrike" kern="1200" cap="none" spc="0" normalizeH="0" baseline="0" noProof="0">
              <a:ln w="38100">
                <a:noFill/>
              </a:ln>
              <a:solidFill>
                <a:srgbClr val="FF0000"/>
              </a:solidFill>
              <a:effectLst/>
              <a:uLnTx/>
              <a:uFillTx/>
              <a:latin typeface="Poppins" panose="00000500000000000000" pitchFamily="2" charset="0"/>
              <a:ea typeface="Roboto Black" panose="02000000000000000000" pitchFamily="2" charset="0"/>
              <a:cs typeface="Poppins" panose="00000500000000000000" pitchFamily="2" charset="0"/>
            </a:endParaRPr>
          </a:p>
        </p:txBody>
      </p:sp>
      <p:grpSp>
        <p:nvGrpSpPr>
          <p:cNvPr id="15" name="Group 14">
            <a:extLst>
              <a:ext uri="{FF2B5EF4-FFF2-40B4-BE49-F238E27FC236}">
                <a16:creationId xmlns:a16="http://schemas.microsoft.com/office/drawing/2014/main" id="{CB4DFFD7-BCA6-300B-F22A-59A884D8E553}"/>
              </a:ext>
            </a:extLst>
          </p:cNvPr>
          <p:cNvGrpSpPr/>
          <p:nvPr/>
        </p:nvGrpSpPr>
        <p:grpSpPr>
          <a:xfrm>
            <a:off x="0" y="13643"/>
            <a:ext cx="127247" cy="6858000"/>
            <a:chOff x="-2140" y="0"/>
            <a:chExt cx="127247" cy="6858000"/>
          </a:xfrm>
        </p:grpSpPr>
        <p:sp>
          <p:nvSpPr>
            <p:cNvPr id="17" name="Rectangle 16">
              <a:extLst>
                <a:ext uri="{FF2B5EF4-FFF2-40B4-BE49-F238E27FC236}">
                  <a16:creationId xmlns:a16="http://schemas.microsoft.com/office/drawing/2014/main" id="{4BF700E0-E4AF-065C-3661-76C278BCFE29}"/>
                </a:ext>
              </a:extLst>
            </p:cNvPr>
            <p:cNvSpPr/>
            <p:nvPr/>
          </p:nvSpPr>
          <p:spPr>
            <a:xfrm>
              <a:off x="-1" y="0"/>
              <a:ext cx="125108" cy="3429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9" name="Rectangle 18">
              <a:extLst>
                <a:ext uri="{FF2B5EF4-FFF2-40B4-BE49-F238E27FC236}">
                  <a16:creationId xmlns:a16="http://schemas.microsoft.com/office/drawing/2014/main" id="{A8AF4B0E-CF5E-542A-18A5-7B72468E256E}"/>
                </a:ext>
              </a:extLst>
            </p:cNvPr>
            <p:cNvSpPr/>
            <p:nvPr/>
          </p:nvSpPr>
          <p:spPr>
            <a:xfrm>
              <a:off x="-2140" y="3428999"/>
              <a:ext cx="125108" cy="3429001"/>
            </a:xfrm>
            <a:prstGeom prst="rect">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33" name="Magnetic Disk 3">
            <a:extLst>
              <a:ext uri="{FF2B5EF4-FFF2-40B4-BE49-F238E27FC236}">
                <a16:creationId xmlns:a16="http://schemas.microsoft.com/office/drawing/2014/main" id="{32A94786-2242-C213-BB49-89BC6CF133A9}"/>
              </a:ext>
            </a:extLst>
          </p:cNvPr>
          <p:cNvSpPr/>
          <p:nvPr/>
        </p:nvSpPr>
        <p:spPr>
          <a:xfrm>
            <a:off x="377428" y="3003672"/>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49" name="Rounded Rectangle 12">
            <a:extLst>
              <a:ext uri="{FF2B5EF4-FFF2-40B4-BE49-F238E27FC236}">
                <a16:creationId xmlns:a16="http://schemas.microsoft.com/office/drawing/2014/main" id="{DFA3A9C3-EB3B-378B-C6E0-551378194C0C}"/>
              </a:ext>
            </a:extLst>
          </p:cNvPr>
          <p:cNvSpPr/>
          <p:nvPr/>
        </p:nvSpPr>
        <p:spPr>
          <a:xfrm>
            <a:off x="2596992" y="4446683"/>
            <a:ext cx="3671528" cy="1172580"/>
          </a:xfrm>
          <a:prstGeom prst="roundRect">
            <a:avLst/>
          </a:prstGeom>
          <a:solidFill>
            <a:schemeClr val="tx1">
              <a:lumMod val="60000"/>
              <a:lumOff val="40000"/>
            </a:schemeClr>
          </a:solidFill>
          <a:ln w="1079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Segoe UI"/>
              <a:ea typeface="+mn-ea"/>
              <a:cs typeface="+mn-cs"/>
            </a:endParaRPr>
          </a:p>
        </p:txBody>
      </p:sp>
      <p:sp>
        <p:nvSpPr>
          <p:cNvPr id="50" name="Rounded Rectangle 13">
            <a:extLst>
              <a:ext uri="{FF2B5EF4-FFF2-40B4-BE49-F238E27FC236}">
                <a16:creationId xmlns:a16="http://schemas.microsoft.com/office/drawing/2014/main" id="{F51295B2-4AD0-0CD8-18A3-7DA241D7EBAC}"/>
              </a:ext>
            </a:extLst>
          </p:cNvPr>
          <p:cNvSpPr/>
          <p:nvPr/>
        </p:nvSpPr>
        <p:spPr>
          <a:xfrm>
            <a:off x="2710144" y="4598760"/>
            <a:ext cx="1174108" cy="379430"/>
          </a:xfrm>
          <a:prstGeom prst="roundRect">
            <a:avLst/>
          </a:prstGeom>
          <a:solidFill>
            <a:srgbClr val="8661C5"/>
          </a:solidFill>
          <a:ln w="17145" cap="flat" cmpd="sng" algn="ctr">
            <a:solidFill>
              <a:srgbClr val="FFFFFF">
                <a:shade val="95000"/>
                <a:alpha val="50000"/>
                <a:satMod val="1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a:ea typeface="+mn-ea"/>
                <a:cs typeface="+mn-cs"/>
              </a:rPr>
              <a:t>Metadata</a:t>
            </a:r>
          </a:p>
        </p:txBody>
      </p:sp>
      <p:sp>
        <p:nvSpPr>
          <p:cNvPr id="51" name="Rounded Rectangle 14">
            <a:extLst>
              <a:ext uri="{FF2B5EF4-FFF2-40B4-BE49-F238E27FC236}">
                <a16:creationId xmlns:a16="http://schemas.microsoft.com/office/drawing/2014/main" id="{A0557FF3-030D-7271-C7CC-8DAB6B09E5A3}"/>
              </a:ext>
            </a:extLst>
          </p:cNvPr>
          <p:cNvSpPr/>
          <p:nvPr/>
        </p:nvSpPr>
        <p:spPr>
          <a:xfrm>
            <a:off x="4249480" y="4593089"/>
            <a:ext cx="743990" cy="379430"/>
          </a:xfrm>
          <a:prstGeom prst="roundRect">
            <a:avLst/>
          </a:prstGeom>
          <a:solidFill>
            <a:srgbClr val="8661C5"/>
          </a:solidFill>
          <a:ln w="17145" cap="flat" cmpd="sng" algn="ctr">
            <a:solidFill>
              <a:srgbClr val="FFFFFF">
                <a:shade val="95000"/>
                <a:alpha val="50000"/>
                <a:satMod val="1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a:ea typeface="+mn-ea"/>
                <a:cs typeface="+mn-cs"/>
              </a:rPr>
              <a:t>Batch</a:t>
            </a:r>
          </a:p>
        </p:txBody>
      </p:sp>
      <p:sp>
        <p:nvSpPr>
          <p:cNvPr id="52" name="Rounded Rectangle 15">
            <a:extLst>
              <a:ext uri="{FF2B5EF4-FFF2-40B4-BE49-F238E27FC236}">
                <a16:creationId xmlns:a16="http://schemas.microsoft.com/office/drawing/2014/main" id="{A4552A4B-A66E-D710-1F7A-689D0994D6E8}"/>
              </a:ext>
            </a:extLst>
          </p:cNvPr>
          <p:cNvSpPr/>
          <p:nvPr/>
        </p:nvSpPr>
        <p:spPr>
          <a:xfrm>
            <a:off x="2697592" y="5113706"/>
            <a:ext cx="3439866" cy="379430"/>
          </a:xfrm>
          <a:prstGeom prst="roundRect">
            <a:avLst/>
          </a:prstGeom>
          <a:solidFill>
            <a:srgbClr val="8661C5"/>
          </a:solidFill>
          <a:ln w="17145" cap="flat" cmpd="sng" algn="ctr">
            <a:solidFill>
              <a:srgbClr val="FFFFFF">
                <a:shade val="95000"/>
                <a:alpha val="50000"/>
                <a:satMod val="1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Segoe UI"/>
                <a:ea typeface="+mn-ea"/>
                <a:cs typeface="+mn-cs"/>
              </a:rPr>
              <a:t>Data Sources   </a:t>
            </a:r>
          </a:p>
        </p:txBody>
      </p:sp>
      <p:sp>
        <p:nvSpPr>
          <p:cNvPr id="53" name="Rounded Rectangle 16">
            <a:extLst>
              <a:ext uri="{FF2B5EF4-FFF2-40B4-BE49-F238E27FC236}">
                <a16:creationId xmlns:a16="http://schemas.microsoft.com/office/drawing/2014/main" id="{DCCCAAC5-6735-8161-8541-9FF8B0285894}"/>
              </a:ext>
            </a:extLst>
          </p:cNvPr>
          <p:cNvSpPr/>
          <p:nvPr/>
        </p:nvSpPr>
        <p:spPr>
          <a:xfrm>
            <a:off x="5266554" y="4606297"/>
            <a:ext cx="858783" cy="379430"/>
          </a:xfrm>
          <a:prstGeom prst="roundRect">
            <a:avLst/>
          </a:prstGeom>
          <a:solidFill>
            <a:srgbClr val="8661C5"/>
          </a:solidFill>
          <a:ln w="17145" cap="flat" cmpd="sng" algn="ctr">
            <a:solidFill>
              <a:srgbClr val="FFFFFF">
                <a:shade val="95000"/>
                <a:alpha val="50000"/>
                <a:satMod val="1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Segoe UI"/>
                <a:ea typeface="+mn-ea"/>
                <a:cs typeface="+mn-cs"/>
              </a:rPr>
              <a:t>Stream</a:t>
            </a:r>
          </a:p>
        </p:txBody>
      </p:sp>
      <p:pic>
        <p:nvPicPr>
          <p:cNvPr id="54" name="Picture 6">
            <a:extLst>
              <a:ext uri="{FF2B5EF4-FFF2-40B4-BE49-F238E27FC236}">
                <a16:creationId xmlns:a16="http://schemas.microsoft.com/office/drawing/2014/main" id="{8A794DB2-664A-4602-D862-72E029F25DA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49215" y="5112810"/>
            <a:ext cx="639365" cy="309770"/>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4" descr="Hopsworks AI Lakehouse + Dagster = better together.">
            <a:extLst>
              <a:ext uri="{FF2B5EF4-FFF2-40B4-BE49-F238E27FC236}">
                <a16:creationId xmlns:a16="http://schemas.microsoft.com/office/drawing/2014/main" id="{80BE0573-7869-0AE8-E13F-136114381D8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935368" y="5135289"/>
            <a:ext cx="1155793" cy="341069"/>
          </a:xfrm>
          <a:prstGeom prst="rect">
            <a:avLst/>
          </a:prstGeom>
          <a:solidFill>
            <a:schemeClr val="accent5">
              <a:lumMod val="75000"/>
            </a:schemeClr>
          </a:solidFill>
        </p:spPr>
      </p:pic>
      <p:sp>
        <p:nvSpPr>
          <p:cNvPr id="76" name="TextBox 75">
            <a:extLst>
              <a:ext uri="{FF2B5EF4-FFF2-40B4-BE49-F238E27FC236}">
                <a16:creationId xmlns:a16="http://schemas.microsoft.com/office/drawing/2014/main" id="{3BE500D2-2D32-9D0C-808B-DD778E27A751}"/>
              </a:ext>
            </a:extLst>
          </p:cNvPr>
          <p:cNvSpPr txBox="1"/>
          <p:nvPr/>
        </p:nvSpPr>
        <p:spPr bwMode="auto">
          <a:xfrm>
            <a:off x="3084532" y="5576322"/>
            <a:ext cx="2628092" cy="305020"/>
          </a:xfrm>
          <a:prstGeom prst="rect">
            <a:avLst/>
          </a:prstGeom>
          <a:solidFill>
            <a:srgbClr val="8BBAE6"/>
          </a:solidFill>
          <a:ln w="9525" algn="ctr">
            <a:noFill/>
            <a:miter lim="800000"/>
            <a:headEnd/>
            <a:tailEnd/>
          </a:ln>
        </p:spPr>
        <p:txBody>
          <a:bodyPr vert="horz" wrap="none" lIns="0" tIns="0" rIns="0" bIns="0" numCol="1" rtlCol="0" anchor="t" anchorCtr="0" compatLnSpc="1">
            <a:prstTxWarp prst="textNoShape">
              <a:avLst/>
            </a:prstTxWarp>
            <a:spAutoFit/>
          </a:bodyPr>
          <a:lstStyle/>
          <a:p>
            <a:pPr marL="0" marR="0" lvl="0" indent="0" algn="l" defTabSz="357708" rtl="0" eaLnBrk="1" fontAlgn="auto" latinLnBrk="0" hangingPunct="1">
              <a:lnSpc>
                <a:spcPct val="140000"/>
              </a:lnSpc>
              <a:spcBef>
                <a:spcPts val="0"/>
              </a:spcBef>
              <a:spcAft>
                <a:spcPts val="0"/>
              </a:spcAft>
              <a:buClr>
                <a:srgbClr val="8DE971"/>
              </a:buClr>
              <a:buSzPct val="75000"/>
              <a:buFontTx/>
              <a:buNone/>
              <a:tabLst/>
              <a:defRPr/>
            </a:pPr>
            <a:r>
              <a:rPr kumimoji="0" lang="nl-NL" sz="1600" b="1" i="0" u="none" strike="noStrike" kern="1200" cap="none" spc="0" normalizeH="0" baseline="0" noProof="0">
                <a:ln>
                  <a:noFill/>
                </a:ln>
                <a:solidFill>
                  <a:srgbClr val="225B61"/>
                </a:solidFill>
                <a:effectLst/>
                <a:uLnTx/>
                <a:uFillTx/>
                <a:latin typeface="Segoe UI"/>
                <a:ea typeface="+mn-ea"/>
                <a:cs typeface="+mn-cs"/>
              </a:rPr>
              <a:t>Application / </a:t>
            </a:r>
            <a:r>
              <a:rPr kumimoji="0" lang="nl-NL" sz="1600" b="1" i="0" u="none" strike="noStrike" kern="1200" cap="none" spc="0" normalizeH="0" baseline="0" noProof="0" err="1">
                <a:ln>
                  <a:noFill/>
                </a:ln>
                <a:solidFill>
                  <a:srgbClr val="225B61"/>
                </a:solidFill>
                <a:effectLst/>
                <a:uLnTx/>
                <a:uFillTx/>
                <a:latin typeface="Segoe UI"/>
                <a:ea typeface="+mn-ea"/>
                <a:cs typeface="+mn-cs"/>
              </a:rPr>
              <a:t>Orchestration</a:t>
            </a:r>
            <a:endParaRPr kumimoji="0" lang="en-US" sz="1600" b="1" i="0" u="none" strike="noStrike" kern="1200" cap="none" spc="0" normalizeH="0" baseline="0" noProof="0">
              <a:ln>
                <a:noFill/>
              </a:ln>
              <a:solidFill>
                <a:srgbClr val="225B61"/>
              </a:solidFill>
              <a:effectLst/>
              <a:uLnTx/>
              <a:uFillTx/>
              <a:latin typeface="Segoe UI"/>
              <a:ea typeface="+mn-ea"/>
              <a:cs typeface="+mn-cs"/>
            </a:endParaRPr>
          </a:p>
        </p:txBody>
      </p:sp>
      <p:cxnSp>
        <p:nvCxnSpPr>
          <p:cNvPr id="78" name="Straight Arrow Connector 77">
            <a:extLst>
              <a:ext uri="{FF2B5EF4-FFF2-40B4-BE49-F238E27FC236}">
                <a16:creationId xmlns:a16="http://schemas.microsoft.com/office/drawing/2014/main" id="{F1FDC9F8-6ED0-C487-3261-42340CBEFE58}"/>
              </a:ext>
            </a:extLst>
          </p:cNvPr>
          <p:cNvCxnSpPr>
            <a:cxnSpLocks/>
          </p:cNvCxnSpPr>
          <p:nvPr/>
        </p:nvCxnSpPr>
        <p:spPr>
          <a:xfrm flipV="1">
            <a:off x="5734829" y="5058905"/>
            <a:ext cx="791103" cy="493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4" name="Magnetic Disk 3">
            <a:extLst>
              <a:ext uri="{FF2B5EF4-FFF2-40B4-BE49-F238E27FC236}">
                <a16:creationId xmlns:a16="http://schemas.microsoft.com/office/drawing/2014/main" id="{41EE5D6F-15FD-F103-C7A9-062D71BAD3BC}"/>
              </a:ext>
            </a:extLst>
          </p:cNvPr>
          <p:cNvSpPr/>
          <p:nvPr/>
        </p:nvSpPr>
        <p:spPr>
          <a:xfrm>
            <a:off x="384549" y="4214081"/>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85" name="Magnetic Disk 3">
            <a:extLst>
              <a:ext uri="{FF2B5EF4-FFF2-40B4-BE49-F238E27FC236}">
                <a16:creationId xmlns:a16="http://schemas.microsoft.com/office/drawing/2014/main" id="{30E9FE7F-46B5-89B5-20BD-635E25FFF70F}"/>
              </a:ext>
            </a:extLst>
          </p:cNvPr>
          <p:cNvSpPr/>
          <p:nvPr/>
        </p:nvSpPr>
        <p:spPr>
          <a:xfrm>
            <a:off x="375492" y="5405369"/>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86" name="Right Brace 85">
            <a:extLst>
              <a:ext uri="{FF2B5EF4-FFF2-40B4-BE49-F238E27FC236}">
                <a16:creationId xmlns:a16="http://schemas.microsoft.com/office/drawing/2014/main" id="{784C6375-BD5B-C64C-2080-622C675681AE}"/>
              </a:ext>
            </a:extLst>
          </p:cNvPr>
          <p:cNvSpPr/>
          <p:nvPr/>
        </p:nvSpPr>
        <p:spPr>
          <a:xfrm>
            <a:off x="2150330" y="3126129"/>
            <a:ext cx="464749" cy="3769615"/>
          </a:xfrm>
          <a:prstGeom prst="rightBrace">
            <a:avLst/>
          </a:prstGeom>
          <a:ln w="38100">
            <a:solidFill>
              <a:srgbClr val="292929"/>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88" name="TextBox 87">
            <a:extLst>
              <a:ext uri="{FF2B5EF4-FFF2-40B4-BE49-F238E27FC236}">
                <a16:creationId xmlns:a16="http://schemas.microsoft.com/office/drawing/2014/main" id="{8D60B9FD-3D88-620C-21A3-AD89842055D5}"/>
              </a:ext>
            </a:extLst>
          </p:cNvPr>
          <p:cNvSpPr txBox="1"/>
          <p:nvPr/>
        </p:nvSpPr>
        <p:spPr>
          <a:xfrm>
            <a:off x="355451" y="577269"/>
            <a:ext cx="1813958" cy="2308324"/>
          </a:xfrm>
          <a:prstGeom prst="rect">
            <a:avLst/>
          </a:prstGeom>
          <a:solidFill>
            <a:srgbClr val="92D050"/>
          </a:solidFill>
          <a:ln w="28575">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225B61"/>
                </a:solidFill>
                <a:effectLst/>
                <a:uLnTx/>
                <a:uFillTx/>
                <a:latin typeface="Segoe Sans Text Semilight"/>
                <a:ea typeface="+mn-ea"/>
                <a:cs typeface="+mn-cs"/>
              </a:rPr>
              <a:t>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Offshore / Onshore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Production Platforms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err="1">
                <a:ln>
                  <a:noFill/>
                </a:ln>
                <a:solidFill>
                  <a:srgbClr val="225B61"/>
                </a:solidFill>
                <a:effectLst/>
                <a:uLnTx/>
                <a:uFillTx/>
                <a:latin typeface="Segoe Sans Text Semilight"/>
                <a:ea typeface="+mn-ea"/>
                <a:cs typeface="+mn-cs"/>
              </a:rPr>
              <a:t>Refineries</a:t>
            </a: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 / Chemical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err="1">
                <a:ln>
                  <a:noFill/>
                </a:ln>
                <a:solidFill>
                  <a:srgbClr val="225B61"/>
                </a:solidFill>
                <a:effectLst/>
                <a:uLnTx/>
                <a:uFillTx/>
                <a:latin typeface="Segoe Sans Text Semilight"/>
                <a:ea typeface="+mn-ea"/>
                <a:cs typeface="+mn-cs"/>
              </a:rPr>
              <a:t>Plants</a:t>
            </a:r>
            <a:endParaRPr kumimoji="0" lang="nl-NL" sz="1400" b="1" i="0" u="none" strike="noStrike" kern="1200" cap="none" spc="0" normalizeH="0" baseline="0" noProof="0">
              <a:ln>
                <a:noFill/>
              </a:ln>
              <a:solidFill>
                <a:srgbClr val="225B61"/>
              </a:solidFill>
              <a:effectLst/>
              <a:uLnTx/>
              <a:uFillTx/>
              <a:latin typeface="Segoe Sans Text Semiligh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400" b="1" i="0" u="none" strike="noStrike" kern="1200" cap="none" spc="0" normalizeH="0" baseline="0" noProof="0">
              <a:ln>
                <a:noFill/>
              </a:ln>
              <a:solidFill>
                <a:srgbClr val="225B61"/>
              </a:solidFill>
              <a:effectLst/>
              <a:uLnTx/>
              <a:uFillTx/>
              <a:latin typeface="Segoe Sans Text Semiligh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225B61"/>
                </a:solidFill>
                <a:effectLst/>
                <a:uLnTx/>
                <a:uFillTx/>
                <a:latin typeface="Segoe Sans Text Semilight"/>
                <a:ea typeface="+mn-ea"/>
                <a:cs typeface="+mn-cs"/>
              </a:rPr>
              <a:t>Manufacturing: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err="1">
                <a:ln>
                  <a:noFill/>
                </a:ln>
                <a:solidFill>
                  <a:srgbClr val="225B61"/>
                </a:solidFill>
                <a:effectLst/>
                <a:uLnTx/>
                <a:uFillTx/>
                <a:latin typeface="Segoe Sans Text Semilight"/>
                <a:ea typeface="+mn-ea"/>
                <a:cs typeface="+mn-cs"/>
              </a:rPr>
              <a:t>Factories</a:t>
            </a: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Production Lines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err="1">
                <a:ln>
                  <a:noFill/>
                </a:ln>
                <a:solidFill>
                  <a:srgbClr val="225B61"/>
                </a:solidFill>
                <a:effectLst/>
                <a:uLnTx/>
                <a:uFillTx/>
                <a:latin typeface="Segoe Sans Text Semilight"/>
                <a:ea typeface="+mn-ea"/>
                <a:cs typeface="+mn-cs"/>
              </a:rPr>
              <a:t>Processsing</a:t>
            </a: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 </a:t>
            </a:r>
            <a:r>
              <a:rPr kumimoji="0" lang="nl-NL" sz="1400" b="1" i="0" u="none" strike="noStrike" kern="1200" cap="none" spc="0" normalizeH="0" baseline="0" noProof="0" err="1">
                <a:ln>
                  <a:noFill/>
                </a:ln>
                <a:solidFill>
                  <a:srgbClr val="225B61"/>
                </a:solidFill>
                <a:effectLst/>
                <a:uLnTx/>
                <a:uFillTx/>
                <a:latin typeface="Segoe Sans Text Semilight"/>
                <a:ea typeface="+mn-ea"/>
                <a:cs typeface="+mn-cs"/>
              </a:rPr>
              <a:t>Plants</a:t>
            </a:r>
            <a:endParaRPr kumimoji="0" lang="en-US" sz="1400" b="1"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89" name="TextBox 88">
            <a:extLst>
              <a:ext uri="{FF2B5EF4-FFF2-40B4-BE49-F238E27FC236}">
                <a16:creationId xmlns:a16="http://schemas.microsoft.com/office/drawing/2014/main" id="{C584935B-9A02-208E-D0CA-DB5B05F7F57C}"/>
              </a:ext>
            </a:extLst>
          </p:cNvPr>
          <p:cNvSpPr txBox="1"/>
          <p:nvPr/>
        </p:nvSpPr>
        <p:spPr>
          <a:xfrm>
            <a:off x="1897273" y="3355192"/>
            <a:ext cx="1238544" cy="954107"/>
          </a:xfrm>
          <a:prstGeom prst="rect">
            <a:avLst/>
          </a:prstGeom>
          <a:solidFill>
            <a:schemeClr val="accent2">
              <a:lumMod val="40000"/>
              <a:lumOff val="60000"/>
            </a:schemeClr>
          </a:solidFill>
          <a:ln w="28575">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err="1">
                <a:ln>
                  <a:noFill/>
                </a:ln>
                <a:solidFill>
                  <a:srgbClr val="225B61"/>
                </a:solidFill>
                <a:effectLst/>
                <a:uLnTx/>
                <a:uFillTx/>
                <a:latin typeface="Segoe Sans Text Semilight"/>
                <a:ea typeface="+mn-ea"/>
                <a:cs typeface="+mn-cs"/>
              </a:rPr>
              <a:t>Aveva</a:t>
            </a:r>
            <a:endParaRPr kumimoji="0" lang="nl-NL" sz="1400" b="1" i="0" u="none" strike="noStrike" kern="1200" cap="none" spc="0" normalizeH="0" baseline="0" noProof="0">
              <a:ln>
                <a:noFill/>
              </a:ln>
              <a:solidFill>
                <a:srgbClr val="225B61"/>
              </a:solidFill>
              <a:effectLst/>
              <a:uLnTx/>
              <a:uFillTx/>
              <a:latin typeface="Segoe Sans Text Semiligh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err="1">
                <a:ln>
                  <a:noFill/>
                </a:ln>
                <a:solidFill>
                  <a:srgbClr val="225B61"/>
                </a:solidFill>
                <a:effectLst/>
                <a:uLnTx/>
                <a:uFillTx/>
                <a:latin typeface="Segoe Sans Text Semilight"/>
                <a:ea typeface="+mn-ea"/>
                <a:cs typeface="+mn-cs"/>
              </a:rPr>
              <a:t>OSIsoft</a:t>
            </a:r>
            <a:endParaRPr kumimoji="0" lang="nl-NL" sz="1400" b="1" i="0" u="none" strike="noStrike" kern="1200" cap="none" spc="0" normalizeH="0" baseline="0" noProof="0">
              <a:ln>
                <a:noFill/>
              </a:ln>
              <a:solidFill>
                <a:srgbClr val="225B61"/>
              </a:solidFill>
              <a:effectLst/>
              <a:uLnTx/>
              <a:uFillTx/>
              <a:latin typeface="Segoe Sans Text Semiligh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PI Interfaces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PI </a:t>
            </a:r>
            <a:r>
              <a:rPr kumimoji="0" lang="nl-NL" sz="1400" b="1" i="0" u="none" strike="noStrike" kern="1200" cap="none" spc="0" normalizeH="0" baseline="0" noProof="0" err="1">
                <a:ln>
                  <a:noFill/>
                </a:ln>
                <a:solidFill>
                  <a:srgbClr val="225B61"/>
                </a:solidFill>
                <a:effectLst/>
                <a:uLnTx/>
                <a:uFillTx/>
                <a:latin typeface="Segoe Sans Text Semilight"/>
                <a:ea typeface="+mn-ea"/>
                <a:cs typeface="+mn-cs"/>
              </a:rPr>
              <a:t>Connectors</a:t>
            </a:r>
            <a:endParaRPr kumimoji="0" lang="nl-NL" sz="1400" b="1"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90" name="Magnetic Disk 3">
            <a:extLst>
              <a:ext uri="{FF2B5EF4-FFF2-40B4-BE49-F238E27FC236}">
                <a16:creationId xmlns:a16="http://schemas.microsoft.com/office/drawing/2014/main" id="{17986A1D-118E-DA4B-87D9-55D3376A9806}"/>
              </a:ext>
            </a:extLst>
          </p:cNvPr>
          <p:cNvSpPr/>
          <p:nvPr/>
        </p:nvSpPr>
        <p:spPr>
          <a:xfrm>
            <a:off x="527892" y="5557769"/>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91" name="Magnetic Disk 3">
            <a:extLst>
              <a:ext uri="{FF2B5EF4-FFF2-40B4-BE49-F238E27FC236}">
                <a16:creationId xmlns:a16="http://schemas.microsoft.com/office/drawing/2014/main" id="{6C1EADBC-1759-361D-7AF6-E8DED3915A5A}"/>
              </a:ext>
            </a:extLst>
          </p:cNvPr>
          <p:cNvSpPr/>
          <p:nvPr/>
        </p:nvSpPr>
        <p:spPr>
          <a:xfrm>
            <a:off x="680292" y="5710169"/>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92" name="Magnetic Disk 3">
            <a:extLst>
              <a:ext uri="{FF2B5EF4-FFF2-40B4-BE49-F238E27FC236}">
                <a16:creationId xmlns:a16="http://schemas.microsoft.com/office/drawing/2014/main" id="{19A8A9B5-C22C-340A-D3FA-A23C112B8F51}"/>
              </a:ext>
            </a:extLst>
          </p:cNvPr>
          <p:cNvSpPr/>
          <p:nvPr/>
        </p:nvSpPr>
        <p:spPr>
          <a:xfrm>
            <a:off x="832692" y="5862569"/>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94" name="Magnetic Disk 3">
            <a:extLst>
              <a:ext uri="{FF2B5EF4-FFF2-40B4-BE49-F238E27FC236}">
                <a16:creationId xmlns:a16="http://schemas.microsoft.com/office/drawing/2014/main" id="{5CAD1151-EFA2-ACF0-0C8D-D1866B5D438B}"/>
              </a:ext>
            </a:extLst>
          </p:cNvPr>
          <p:cNvSpPr/>
          <p:nvPr/>
        </p:nvSpPr>
        <p:spPr>
          <a:xfrm>
            <a:off x="536949" y="4366481"/>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95" name="Magnetic Disk 3">
            <a:extLst>
              <a:ext uri="{FF2B5EF4-FFF2-40B4-BE49-F238E27FC236}">
                <a16:creationId xmlns:a16="http://schemas.microsoft.com/office/drawing/2014/main" id="{E4B1D1E1-5E26-CD87-0BE9-291512F49A2F}"/>
              </a:ext>
            </a:extLst>
          </p:cNvPr>
          <p:cNvSpPr/>
          <p:nvPr/>
        </p:nvSpPr>
        <p:spPr>
          <a:xfrm>
            <a:off x="689349" y="4518881"/>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96" name="Magnetic Disk 3">
            <a:extLst>
              <a:ext uri="{FF2B5EF4-FFF2-40B4-BE49-F238E27FC236}">
                <a16:creationId xmlns:a16="http://schemas.microsoft.com/office/drawing/2014/main" id="{03C92E79-A4D8-811D-8E82-94D1CAF6733E}"/>
              </a:ext>
            </a:extLst>
          </p:cNvPr>
          <p:cNvSpPr/>
          <p:nvPr/>
        </p:nvSpPr>
        <p:spPr>
          <a:xfrm>
            <a:off x="841749" y="4671281"/>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97" name="Magnetic Disk 3">
            <a:extLst>
              <a:ext uri="{FF2B5EF4-FFF2-40B4-BE49-F238E27FC236}">
                <a16:creationId xmlns:a16="http://schemas.microsoft.com/office/drawing/2014/main" id="{B18AE02C-A2B9-156B-F5F6-AD5404329342}"/>
              </a:ext>
            </a:extLst>
          </p:cNvPr>
          <p:cNvSpPr/>
          <p:nvPr/>
        </p:nvSpPr>
        <p:spPr>
          <a:xfrm>
            <a:off x="529828" y="3156072"/>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98" name="Magnetic Disk 3">
            <a:extLst>
              <a:ext uri="{FF2B5EF4-FFF2-40B4-BE49-F238E27FC236}">
                <a16:creationId xmlns:a16="http://schemas.microsoft.com/office/drawing/2014/main" id="{062BCEFA-1391-C59F-BE6B-54D862129D4F}"/>
              </a:ext>
            </a:extLst>
          </p:cNvPr>
          <p:cNvSpPr/>
          <p:nvPr/>
        </p:nvSpPr>
        <p:spPr>
          <a:xfrm>
            <a:off x="682228" y="3308472"/>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99" name="Magnetic Disk 3">
            <a:extLst>
              <a:ext uri="{FF2B5EF4-FFF2-40B4-BE49-F238E27FC236}">
                <a16:creationId xmlns:a16="http://schemas.microsoft.com/office/drawing/2014/main" id="{42E13ACB-D782-3036-2F0A-41260E3F481C}"/>
              </a:ext>
            </a:extLst>
          </p:cNvPr>
          <p:cNvSpPr/>
          <p:nvPr/>
        </p:nvSpPr>
        <p:spPr>
          <a:xfrm>
            <a:off x="834628" y="3460872"/>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101" name="TextBox 100">
            <a:extLst>
              <a:ext uri="{FF2B5EF4-FFF2-40B4-BE49-F238E27FC236}">
                <a16:creationId xmlns:a16="http://schemas.microsoft.com/office/drawing/2014/main" id="{385E973E-329E-12E1-25AB-2737AA57D01D}"/>
              </a:ext>
            </a:extLst>
          </p:cNvPr>
          <p:cNvSpPr txBox="1"/>
          <p:nvPr/>
        </p:nvSpPr>
        <p:spPr>
          <a:xfrm>
            <a:off x="9494917" y="1231368"/>
            <a:ext cx="2720255" cy="1384995"/>
          </a:xfrm>
          <a:prstGeom prst="rect">
            <a:avLst/>
          </a:prstGeom>
          <a:solidFill>
            <a:srgbClr val="92D050"/>
          </a:solidFill>
          <a:ln w="28575">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err="1">
                <a:ln>
                  <a:noFill/>
                </a:ln>
                <a:solidFill>
                  <a:srgbClr val="225B61"/>
                </a:solidFill>
                <a:effectLst/>
                <a:uLnTx/>
                <a:uFillTx/>
                <a:latin typeface="Segoe Sans Text Semilight"/>
                <a:ea typeface="+mn-ea"/>
                <a:cs typeface="+mn-cs"/>
              </a:rPr>
              <a:t>Acuvate</a:t>
            </a: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 MS </a:t>
            </a:r>
            <a:r>
              <a:rPr kumimoji="0" lang="nl-NL" sz="1400" b="1" i="0" u="none" strike="noStrike" kern="1200" cap="none" spc="0" normalizeH="0" baseline="0" noProof="0" err="1">
                <a:ln>
                  <a:noFill/>
                </a:ln>
                <a:solidFill>
                  <a:srgbClr val="225B61"/>
                </a:solidFill>
                <a:effectLst/>
                <a:uLnTx/>
                <a:uFillTx/>
                <a:latin typeface="Segoe Sans Text Semilight"/>
                <a:ea typeface="+mn-ea"/>
                <a:cs typeface="+mn-cs"/>
              </a:rPr>
              <a:t>Fabric</a:t>
            </a: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 business apps:</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1" i="0" u="none" strike="noStrike" kern="1200" cap="none" spc="0" normalizeH="0" baseline="0" noProof="0" err="1">
                <a:ln>
                  <a:noFill/>
                </a:ln>
                <a:solidFill>
                  <a:srgbClr val="225B61"/>
                </a:solidFill>
                <a:effectLst/>
                <a:uLnTx/>
                <a:uFillTx/>
                <a:latin typeface="Segoe Sans Text Semilight"/>
                <a:ea typeface="+mn-ea"/>
                <a:cs typeface="+mn-cs"/>
              </a:rPr>
              <a:t>Predictive</a:t>
            </a: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 Maintenance</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OEE (Overall </a:t>
            </a:r>
            <a:r>
              <a:rPr kumimoji="0" lang="nl-NL" sz="1400" b="1" i="0" u="none" strike="noStrike" kern="1200" cap="none" spc="0" normalizeH="0" baseline="0" noProof="0" err="1">
                <a:ln>
                  <a:noFill/>
                </a:ln>
                <a:solidFill>
                  <a:srgbClr val="225B61"/>
                </a:solidFill>
                <a:effectLst/>
                <a:uLnTx/>
                <a:uFillTx/>
                <a:latin typeface="Segoe Sans Text Semilight"/>
                <a:ea typeface="+mn-ea"/>
                <a:cs typeface="+mn-cs"/>
              </a:rPr>
              <a:t>Eqp</a:t>
            </a: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 Efficiency)</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Production </a:t>
            </a:r>
            <a:r>
              <a:rPr kumimoji="0" lang="nl-NL" sz="1400" b="1" i="0" u="none" strike="noStrike" kern="1200" cap="none" spc="0" normalizeH="0" baseline="0" noProof="0" err="1">
                <a:ln>
                  <a:noFill/>
                </a:ln>
                <a:solidFill>
                  <a:srgbClr val="225B61"/>
                </a:solidFill>
                <a:effectLst/>
                <a:uLnTx/>
                <a:uFillTx/>
                <a:latin typeface="Segoe Sans Text Semilight"/>
                <a:ea typeface="+mn-ea"/>
                <a:cs typeface="+mn-cs"/>
              </a:rPr>
              <a:t>Optimisation</a:t>
            </a:r>
            <a:endParaRPr kumimoji="0" lang="nl-NL" sz="1400" b="1" i="0" u="none" strike="noStrike" kern="1200" cap="none" spc="0" normalizeH="0" baseline="0" noProof="0">
              <a:ln>
                <a:noFill/>
              </a:ln>
              <a:solidFill>
                <a:srgbClr val="225B61"/>
              </a:solidFill>
              <a:effectLst/>
              <a:uLnTx/>
              <a:uFillTx/>
              <a:latin typeface="Segoe Sans Text Semilight"/>
              <a:ea typeface="+mn-ea"/>
              <a:cs typeface="+mn-cs"/>
            </a:endParaRP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Plant Energy Efficiency</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400" b="1" i="0" u="none" strike="noStrike" kern="1200" cap="none" spc="0" normalizeH="0" baseline="0" noProof="0">
                <a:ln>
                  <a:noFill/>
                </a:ln>
                <a:solidFill>
                  <a:srgbClr val="225B61"/>
                </a:solidFill>
                <a:effectLst/>
                <a:uLnTx/>
                <a:uFillTx/>
                <a:latin typeface="Segoe Sans Text Semilight"/>
                <a:ea typeface="+mn-ea"/>
                <a:cs typeface="+mn-cs"/>
              </a:rPr>
              <a:t>Etc.</a:t>
            </a:r>
            <a:endParaRPr kumimoji="0" lang="en-US" sz="1400" b="1" i="0" u="none" strike="noStrike" kern="1200" cap="none" spc="0" normalizeH="0" baseline="0" noProof="0">
              <a:ln>
                <a:noFill/>
              </a:ln>
              <a:solidFill>
                <a:srgbClr val="225B61"/>
              </a:solidFill>
              <a:effectLst/>
              <a:uLnTx/>
              <a:uFillTx/>
              <a:latin typeface="Segoe Sans Text Semilight"/>
              <a:ea typeface="+mn-ea"/>
              <a:cs typeface="+mn-cs"/>
            </a:endParaRPr>
          </a:p>
        </p:txBody>
      </p:sp>
      <p:cxnSp>
        <p:nvCxnSpPr>
          <p:cNvPr id="102" name="Straight Arrow Connector 101">
            <a:extLst>
              <a:ext uri="{FF2B5EF4-FFF2-40B4-BE49-F238E27FC236}">
                <a16:creationId xmlns:a16="http://schemas.microsoft.com/office/drawing/2014/main" id="{1BF0B5E9-E796-BDFC-8F5F-8C4AB0A36E06}"/>
              </a:ext>
            </a:extLst>
          </p:cNvPr>
          <p:cNvCxnSpPr>
            <a:cxnSpLocks/>
          </p:cNvCxnSpPr>
          <p:nvPr/>
        </p:nvCxnSpPr>
        <p:spPr>
          <a:xfrm>
            <a:off x="10403084" y="2467007"/>
            <a:ext cx="11701" cy="54831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8FDF79D0-D89E-3273-9FD3-44C0E1A6A893}"/>
              </a:ext>
            </a:extLst>
          </p:cNvPr>
          <p:cNvSpPr txBox="1"/>
          <p:nvPr/>
        </p:nvSpPr>
        <p:spPr>
          <a:xfrm>
            <a:off x="7287321" y="1253535"/>
            <a:ext cx="2041537" cy="584775"/>
          </a:xfrm>
          <a:prstGeom prst="rect">
            <a:avLst/>
          </a:prstGeom>
          <a:solidFill>
            <a:srgbClr val="92D050"/>
          </a:solidFill>
          <a:ln w="28575">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err="1">
                <a:ln>
                  <a:noFill/>
                </a:ln>
                <a:solidFill>
                  <a:srgbClr val="225B61"/>
                </a:solidFill>
                <a:effectLst/>
                <a:uLnTx/>
                <a:uFillTx/>
                <a:latin typeface="Segoe Sans Text Semilight"/>
                <a:ea typeface="+mn-ea"/>
                <a:cs typeface="+mn-cs"/>
              </a:rPr>
              <a:t>Acuvate</a:t>
            </a:r>
            <a:r>
              <a:rPr kumimoji="0" lang="nl-NL" sz="1600" b="1" i="0" u="none" strike="noStrike" kern="1200" cap="none" spc="0" normalizeH="0" baseline="0" noProof="0">
                <a:ln>
                  <a:noFill/>
                </a:ln>
                <a:solidFill>
                  <a:srgbClr val="225B61"/>
                </a:solidFill>
                <a:effectLst/>
                <a:uLnTx/>
                <a:uFillTx/>
                <a:latin typeface="Segoe Sans Text Semilight"/>
                <a:ea typeface="+mn-ea"/>
                <a:cs typeface="+mn-cs"/>
              </a:rPr>
              <a:t> MS </a:t>
            </a:r>
            <a:r>
              <a:rPr kumimoji="0" lang="nl-NL" sz="1600" b="1" i="0" u="none" strike="noStrike" kern="1200" cap="none" spc="0" normalizeH="0" baseline="0" noProof="0" err="1">
                <a:ln>
                  <a:noFill/>
                </a:ln>
                <a:solidFill>
                  <a:srgbClr val="225B61"/>
                </a:solidFill>
                <a:effectLst/>
                <a:uLnTx/>
                <a:uFillTx/>
                <a:latin typeface="Segoe Sans Text Semilight"/>
                <a:ea typeface="+mn-ea"/>
                <a:cs typeface="+mn-cs"/>
              </a:rPr>
              <a:t>PowerBI</a:t>
            </a:r>
            <a:r>
              <a:rPr kumimoji="0" lang="nl-NL" sz="1600" b="1" i="0" u="none" strike="noStrike" kern="1200" cap="none" spc="0" normalizeH="0" baseline="0" noProof="0">
                <a:ln>
                  <a:noFill/>
                </a:ln>
                <a:solidFill>
                  <a:srgbClr val="225B61"/>
                </a:solidFill>
                <a:effectLst/>
                <a:uLnTx/>
                <a:uFillTx/>
                <a:latin typeface="Segoe Sans Text Semilight"/>
                <a:ea typeface="+mn-ea"/>
                <a:cs typeface="+mn-cs"/>
              </a:rPr>
              <a:t> Dashboarding.</a:t>
            </a:r>
            <a:endParaRPr kumimoji="0" lang="en-US" sz="1400" b="1"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112" name="TextBox 111">
            <a:extLst>
              <a:ext uri="{FF2B5EF4-FFF2-40B4-BE49-F238E27FC236}">
                <a16:creationId xmlns:a16="http://schemas.microsoft.com/office/drawing/2014/main" id="{691BE64A-D60F-5250-9ADF-A001BE2974BE}"/>
              </a:ext>
            </a:extLst>
          </p:cNvPr>
          <p:cNvSpPr txBox="1"/>
          <p:nvPr/>
        </p:nvSpPr>
        <p:spPr>
          <a:xfrm>
            <a:off x="4761586" y="6202545"/>
            <a:ext cx="3074935" cy="338554"/>
          </a:xfrm>
          <a:prstGeom prst="rect">
            <a:avLst/>
          </a:prstGeom>
          <a:solidFill>
            <a:srgbClr val="92D050"/>
          </a:solidFill>
          <a:ln w="28575">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225B61"/>
                </a:solidFill>
                <a:effectLst/>
                <a:uLnTx/>
                <a:uFillTx/>
                <a:latin typeface="Segoe Sans Text Semilight"/>
                <a:ea typeface="+mn-ea"/>
                <a:cs typeface="+mn-cs"/>
              </a:rPr>
              <a:t>ERP (SAP / </a:t>
            </a:r>
            <a:r>
              <a:rPr kumimoji="0" lang="nl-NL" sz="1600" b="1" i="0" u="none" strike="noStrike" kern="1200" cap="none" spc="0" normalizeH="0" baseline="0" noProof="0" err="1">
                <a:ln>
                  <a:noFill/>
                </a:ln>
                <a:solidFill>
                  <a:srgbClr val="225B61"/>
                </a:solidFill>
                <a:effectLst/>
                <a:uLnTx/>
                <a:uFillTx/>
                <a:latin typeface="Segoe Sans Text Semilight"/>
                <a:ea typeface="+mn-ea"/>
                <a:cs typeface="+mn-cs"/>
              </a:rPr>
              <a:t>Maximo</a:t>
            </a:r>
            <a:r>
              <a:rPr kumimoji="0" lang="nl-NL" sz="1600" b="1" i="0" u="none" strike="noStrike" kern="1200" cap="none" spc="0" normalizeH="0" baseline="0" noProof="0">
                <a:ln>
                  <a:noFill/>
                </a:ln>
                <a:solidFill>
                  <a:srgbClr val="225B61"/>
                </a:solidFill>
                <a:effectLst/>
                <a:uLnTx/>
                <a:uFillTx/>
                <a:latin typeface="Segoe Sans Text Semilight"/>
                <a:ea typeface="+mn-ea"/>
                <a:cs typeface="+mn-cs"/>
              </a:rPr>
              <a:t> / etc.)</a:t>
            </a:r>
            <a:endParaRPr kumimoji="0" lang="en-US" sz="1400" b="1" i="0" u="none" strike="noStrike" kern="1200" cap="none" spc="0" normalizeH="0" baseline="0" noProof="0">
              <a:ln>
                <a:noFill/>
              </a:ln>
              <a:solidFill>
                <a:srgbClr val="225B61"/>
              </a:solidFill>
              <a:effectLst/>
              <a:uLnTx/>
              <a:uFillTx/>
              <a:latin typeface="Segoe Sans Text Semilight"/>
              <a:ea typeface="+mn-ea"/>
              <a:cs typeface="+mn-cs"/>
            </a:endParaRPr>
          </a:p>
        </p:txBody>
      </p:sp>
      <p:cxnSp>
        <p:nvCxnSpPr>
          <p:cNvPr id="113" name="Straight Arrow Connector 112">
            <a:extLst>
              <a:ext uri="{FF2B5EF4-FFF2-40B4-BE49-F238E27FC236}">
                <a16:creationId xmlns:a16="http://schemas.microsoft.com/office/drawing/2014/main" id="{F8C3B5F4-6852-8852-7E19-27969EB5F5D7}"/>
              </a:ext>
            </a:extLst>
          </p:cNvPr>
          <p:cNvCxnSpPr>
            <a:cxnSpLocks/>
          </p:cNvCxnSpPr>
          <p:nvPr/>
        </p:nvCxnSpPr>
        <p:spPr>
          <a:xfrm flipH="1" flipV="1">
            <a:off x="6405461" y="5303421"/>
            <a:ext cx="25382" cy="95192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6" name="Magnetic Disk 3">
            <a:extLst>
              <a:ext uri="{FF2B5EF4-FFF2-40B4-BE49-F238E27FC236}">
                <a16:creationId xmlns:a16="http://schemas.microsoft.com/office/drawing/2014/main" id="{5715DF27-ADE8-BAAC-B00C-E3C02BB2A15B}"/>
              </a:ext>
            </a:extLst>
          </p:cNvPr>
          <p:cNvSpPr/>
          <p:nvPr/>
        </p:nvSpPr>
        <p:spPr>
          <a:xfrm>
            <a:off x="994149" y="4823681"/>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117" name="Magnetic Disk 3">
            <a:extLst>
              <a:ext uri="{FF2B5EF4-FFF2-40B4-BE49-F238E27FC236}">
                <a16:creationId xmlns:a16="http://schemas.microsoft.com/office/drawing/2014/main" id="{E61BDFFF-0E75-53C1-5A6B-6C7FA9B14B13}"/>
              </a:ext>
            </a:extLst>
          </p:cNvPr>
          <p:cNvSpPr/>
          <p:nvPr/>
        </p:nvSpPr>
        <p:spPr>
          <a:xfrm>
            <a:off x="1146549" y="4976081"/>
            <a:ext cx="778862" cy="1062406"/>
          </a:xfrm>
          <a:prstGeom prst="flowChartMagneticDisk">
            <a:avLst/>
          </a:prstGeom>
          <a:solidFill>
            <a:srgbClr val="FFE399">
              <a:lumMod val="75000"/>
            </a:srgbClr>
          </a:solidFill>
          <a:ln w="17145" cap="flat" cmpd="sng" algn="ctr">
            <a:solidFill>
              <a:srgbClr val="292929"/>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225B61"/>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225B61"/>
                </a:solidFill>
                <a:effectLst/>
                <a:uLnTx/>
                <a:uFillTx/>
                <a:latin typeface="Segoe UI"/>
                <a:ea typeface="+mn-ea"/>
                <a:cs typeface="+mn-cs"/>
              </a:rPr>
              <a:t>Interface</a:t>
            </a:r>
          </a:p>
        </p:txBody>
      </p:sp>
      <p:sp>
        <p:nvSpPr>
          <p:cNvPr id="120" name="TextBox 119">
            <a:extLst>
              <a:ext uri="{FF2B5EF4-FFF2-40B4-BE49-F238E27FC236}">
                <a16:creationId xmlns:a16="http://schemas.microsoft.com/office/drawing/2014/main" id="{72B50DDA-053E-A9EF-3DE7-1FEC2C86888A}"/>
              </a:ext>
            </a:extLst>
          </p:cNvPr>
          <p:cNvSpPr txBox="1"/>
          <p:nvPr/>
        </p:nvSpPr>
        <p:spPr>
          <a:xfrm>
            <a:off x="4761585" y="6528086"/>
            <a:ext cx="3074935" cy="338554"/>
          </a:xfrm>
          <a:prstGeom prst="rect">
            <a:avLst/>
          </a:prstGeom>
          <a:solidFill>
            <a:srgbClr val="92D050"/>
          </a:solidFill>
          <a:ln w="28575">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225B61"/>
                </a:solidFill>
                <a:effectLst/>
                <a:uLnTx/>
                <a:uFillTx/>
                <a:latin typeface="Segoe Sans Text Semilight"/>
                <a:ea typeface="+mn-ea"/>
                <a:cs typeface="+mn-cs"/>
              </a:rPr>
              <a:t>Other data sources</a:t>
            </a:r>
            <a:endParaRPr kumimoji="0" lang="en-US" sz="1400" b="1"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121" name="TextBox 120">
            <a:extLst>
              <a:ext uri="{FF2B5EF4-FFF2-40B4-BE49-F238E27FC236}">
                <a16:creationId xmlns:a16="http://schemas.microsoft.com/office/drawing/2014/main" id="{8137E6AD-CAD4-6786-2595-B0EF5C378BDC}"/>
              </a:ext>
            </a:extLst>
          </p:cNvPr>
          <p:cNvSpPr txBox="1"/>
          <p:nvPr/>
        </p:nvSpPr>
        <p:spPr>
          <a:xfrm>
            <a:off x="10765749" y="3151258"/>
            <a:ext cx="1457925" cy="584775"/>
          </a:xfrm>
          <a:prstGeom prst="rect">
            <a:avLst/>
          </a:prstGeom>
          <a:solidFill>
            <a:srgbClr val="92D050"/>
          </a:solidFill>
          <a:ln w="28575">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225B61"/>
                </a:solidFill>
                <a:effectLst/>
                <a:uLnTx/>
                <a:uFillTx/>
                <a:latin typeface="Segoe Sans Text Semilight"/>
                <a:ea typeface="+mn-ea"/>
                <a:cs typeface="+mn-cs"/>
              </a:rPr>
              <a:t>Falkor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225B61"/>
                </a:solidFill>
                <a:effectLst/>
                <a:uLnTx/>
                <a:uFillTx/>
                <a:latin typeface="Segoe Sans Text Semilight"/>
                <a:ea typeface="+mn-ea"/>
                <a:cs typeface="+mn-cs"/>
              </a:rPr>
              <a:t> Digital </a:t>
            </a:r>
            <a:r>
              <a:rPr kumimoji="0" lang="nl-NL" sz="1600" b="1" i="0" u="none" strike="noStrike" kern="1200" cap="none" spc="0" normalizeH="0" baseline="0" noProof="0" err="1">
                <a:ln>
                  <a:noFill/>
                </a:ln>
                <a:solidFill>
                  <a:srgbClr val="225B61"/>
                </a:solidFill>
                <a:effectLst/>
                <a:uLnTx/>
                <a:uFillTx/>
                <a:latin typeface="Segoe Sans Text Semilight"/>
                <a:ea typeface="+mn-ea"/>
                <a:cs typeface="+mn-cs"/>
              </a:rPr>
              <a:t>Twin</a:t>
            </a:r>
            <a:endParaRPr kumimoji="0" lang="en-US" sz="1400" b="1" i="0" u="none" strike="noStrike" kern="1200" cap="none" spc="0" normalizeH="0" baseline="0" noProof="0">
              <a:ln>
                <a:noFill/>
              </a:ln>
              <a:solidFill>
                <a:srgbClr val="225B61"/>
              </a:solidFill>
              <a:effectLst/>
              <a:uLnTx/>
              <a:uFillTx/>
              <a:latin typeface="Segoe Sans Text Semilight"/>
              <a:ea typeface="+mn-ea"/>
              <a:cs typeface="+mn-cs"/>
            </a:endParaRPr>
          </a:p>
        </p:txBody>
      </p:sp>
      <p:cxnSp>
        <p:nvCxnSpPr>
          <p:cNvPr id="110" name="Straight Arrow Connector 109">
            <a:extLst>
              <a:ext uri="{FF2B5EF4-FFF2-40B4-BE49-F238E27FC236}">
                <a16:creationId xmlns:a16="http://schemas.microsoft.com/office/drawing/2014/main" id="{A4CC1BB6-B43B-527B-E499-7442FD301CF3}"/>
              </a:ext>
            </a:extLst>
          </p:cNvPr>
          <p:cNvCxnSpPr>
            <a:cxnSpLocks/>
          </p:cNvCxnSpPr>
          <p:nvPr/>
        </p:nvCxnSpPr>
        <p:spPr>
          <a:xfrm>
            <a:off x="9191096" y="1728143"/>
            <a:ext cx="30661" cy="132625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0B3BD2A5-D17D-B6A4-A43C-060A9B85D79D}"/>
              </a:ext>
            </a:extLst>
          </p:cNvPr>
          <p:cNvSpPr txBox="1"/>
          <p:nvPr/>
        </p:nvSpPr>
        <p:spPr>
          <a:xfrm>
            <a:off x="4761585" y="1269907"/>
            <a:ext cx="2041537" cy="584775"/>
          </a:xfrm>
          <a:prstGeom prst="rect">
            <a:avLst/>
          </a:prstGeom>
          <a:solidFill>
            <a:srgbClr val="92D050"/>
          </a:solidFill>
          <a:ln w="28575">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225B61"/>
                </a:solidFill>
                <a:effectLst/>
                <a:uLnTx/>
                <a:uFillTx/>
                <a:latin typeface="Segoe Sans Text Semilight"/>
                <a:ea typeface="+mn-ea"/>
                <a:cs typeface="+mn-cs"/>
              </a:rPr>
              <a:t>MS </a:t>
            </a:r>
            <a:r>
              <a:rPr kumimoji="0" lang="nl-NL" sz="1600" b="1" i="0" u="none" strike="noStrike" kern="1200" cap="none" spc="0" normalizeH="0" baseline="0" noProof="0" err="1">
                <a:ln>
                  <a:noFill/>
                </a:ln>
                <a:solidFill>
                  <a:srgbClr val="225B61"/>
                </a:solidFill>
                <a:effectLst/>
                <a:uLnTx/>
                <a:uFillTx/>
                <a:latin typeface="Segoe Sans Text Semilight"/>
                <a:ea typeface="+mn-ea"/>
                <a:cs typeface="+mn-cs"/>
              </a:rPr>
              <a:t>Fabric</a:t>
            </a:r>
            <a:r>
              <a:rPr kumimoji="0" lang="nl-NL" sz="1600" b="1" i="0" u="none" strike="noStrike" kern="1200" cap="none" spc="0" normalizeH="0" baseline="0" noProof="0">
                <a:ln>
                  <a:noFill/>
                </a:ln>
                <a:solidFill>
                  <a:srgbClr val="225B61"/>
                </a:solidFill>
                <a:effectLst/>
                <a:uLnTx/>
                <a:uFillTx/>
                <a:latin typeface="Segoe Sans Text Semilight"/>
                <a:ea typeface="+mn-ea"/>
                <a:cs typeface="+mn-cs"/>
              </a:rPr>
              <a:t> Real 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rgbClr val="225B61"/>
                </a:solidFill>
                <a:effectLst/>
                <a:uLnTx/>
                <a:uFillTx/>
                <a:latin typeface="Segoe Sans Text Semilight"/>
                <a:ea typeface="+mn-ea"/>
                <a:cs typeface="+mn-cs"/>
              </a:rPr>
              <a:t>Activator</a:t>
            </a:r>
            <a:endParaRPr kumimoji="0" lang="en-US" sz="1400" b="1" i="0" u="none" strike="noStrike" kern="1200" cap="none" spc="0" normalizeH="0" baseline="0" noProof="0">
              <a:ln>
                <a:noFill/>
              </a:ln>
              <a:solidFill>
                <a:srgbClr val="225B61"/>
              </a:solidFill>
              <a:effectLst/>
              <a:uLnTx/>
              <a:uFillTx/>
              <a:latin typeface="Segoe Sans Text Semilight"/>
              <a:ea typeface="+mn-ea"/>
              <a:cs typeface="+mn-cs"/>
            </a:endParaRPr>
          </a:p>
        </p:txBody>
      </p:sp>
      <p:cxnSp>
        <p:nvCxnSpPr>
          <p:cNvPr id="127" name="Straight Arrow Connector 126">
            <a:extLst>
              <a:ext uri="{FF2B5EF4-FFF2-40B4-BE49-F238E27FC236}">
                <a16:creationId xmlns:a16="http://schemas.microsoft.com/office/drawing/2014/main" id="{382E1A67-E01F-AC6F-46FB-BF12BF1D572D}"/>
              </a:ext>
            </a:extLst>
          </p:cNvPr>
          <p:cNvCxnSpPr>
            <a:cxnSpLocks/>
          </p:cNvCxnSpPr>
          <p:nvPr/>
        </p:nvCxnSpPr>
        <p:spPr>
          <a:xfrm flipH="1" flipV="1">
            <a:off x="5730805" y="1776856"/>
            <a:ext cx="4024" cy="114056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8912D01-B159-D3A8-BCF9-735E89503B6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146882673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6E00F-9FC9-0238-767B-E86D49E13B9A}"/>
            </a:ext>
          </a:extLst>
        </p:cNvPr>
        <p:cNvGrpSpPr/>
        <p:nvPr/>
      </p:nvGrpSpPr>
      <p:grpSpPr>
        <a:xfrm>
          <a:off x="0" y="0"/>
          <a:ext cx="0" cy="0"/>
          <a:chOff x="0" y="0"/>
          <a:chExt cx="0" cy="0"/>
        </a:xfrm>
      </p:grpSpPr>
      <p:sp>
        <p:nvSpPr>
          <p:cNvPr id="144" name="Right Brace 143">
            <a:extLst>
              <a:ext uri="{FF2B5EF4-FFF2-40B4-BE49-F238E27FC236}">
                <a16:creationId xmlns:a16="http://schemas.microsoft.com/office/drawing/2014/main" id="{DC04793D-FE91-9C02-B6A9-B9E8B39D4FC3}"/>
              </a:ext>
            </a:extLst>
          </p:cNvPr>
          <p:cNvSpPr/>
          <p:nvPr/>
        </p:nvSpPr>
        <p:spPr>
          <a:xfrm>
            <a:off x="2150330" y="3076505"/>
            <a:ext cx="464749" cy="3642050"/>
          </a:xfrm>
          <a:prstGeom prst="rightBrace">
            <a:avLst/>
          </a:prstGeom>
          <a:noFill/>
          <a:ln w="3175" cap="flat" cmpd="sng" algn="ctr">
            <a:solidFill>
              <a:srgbClr val="00206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5B61"/>
              </a:solidFill>
              <a:effectLst/>
              <a:uLnTx/>
              <a:uFillTx/>
              <a:latin typeface="Segoe Sans Text Semilight"/>
              <a:ea typeface="+mn-ea"/>
              <a:cs typeface="+mn-cs"/>
            </a:endParaRPr>
          </a:p>
        </p:txBody>
      </p:sp>
      <p:sp>
        <p:nvSpPr>
          <p:cNvPr id="94" name="Rectangle: Rounded Corners 93">
            <a:extLst>
              <a:ext uri="{FF2B5EF4-FFF2-40B4-BE49-F238E27FC236}">
                <a16:creationId xmlns:a16="http://schemas.microsoft.com/office/drawing/2014/main" id="{10EB7E9F-EBED-5DF2-2F69-53AE24112C5F}"/>
              </a:ext>
              <a:ext uri="{C183D7F6-B498-43B3-948B-1728B52AA6E4}">
                <adec:decorative xmlns:adec="http://schemas.microsoft.com/office/drawing/2017/decorative" val="1"/>
              </a:ext>
            </a:extLst>
          </p:cNvPr>
          <p:cNvSpPr>
            <a:spLocks/>
          </p:cNvSpPr>
          <p:nvPr/>
        </p:nvSpPr>
        <p:spPr>
          <a:xfrm>
            <a:off x="4104841" y="2732182"/>
            <a:ext cx="6844113" cy="3429001"/>
          </a:xfrm>
          <a:prstGeom prst="roundRect">
            <a:avLst>
              <a:gd name="adj" fmla="val 2427"/>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w="3175" cap="flat" cmpd="sng" algn="ctr">
            <a:solidFill>
              <a:srgbClr val="E8F3FF"/>
            </a:solidFill>
            <a:prstDash val="solid"/>
            <a:miter lim="800000"/>
            <a:headEnd type="none" w="med" len="med"/>
            <a:tailEnd type="none" w="med" len="med"/>
          </a:ln>
          <a:effectLst>
            <a:outerShdw blurRad="228600" dist="38100" dir="2700000" algn="tl"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r>
              <a:rPr kumimoji="0" lang="en-IN" sz="1000" b="0" i="0" u="none" strike="noStrike" kern="0" cap="none" spc="0" normalizeH="0" baseline="0" noProof="0">
                <a:ln>
                  <a:noFill/>
                </a:ln>
                <a:solidFill>
                  <a:srgbClr val="B9DCD2">
                    <a:lumMod val="20000"/>
                    <a:lumOff val="80000"/>
                  </a:srgbClr>
                </a:solidFill>
                <a:effectLst/>
                <a:uLnTx/>
                <a:uFillTx/>
                <a:latin typeface="Segoe Sans Display Semilight" panose="020F0502020204030204" pitchFamily="2" charset="0"/>
                <a:ea typeface="+mn-ea"/>
                <a:cs typeface="+mn-cs"/>
              </a:rPr>
              <a:t>  4 4</a:t>
            </a:r>
          </a:p>
        </p:txBody>
      </p:sp>
      <p:sp>
        <p:nvSpPr>
          <p:cNvPr id="95" name="!!!!!!Rectangle: Rounded Corners 80">
            <a:extLst>
              <a:ext uri="{FF2B5EF4-FFF2-40B4-BE49-F238E27FC236}">
                <a16:creationId xmlns:a16="http://schemas.microsoft.com/office/drawing/2014/main" id="{F902138F-6412-DDF0-9464-E9804D91D94F}"/>
              </a:ext>
              <a:ext uri="{C183D7F6-B498-43B3-948B-1728B52AA6E4}">
                <adec:decorative xmlns:adec="http://schemas.microsoft.com/office/drawing/2017/decorative" val="1"/>
              </a:ext>
            </a:extLst>
          </p:cNvPr>
          <p:cNvSpPr>
            <a:spLocks/>
          </p:cNvSpPr>
          <p:nvPr/>
        </p:nvSpPr>
        <p:spPr>
          <a:xfrm>
            <a:off x="4184630" y="2820683"/>
            <a:ext cx="886847" cy="1202970"/>
          </a:xfrm>
          <a:prstGeom prst="roundRect">
            <a:avLst>
              <a:gd name="adj" fmla="val 8200"/>
            </a:avLst>
          </a:prstGeom>
          <a:solidFill>
            <a:srgbClr val="182C61"/>
          </a:solidFill>
          <a:ln w="3175" cap="flat" cmpd="sng" algn="ctr">
            <a:solidFill>
              <a:srgbClr val="E8F3FF"/>
            </a:solid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0" cap="none" spc="0" normalizeH="0" baseline="0" noProof="0">
              <a:ln>
                <a:noFill/>
              </a:ln>
              <a:solidFill>
                <a:srgbClr val="B9DCD2">
                  <a:lumMod val="20000"/>
                  <a:lumOff val="80000"/>
                </a:srgbClr>
              </a:solidFill>
              <a:effectLst/>
              <a:uLnTx/>
              <a:uFillTx/>
              <a:latin typeface="Segoe Sans Display Semilight" panose="020F0502020204030204" pitchFamily="2" charset="0"/>
              <a:ea typeface="+mn-ea"/>
              <a:cs typeface="+mn-cs"/>
            </a:endParaRPr>
          </a:p>
        </p:txBody>
      </p:sp>
      <p:sp>
        <p:nvSpPr>
          <p:cNvPr id="96" name="!!!!!!Rectangle: Rounded Corners 80">
            <a:extLst>
              <a:ext uri="{FF2B5EF4-FFF2-40B4-BE49-F238E27FC236}">
                <a16:creationId xmlns:a16="http://schemas.microsoft.com/office/drawing/2014/main" id="{9CE21F16-3B3D-D197-2DBF-8E2FC13026BE}"/>
              </a:ext>
              <a:ext uri="{C183D7F6-B498-43B3-948B-1728B52AA6E4}">
                <adec:decorative xmlns:adec="http://schemas.microsoft.com/office/drawing/2017/decorative" val="1"/>
              </a:ext>
            </a:extLst>
          </p:cNvPr>
          <p:cNvSpPr>
            <a:spLocks/>
          </p:cNvSpPr>
          <p:nvPr/>
        </p:nvSpPr>
        <p:spPr>
          <a:xfrm>
            <a:off x="5150911" y="2820683"/>
            <a:ext cx="886847" cy="1202970"/>
          </a:xfrm>
          <a:prstGeom prst="roundRect">
            <a:avLst>
              <a:gd name="adj" fmla="val 8200"/>
            </a:avLst>
          </a:prstGeom>
          <a:solidFill>
            <a:srgbClr val="182C61"/>
          </a:solidFill>
          <a:ln w="3175" cap="flat" cmpd="sng" algn="ctr">
            <a:solidFill>
              <a:srgbClr val="E8F3FF"/>
            </a:solid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0" cap="none" spc="0" normalizeH="0" baseline="0" noProof="0">
              <a:ln>
                <a:noFill/>
              </a:ln>
              <a:solidFill>
                <a:srgbClr val="B9DCD2">
                  <a:lumMod val="20000"/>
                  <a:lumOff val="80000"/>
                </a:srgbClr>
              </a:solidFill>
              <a:effectLst/>
              <a:uLnTx/>
              <a:uFillTx/>
              <a:latin typeface="Segoe Sans Display Semilight" panose="020F0502020204030204" pitchFamily="2" charset="0"/>
              <a:ea typeface="+mn-ea"/>
              <a:cs typeface="+mn-cs"/>
            </a:endParaRPr>
          </a:p>
        </p:txBody>
      </p:sp>
      <p:sp>
        <p:nvSpPr>
          <p:cNvPr id="97" name="!!!!!!Rectangle: Rounded Corners 80">
            <a:extLst>
              <a:ext uri="{FF2B5EF4-FFF2-40B4-BE49-F238E27FC236}">
                <a16:creationId xmlns:a16="http://schemas.microsoft.com/office/drawing/2014/main" id="{7DD32487-8D74-DA72-A6B1-52DDCDE002CE}"/>
              </a:ext>
              <a:ext uri="{C183D7F6-B498-43B3-948B-1728B52AA6E4}">
                <adec:decorative xmlns:adec="http://schemas.microsoft.com/office/drawing/2017/decorative" val="1"/>
              </a:ext>
            </a:extLst>
          </p:cNvPr>
          <p:cNvSpPr>
            <a:spLocks/>
          </p:cNvSpPr>
          <p:nvPr/>
        </p:nvSpPr>
        <p:spPr>
          <a:xfrm>
            <a:off x="6117192" y="2820683"/>
            <a:ext cx="886847" cy="1202970"/>
          </a:xfrm>
          <a:prstGeom prst="roundRect">
            <a:avLst>
              <a:gd name="adj" fmla="val 8200"/>
            </a:avLst>
          </a:prstGeom>
          <a:solidFill>
            <a:srgbClr val="182C61"/>
          </a:solidFill>
          <a:ln w="3175" cap="flat" cmpd="sng" algn="ctr">
            <a:solidFill>
              <a:srgbClr val="E8F3FF"/>
            </a:solid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0" cap="none" spc="0" normalizeH="0" baseline="0" noProof="0">
              <a:ln>
                <a:noFill/>
              </a:ln>
              <a:solidFill>
                <a:srgbClr val="B9DCD2">
                  <a:lumMod val="20000"/>
                  <a:lumOff val="80000"/>
                </a:srgbClr>
              </a:solidFill>
              <a:effectLst/>
              <a:uLnTx/>
              <a:uFillTx/>
              <a:latin typeface="Segoe Sans Display Semilight" panose="020F0502020204030204" pitchFamily="2" charset="0"/>
              <a:ea typeface="+mn-ea"/>
              <a:cs typeface="+mn-cs"/>
            </a:endParaRPr>
          </a:p>
        </p:txBody>
      </p:sp>
      <p:sp>
        <p:nvSpPr>
          <p:cNvPr id="98" name="!!!!!!Rectangle: Rounded Corners 80">
            <a:extLst>
              <a:ext uri="{FF2B5EF4-FFF2-40B4-BE49-F238E27FC236}">
                <a16:creationId xmlns:a16="http://schemas.microsoft.com/office/drawing/2014/main" id="{84954B03-D312-3ACB-2A23-48B1B3ADB43C}"/>
              </a:ext>
              <a:ext uri="{C183D7F6-B498-43B3-948B-1728B52AA6E4}">
                <adec:decorative xmlns:adec="http://schemas.microsoft.com/office/drawing/2017/decorative" val="1"/>
              </a:ext>
            </a:extLst>
          </p:cNvPr>
          <p:cNvSpPr>
            <a:spLocks/>
          </p:cNvSpPr>
          <p:nvPr/>
        </p:nvSpPr>
        <p:spPr>
          <a:xfrm>
            <a:off x="7083474" y="2820683"/>
            <a:ext cx="886847" cy="1202970"/>
          </a:xfrm>
          <a:prstGeom prst="roundRect">
            <a:avLst>
              <a:gd name="adj" fmla="val 8200"/>
            </a:avLst>
          </a:prstGeom>
          <a:solidFill>
            <a:srgbClr val="182C61"/>
          </a:solidFill>
          <a:ln w="3175" cap="flat" cmpd="sng" algn="ctr">
            <a:solidFill>
              <a:srgbClr val="E8F3FF"/>
            </a:solid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0" cap="none" spc="0" normalizeH="0" baseline="0" noProof="0">
              <a:ln>
                <a:noFill/>
              </a:ln>
              <a:solidFill>
                <a:srgbClr val="B9DCD2">
                  <a:lumMod val="20000"/>
                  <a:lumOff val="80000"/>
                </a:srgbClr>
              </a:solidFill>
              <a:effectLst/>
              <a:uLnTx/>
              <a:uFillTx/>
              <a:latin typeface="Segoe Sans Display Semilight" panose="020F0502020204030204" pitchFamily="2" charset="0"/>
              <a:ea typeface="+mn-ea"/>
              <a:cs typeface="+mn-cs"/>
            </a:endParaRPr>
          </a:p>
        </p:txBody>
      </p:sp>
      <p:sp>
        <p:nvSpPr>
          <p:cNvPr id="99" name="!!!!!!Rectangle: Rounded Corners 80">
            <a:extLst>
              <a:ext uri="{FF2B5EF4-FFF2-40B4-BE49-F238E27FC236}">
                <a16:creationId xmlns:a16="http://schemas.microsoft.com/office/drawing/2014/main" id="{B76C1282-53AA-FDEE-A70B-B9DF6EFBAEC6}"/>
              </a:ext>
              <a:ext uri="{C183D7F6-B498-43B3-948B-1728B52AA6E4}">
                <adec:decorative xmlns:adec="http://schemas.microsoft.com/office/drawing/2017/decorative" val="1"/>
              </a:ext>
            </a:extLst>
          </p:cNvPr>
          <p:cNvSpPr>
            <a:spLocks/>
          </p:cNvSpPr>
          <p:nvPr/>
        </p:nvSpPr>
        <p:spPr>
          <a:xfrm>
            <a:off x="8049755" y="2820683"/>
            <a:ext cx="886847" cy="1202970"/>
          </a:xfrm>
          <a:prstGeom prst="roundRect">
            <a:avLst>
              <a:gd name="adj" fmla="val 8200"/>
            </a:avLst>
          </a:prstGeom>
          <a:solidFill>
            <a:srgbClr val="182C61"/>
          </a:solidFill>
          <a:ln w="3175" cap="flat" cmpd="sng" algn="ctr">
            <a:solidFill>
              <a:srgbClr val="E8F3FF"/>
            </a:solid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0" cap="none" spc="0" normalizeH="0" baseline="0" noProof="0">
              <a:ln>
                <a:noFill/>
              </a:ln>
              <a:solidFill>
                <a:srgbClr val="B9DCD2">
                  <a:lumMod val="20000"/>
                  <a:lumOff val="80000"/>
                </a:srgbClr>
              </a:solidFill>
              <a:effectLst/>
              <a:uLnTx/>
              <a:uFillTx/>
              <a:latin typeface="Segoe Sans Display Semilight" panose="020F0502020204030204" pitchFamily="2" charset="0"/>
              <a:ea typeface="+mn-ea"/>
              <a:cs typeface="+mn-cs"/>
            </a:endParaRPr>
          </a:p>
        </p:txBody>
      </p:sp>
      <p:sp>
        <p:nvSpPr>
          <p:cNvPr id="100" name="!!!!!!Rectangle: Rounded Corners 80">
            <a:extLst>
              <a:ext uri="{FF2B5EF4-FFF2-40B4-BE49-F238E27FC236}">
                <a16:creationId xmlns:a16="http://schemas.microsoft.com/office/drawing/2014/main" id="{5A4001B6-06E3-C2B9-B813-B8523C8F0B49}"/>
              </a:ext>
              <a:ext uri="{C183D7F6-B498-43B3-948B-1728B52AA6E4}">
                <adec:decorative xmlns:adec="http://schemas.microsoft.com/office/drawing/2017/decorative" val="1"/>
              </a:ext>
            </a:extLst>
          </p:cNvPr>
          <p:cNvSpPr>
            <a:spLocks/>
          </p:cNvSpPr>
          <p:nvPr/>
        </p:nvSpPr>
        <p:spPr>
          <a:xfrm>
            <a:off x="9016036" y="2820683"/>
            <a:ext cx="886847" cy="1202970"/>
          </a:xfrm>
          <a:prstGeom prst="roundRect">
            <a:avLst>
              <a:gd name="adj" fmla="val 8200"/>
            </a:avLst>
          </a:prstGeom>
          <a:solidFill>
            <a:srgbClr val="182C61"/>
          </a:solidFill>
          <a:ln w="3175" cap="flat" cmpd="sng" algn="ctr">
            <a:solidFill>
              <a:srgbClr val="E8F3FF"/>
            </a:solid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0" cap="none" spc="0" normalizeH="0" baseline="0" noProof="0">
              <a:ln>
                <a:noFill/>
              </a:ln>
              <a:solidFill>
                <a:srgbClr val="B9DCD2">
                  <a:lumMod val="20000"/>
                  <a:lumOff val="80000"/>
                </a:srgbClr>
              </a:solidFill>
              <a:effectLst/>
              <a:uLnTx/>
              <a:uFillTx/>
              <a:latin typeface="Segoe Sans Display Semilight" panose="020F0502020204030204" pitchFamily="2" charset="0"/>
              <a:ea typeface="+mn-ea"/>
              <a:cs typeface="+mn-cs"/>
            </a:endParaRPr>
          </a:p>
        </p:txBody>
      </p:sp>
      <p:sp>
        <p:nvSpPr>
          <p:cNvPr id="101" name="!!!!!!Rectangle: Rounded Corners 80">
            <a:extLst>
              <a:ext uri="{FF2B5EF4-FFF2-40B4-BE49-F238E27FC236}">
                <a16:creationId xmlns:a16="http://schemas.microsoft.com/office/drawing/2014/main" id="{5134E823-8F85-5217-8661-527DAA99167D}"/>
              </a:ext>
              <a:ext uri="{C183D7F6-B498-43B3-948B-1728B52AA6E4}">
                <adec:decorative xmlns:adec="http://schemas.microsoft.com/office/drawing/2017/decorative" val="1"/>
              </a:ext>
            </a:extLst>
          </p:cNvPr>
          <p:cNvSpPr>
            <a:spLocks/>
          </p:cNvSpPr>
          <p:nvPr/>
        </p:nvSpPr>
        <p:spPr>
          <a:xfrm>
            <a:off x="9982318" y="2820683"/>
            <a:ext cx="886847" cy="1202970"/>
          </a:xfrm>
          <a:prstGeom prst="roundRect">
            <a:avLst>
              <a:gd name="adj" fmla="val 8200"/>
            </a:avLst>
          </a:prstGeom>
          <a:solidFill>
            <a:srgbClr val="182C61"/>
          </a:solidFill>
          <a:ln w="3175" cap="flat" cmpd="sng" algn="ctr">
            <a:solidFill>
              <a:srgbClr val="E8F3FF"/>
            </a:solid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0" cap="none" spc="0" normalizeH="0" baseline="0" noProof="0">
              <a:ln>
                <a:noFill/>
              </a:ln>
              <a:solidFill>
                <a:srgbClr val="B9DCD2">
                  <a:lumMod val="20000"/>
                  <a:lumOff val="80000"/>
                </a:srgbClr>
              </a:solidFill>
              <a:effectLst/>
              <a:uLnTx/>
              <a:uFillTx/>
              <a:latin typeface="Segoe Sans Display Semilight" panose="020F0502020204030204" pitchFamily="2" charset="0"/>
              <a:ea typeface="+mn-ea"/>
              <a:cs typeface="+mn-cs"/>
            </a:endParaRPr>
          </a:p>
        </p:txBody>
      </p:sp>
      <p:sp>
        <p:nvSpPr>
          <p:cNvPr id="102" name="!!!!!!Rectangle: Rounded Corners 80">
            <a:extLst>
              <a:ext uri="{FF2B5EF4-FFF2-40B4-BE49-F238E27FC236}">
                <a16:creationId xmlns:a16="http://schemas.microsoft.com/office/drawing/2014/main" id="{FF21E303-1CF9-9761-FEEB-207F819F9529}"/>
              </a:ext>
              <a:ext uri="{C183D7F6-B498-43B3-948B-1728B52AA6E4}">
                <adec:decorative xmlns:adec="http://schemas.microsoft.com/office/drawing/2017/decorative" val="1"/>
              </a:ext>
            </a:extLst>
          </p:cNvPr>
          <p:cNvSpPr>
            <a:spLocks/>
          </p:cNvSpPr>
          <p:nvPr/>
        </p:nvSpPr>
        <p:spPr>
          <a:xfrm>
            <a:off x="4184630" y="4112154"/>
            <a:ext cx="6684535" cy="594770"/>
          </a:xfrm>
          <a:prstGeom prst="roundRect">
            <a:avLst>
              <a:gd name="adj" fmla="val 14400"/>
            </a:avLst>
          </a:prstGeom>
          <a:solidFill>
            <a:srgbClr val="182C61"/>
          </a:solidFill>
          <a:ln w="3175" cap="flat" cmpd="sng" algn="ctr">
            <a:solidFill>
              <a:srgbClr val="E8F3FF"/>
            </a:solid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0" cap="none" spc="0" normalizeH="0" baseline="0" noProof="0">
              <a:ln>
                <a:noFill/>
              </a:ln>
              <a:solidFill>
                <a:srgbClr val="B9DCD2">
                  <a:lumMod val="20000"/>
                  <a:lumOff val="80000"/>
                </a:srgbClr>
              </a:solidFill>
              <a:effectLst/>
              <a:uLnTx/>
              <a:uFillTx/>
              <a:latin typeface="Segoe Sans Display Semilight" panose="020F0502020204030204" pitchFamily="2" charset="0"/>
              <a:ea typeface="+mn-ea"/>
              <a:cs typeface="+mn-cs"/>
            </a:endParaRPr>
          </a:p>
        </p:txBody>
      </p:sp>
      <p:sp>
        <p:nvSpPr>
          <p:cNvPr id="103" name="!!!!!!Rectangle: Rounded Corners 80">
            <a:extLst>
              <a:ext uri="{FF2B5EF4-FFF2-40B4-BE49-F238E27FC236}">
                <a16:creationId xmlns:a16="http://schemas.microsoft.com/office/drawing/2014/main" id="{3B700B78-4EAE-C5FB-D991-5EE34073A67D}"/>
              </a:ext>
              <a:ext uri="{C183D7F6-B498-43B3-948B-1728B52AA6E4}">
                <adec:decorative xmlns:adec="http://schemas.microsoft.com/office/drawing/2017/decorative" val="1"/>
              </a:ext>
            </a:extLst>
          </p:cNvPr>
          <p:cNvSpPr>
            <a:spLocks/>
          </p:cNvSpPr>
          <p:nvPr/>
        </p:nvSpPr>
        <p:spPr>
          <a:xfrm>
            <a:off x="4184630" y="4795033"/>
            <a:ext cx="6684535" cy="594770"/>
          </a:xfrm>
          <a:prstGeom prst="roundRect">
            <a:avLst>
              <a:gd name="adj" fmla="val 14400"/>
            </a:avLst>
          </a:prstGeom>
          <a:solidFill>
            <a:srgbClr val="182C61"/>
          </a:solidFill>
          <a:ln w="3175" cap="flat" cmpd="sng" algn="ctr">
            <a:solidFill>
              <a:srgbClr val="E8F3FF"/>
            </a:solid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0" cap="none" spc="0" normalizeH="0" baseline="0" noProof="0">
              <a:ln>
                <a:noFill/>
              </a:ln>
              <a:solidFill>
                <a:srgbClr val="B9DCD2">
                  <a:lumMod val="20000"/>
                  <a:lumOff val="80000"/>
                </a:srgbClr>
              </a:solidFill>
              <a:effectLst/>
              <a:uLnTx/>
              <a:uFillTx/>
              <a:latin typeface="Segoe Sans Display Semilight" panose="020F0502020204030204" pitchFamily="2" charset="0"/>
              <a:ea typeface="+mn-ea"/>
              <a:cs typeface="+mn-cs"/>
            </a:endParaRPr>
          </a:p>
        </p:txBody>
      </p:sp>
      <p:sp>
        <p:nvSpPr>
          <p:cNvPr id="104" name="!!!!!!Rectangle: Rounded Corners 80">
            <a:extLst>
              <a:ext uri="{FF2B5EF4-FFF2-40B4-BE49-F238E27FC236}">
                <a16:creationId xmlns:a16="http://schemas.microsoft.com/office/drawing/2014/main" id="{8EC33529-0CAA-6233-CEC7-53D779DA2A65}"/>
              </a:ext>
              <a:ext uri="{C183D7F6-B498-43B3-948B-1728B52AA6E4}">
                <adec:decorative xmlns:adec="http://schemas.microsoft.com/office/drawing/2017/decorative" val="1"/>
              </a:ext>
            </a:extLst>
          </p:cNvPr>
          <p:cNvSpPr>
            <a:spLocks/>
          </p:cNvSpPr>
          <p:nvPr/>
        </p:nvSpPr>
        <p:spPr>
          <a:xfrm>
            <a:off x="4184630" y="5477911"/>
            <a:ext cx="6684535" cy="594770"/>
          </a:xfrm>
          <a:prstGeom prst="roundRect">
            <a:avLst>
              <a:gd name="adj" fmla="val 14400"/>
            </a:avLst>
          </a:prstGeom>
          <a:solidFill>
            <a:srgbClr val="182C61"/>
          </a:solidFill>
          <a:ln w="3175" cap="flat" cmpd="sng" algn="ctr">
            <a:solidFill>
              <a:srgbClr val="E8F3FF"/>
            </a:solidFill>
            <a:prstDash val="solid"/>
            <a:miter lim="800000"/>
            <a:headEnd type="none" w="med" len="med"/>
            <a:tailEnd type="none" w="med" len="med"/>
          </a:ln>
          <a:effectLst>
            <a:outerShdw blurRad="228600" dist="38100" dir="2700000" algn="tl" rotWithShape="0">
              <a:prstClr val="black">
                <a:alpha val="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IN" sz="1000" b="0" i="0" u="none" strike="noStrike" kern="0" cap="none" spc="0" normalizeH="0" baseline="0" noProof="0">
              <a:ln>
                <a:noFill/>
              </a:ln>
              <a:solidFill>
                <a:srgbClr val="B9DCD2">
                  <a:lumMod val="20000"/>
                  <a:lumOff val="80000"/>
                </a:srgbClr>
              </a:solidFill>
              <a:effectLst/>
              <a:uLnTx/>
              <a:uFillTx/>
              <a:latin typeface="Segoe Sans Display Semilight" panose="020F0502020204030204" pitchFamily="2" charset="0"/>
              <a:ea typeface="+mn-ea"/>
              <a:cs typeface="+mn-cs"/>
            </a:endParaRPr>
          </a:p>
        </p:txBody>
      </p:sp>
      <p:sp>
        <p:nvSpPr>
          <p:cNvPr id="105" name="Text Placeholder 2">
            <a:extLst>
              <a:ext uri="{FF2B5EF4-FFF2-40B4-BE49-F238E27FC236}">
                <a16:creationId xmlns:a16="http://schemas.microsoft.com/office/drawing/2014/main" id="{441DF919-19DC-FD5E-8D31-C7E1D91BFEC5}"/>
              </a:ext>
            </a:extLst>
          </p:cNvPr>
          <p:cNvSpPr txBox="1">
            <a:spLocks/>
          </p:cNvSpPr>
          <p:nvPr/>
        </p:nvSpPr>
        <p:spPr>
          <a:xfrm>
            <a:off x="4311313" y="3487896"/>
            <a:ext cx="633480" cy="276999"/>
          </a:xfrm>
          <a:prstGeom prst="rect">
            <a:avLst/>
          </a:prstGeom>
          <a:solidFill>
            <a:srgbClr val="182C61"/>
          </a:solidFill>
          <a:ln w="3175">
            <a:no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900" b="0" i="0" u="none" strike="noStrike" kern="1200" cap="none" spc="0" normalizeH="0" baseline="0" noProof="0">
                <a:ln>
                  <a:noFill/>
                </a:ln>
                <a:solidFill>
                  <a:srgbClr val="B9DCD2">
                    <a:lumMod val="20000"/>
                    <a:lumOff val="80000"/>
                  </a:srgbClr>
                </a:solidFill>
                <a:effectLst/>
                <a:uLnTx/>
                <a:uFillTx/>
                <a:latin typeface="Segoe Sans Display Semibold" pitchFamily="2" charset="0"/>
                <a:ea typeface="+mn-ea"/>
                <a:cs typeface="Segoe Sans Display Semibold" pitchFamily="2" charset="0"/>
              </a:rPr>
              <a:t>Data Factory</a:t>
            </a:r>
          </a:p>
        </p:txBody>
      </p:sp>
      <p:sp>
        <p:nvSpPr>
          <p:cNvPr id="106" name="Text Placeholder 2">
            <a:extLst>
              <a:ext uri="{FF2B5EF4-FFF2-40B4-BE49-F238E27FC236}">
                <a16:creationId xmlns:a16="http://schemas.microsoft.com/office/drawing/2014/main" id="{21313323-7976-3327-793C-26DF9510F2B7}"/>
              </a:ext>
            </a:extLst>
          </p:cNvPr>
          <p:cNvSpPr txBox="1">
            <a:spLocks/>
          </p:cNvSpPr>
          <p:nvPr/>
        </p:nvSpPr>
        <p:spPr>
          <a:xfrm>
            <a:off x="5253925" y="3487896"/>
            <a:ext cx="680819" cy="276999"/>
          </a:xfrm>
          <a:prstGeom prst="rect">
            <a:avLst/>
          </a:prstGeom>
          <a:solidFill>
            <a:srgbClr val="182C61"/>
          </a:solidFill>
          <a:ln w="3175">
            <a:no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900" b="0" i="0" u="none" strike="noStrike" kern="1200" cap="none" spc="0" normalizeH="0" baseline="0" noProof="0">
                <a:ln>
                  <a:noFill/>
                </a:ln>
                <a:solidFill>
                  <a:srgbClr val="B9DCD2">
                    <a:lumMod val="20000"/>
                    <a:lumOff val="80000"/>
                  </a:srgbClr>
                </a:solidFill>
                <a:effectLst/>
                <a:uLnTx/>
                <a:uFillTx/>
                <a:latin typeface="Segoe Sans Display Semibold" pitchFamily="2" charset="0"/>
                <a:ea typeface="+mn-ea"/>
                <a:cs typeface="Segoe Sans Display Semibold" pitchFamily="2" charset="0"/>
              </a:rPr>
              <a:t>Real-Time Intelligence</a:t>
            </a:r>
          </a:p>
        </p:txBody>
      </p:sp>
      <p:sp>
        <p:nvSpPr>
          <p:cNvPr id="107" name="Text Placeholder 2">
            <a:extLst>
              <a:ext uri="{FF2B5EF4-FFF2-40B4-BE49-F238E27FC236}">
                <a16:creationId xmlns:a16="http://schemas.microsoft.com/office/drawing/2014/main" id="{726A3A6E-7639-CCE1-EB21-C4ED9870F178}"/>
              </a:ext>
            </a:extLst>
          </p:cNvPr>
          <p:cNvSpPr txBox="1">
            <a:spLocks/>
          </p:cNvSpPr>
          <p:nvPr/>
        </p:nvSpPr>
        <p:spPr>
          <a:xfrm>
            <a:off x="6220206" y="3487896"/>
            <a:ext cx="680819" cy="138499"/>
          </a:xfrm>
          <a:prstGeom prst="rect">
            <a:avLst/>
          </a:prstGeom>
          <a:solidFill>
            <a:srgbClr val="182C61"/>
          </a:solidFill>
          <a:ln w="3175">
            <a:no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900" b="0" i="0" u="none" strike="noStrike" kern="1200" cap="none" spc="0" normalizeH="0" baseline="0" noProof="0">
                <a:ln>
                  <a:noFill/>
                </a:ln>
                <a:solidFill>
                  <a:srgbClr val="B9DCD2">
                    <a:lumMod val="20000"/>
                    <a:lumOff val="80000"/>
                  </a:srgbClr>
                </a:solidFill>
                <a:effectLst/>
                <a:uLnTx/>
                <a:uFillTx/>
                <a:latin typeface="Segoe Sans Display Semibold" pitchFamily="2" charset="0"/>
                <a:ea typeface="+mn-ea"/>
                <a:cs typeface="Segoe Sans Display Semibold" pitchFamily="2" charset="0"/>
              </a:rPr>
              <a:t>Databases</a:t>
            </a:r>
          </a:p>
        </p:txBody>
      </p:sp>
      <p:sp>
        <p:nvSpPr>
          <p:cNvPr id="108" name="Text Placeholder 2">
            <a:extLst>
              <a:ext uri="{FF2B5EF4-FFF2-40B4-BE49-F238E27FC236}">
                <a16:creationId xmlns:a16="http://schemas.microsoft.com/office/drawing/2014/main" id="{F888E889-B9C1-4D44-3C07-57C2C684D73A}"/>
              </a:ext>
            </a:extLst>
          </p:cNvPr>
          <p:cNvSpPr txBox="1">
            <a:spLocks/>
          </p:cNvSpPr>
          <p:nvPr/>
        </p:nvSpPr>
        <p:spPr>
          <a:xfrm>
            <a:off x="7287321" y="3487896"/>
            <a:ext cx="479152" cy="138499"/>
          </a:xfrm>
          <a:prstGeom prst="rect">
            <a:avLst/>
          </a:prstGeom>
          <a:solidFill>
            <a:srgbClr val="182C61"/>
          </a:solidFill>
          <a:ln w="3175">
            <a:no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900" b="0" i="0" u="none" strike="noStrike" kern="1200" cap="none" spc="0" normalizeH="0" baseline="0" noProof="0">
                <a:ln>
                  <a:noFill/>
                </a:ln>
                <a:solidFill>
                  <a:srgbClr val="B9DCD2">
                    <a:lumMod val="20000"/>
                    <a:lumOff val="80000"/>
                  </a:srgbClr>
                </a:solidFill>
                <a:effectLst/>
                <a:uLnTx/>
                <a:uFillTx/>
                <a:latin typeface="Segoe Sans Display Semibold" pitchFamily="2" charset="0"/>
                <a:ea typeface="+mn-ea"/>
                <a:cs typeface="Segoe Sans Display Semibold" pitchFamily="2" charset="0"/>
              </a:rPr>
              <a:t>Analytics</a:t>
            </a:r>
          </a:p>
        </p:txBody>
      </p:sp>
      <p:sp>
        <p:nvSpPr>
          <p:cNvPr id="109" name="Text Placeholder 2">
            <a:extLst>
              <a:ext uri="{FF2B5EF4-FFF2-40B4-BE49-F238E27FC236}">
                <a16:creationId xmlns:a16="http://schemas.microsoft.com/office/drawing/2014/main" id="{15AE712A-85D3-8581-C430-26E931F5834A}"/>
              </a:ext>
            </a:extLst>
          </p:cNvPr>
          <p:cNvSpPr txBox="1">
            <a:spLocks/>
          </p:cNvSpPr>
          <p:nvPr/>
        </p:nvSpPr>
        <p:spPr>
          <a:xfrm>
            <a:off x="8152769" y="3487896"/>
            <a:ext cx="680819" cy="276999"/>
          </a:xfrm>
          <a:prstGeom prst="rect">
            <a:avLst/>
          </a:prstGeom>
          <a:solidFill>
            <a:srgbClr val="182C61"/>
          </a:solidFill>
          <a:ln w="3175">
            <a:no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900" b="0" i="0" u="none" strike="noStrike" kern="1200" cap="none" spc="0" normalizeH="0" baseline="0" noProof="0">
                <a:ln>
                  <a:noFill/>
                </a:ln>
                <a:solidFill>
                  <a:srgbClr val="B9DCD2">
                    <a:lumMod val="20000"/>
                    <a:lumOff val="80000"/>
                  </a:srgbClr>
                </a:solidFill>
                <a:effectLst/>
                <a:uLnTx/>
                <a:uFillTx/>
                <a:latin typeface="Segoe Sans Display Semibold" pitchFamily="2" charset="0"/>
                <a:ea typeface="+mn-ea"/>
                <a:cs typeface="Segoe Sans Display Semibold" pitchFamily="2" charset="0"/>
              </a:rPr>
              <a:t>Industry Solutions</a:t>
            </a:r>
          </a:p>
        </p:txBody>
      </p:sp>
      <p:sp>
        <p:nvSpPr>
          <p:cNvPr id="110" name="Text Placeholder 2">
            <a:extLst>
              <a:ext uri="{FF2B5EF4-FFF2-40B4-BE49-F238E27FC236}">
                <a16:creationId xmlns:a16="http://schemas.microsoft.com/office/drawing/2014/main" id="{AFEABFC4-F6AE-DD33-8ACF-0FBB26FE32EF}"/>
              </a:ext>
            </a:extLst>
          </p:cNvPr>
          <p:cNvSpPr txBox="1">
            <a:spLocks/>
          </p:cNvSpPr>
          <p:nvPr/>
        </p:nvSpPr>
        <p:spPr>
          <a:xfrm>
            <a:off x="9119453" y="3487896"/>
            <a:ext cx="680013" cy="138499"/>
          </a:xfrm>
          <a:prstGeom prst="rect">
            <a:avLst/>
          </a:prstGeom>
          <a:solidFill>
            <a:srgbClr val="182C61"/>
          </a:solidFill>
          <a:ln w="3175">
            <a:no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900" b="0" i="0" u="none" strike="noStrike" kern="1200" cap="none" spc="0" normalizeH="0" baseline="0" noProof="0">
                <a:ln>
                  <a:noFill/>
                </a:ln>
                <a:solidFill>
                  <a:srgbClr val="B9DCD2">
                    <a:lumMod val="20000"/>
                    <a:lumOff val="80000"/>
                  </a:srgbClr>
                </a:solidFill>
                <a:effectLst/>
                <a:uLnTx/>
                <a:uFillTx/>
                <a:latin typeface="Segoe Sans Display Semibold" pitchFamily="2" charset="0"/>
                <a:ea typeface="+mn-ea"/>
                <a:cs typeface="Segoe Sans Display Semibold" pitchFamily="2" charset="0"/>
              </a:rPr>
              <a:t>Power BI</a:t>
            </a:r>
          </a:p>
        </p:txBody>
      </p:sp>
      <p:sp>
        <p:nvSpPr>
          <p:cNvPr id="111" name="Text Placeholder 2">
            <a:extLst>
              <a:ext uri="{FF2B5EF4-FFF2-40B4-BE49-F238E27FC236}">
                <a16:creationId xmlns:a16="http://schemas.microsoft.com/office/drawing/2014/main" id="{861EB2DE-4736-2B5A-308B-F753DA575C43}"/>
              </a:ext>
            </a:extLst>
          </p:cNvPr>
          <p:cNvSpPr txBox="1">
            <a:spLocks/>
          </p:cNvSpPr>
          <p:nvPr/>
        </p:nvSpPr>
        <p:spPr>
          <a:xfrm>
            <a:off x="10085736" y="3487896"/>
            <a:ext cx="680013" cy="276999"/>
          </a:xfrm>
          <a:prstGeom prst="rect">
            <a:avLst/>
          </a:prstGeom>
          <a:solidFill>
            <a:srgbClr val="182C61"/>
          </a:solidFill>
          <a:ln w="3175">
            <a:noFill/>
          </a:ln>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900" b="0" i="0" u="none" strike="noStrike" kern="1200" cap="none" spc="0" normalizeH="0" baseline="0" noProof="0">
                <a:ln>
                  <a:noFill/>
                </a:ln>
                <a:solidFill>
                  <a:srgbClr val="B9DCD2">
                    <a:lumMod val="20000"/>
                    <a:lumOff val="80000"/>
                  </a:srgbClr>
                </a:solidFill>
                <a:effectLst/>
                <a:uLnTx/>
                <a:uFillTx/>
                <a:latin typeface="Segoe Sans Display Semibold" pitchFamily="2" charset="0"/>
                <a:ea typeface="+mn-ea"/>
                <a:cs typeface="Segoe Sans Display Semibold" pitchFamily="2" charset="0"/>
              </a:rPr>
              <a:t>Partner solutions</a:t>
            </a:r>
          </a:p>
        </p:txBody>
      </p:sp>
      <p:sp>
        <p:nvSpPr>
          <p:cNvPr id="112" name="Text Placeholder 2">
            <a:extLst>
              <a:ext uri="{FF2B5EF4-FFF2-40B4-BE49-F238E27FC236}">
                <a16:creationId xmlns:a16="http://schemas.microsoft.com/office/drawing/2014/main" id="{70937BC3-DBEF-760B-D31F-9BB063C7F318}"/>
              </a:ext>
            </a:extLst>
          </p:cNvPr>
          <p:cNvSpPr txBox="1">
            <a:spLocks/>
          </p:cNvSpPr>
          <p:nvPr/>
        </p:nvSpPr>
        <p:spPr>
          <a:xfrm>
            <a:off x="6949005" y="4301818"/>
            <a:ext cx="1414498" cy="215444"/>
          </a:xfrm>
          <a:prstGeom prst="rect">
            <a:avLst/>
          </a:prstGeom>
          <a:solidFill>
            <a:srgbClr val="182C61"/>
          </a:solidFill>
          <a:ln w="3175">
            <a:noFill/>
          </a:ln>
        </p:spPr>
        <p:txBody>
          <a:bodyPr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B9DCD2">
                    <a:lumMod val="20000"/>
                    <a:lumOff val="80000"/>
                  </a:srgbClr>
                </a:solidFill>
                <a:effectLst/>
                <a:uLnTx/>
                <a:uFillTx/>
                <a:latin typeface="Segoe Sans Display Semibold" pitchFamily="2" charset="0"/>
                <a:ea typeface="+mn-ea"/>
                <a:cs typeface="Segoe Sans Display Semibold" pitchFamily="2" charset="0"/>
              </a:rPr>
              <a:t>Copilot in Fabric</a:t>
            </a:r>
          </a:p>
        </p:txBody>
      </p:sp>
      <p:sp>
        <p:nvSpPr>
          <p:cNvPr id="113" name="Text Placeholder 2">
            <a:extLst>
              <a:ext uri="{FF2B5EF4-FFF2-40B4-BE49-F238E27FC236}">
                <a16:creationId xmlns:a16="http://schemas.microsoft.com/office/drawing/2014/main" id="{ADEB64B6-0B4E-B844-6345-2FE9F1DEEF28}"/>
              </a:ext>
            </a:extLst>
          </p:cNvPr>
          <p:cNvSpPr txBox="1">
            <a:spLocks/>
          </p:cNvSpPr>
          <p:nvPr/>
        </p:nvSpPr>
        <p:spPr>
          <a:xfrm>
            <a:off x="6949005" y="4984696"/>
            <a:ext cx="1350542" cy="215444"/>
          </a:xfrm>
          <a:prstGeom prst="rect">
            <a:avLst/>
          </a:prstGeom>
          <a:solidFill>
            <a:srgbClr val="182C61"/>
          </a:solidFill>
          <a:ln w="3175">
            <a:noFill/>
          </a:ln>
        </p:spPr>
        <p:txBody>
          <a:bodyPr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B9DCD2">
                    <a:lumMod val="20000"/>
                    <a:lumOff val="80000"/>
                  </a:srgbClr>
                </a:solidFill>
                <a:effectLst/>
                <a:uLnTx/>
                <a:uFillTx/>
                <a:latin typeface="Segoe Sans Display Semibold" pitchFamily="2" charset="0"/>
                <a:ea typeface="+mn-ea"/>
                <a:cs typeface="Segoe Sans Display Semibold" pitchFamily="2" charset="0"/>
              </a:rPr>
              <a:t>OneLake</a:t>
            </a:r>
          </a:p>
        </p:txBody>
      </p:sp>
      <p:sp>
        <p:nvSpPr>
          <p:cNvPr id="114" name="Text Placeholder 2">
            <a:extLst>
              <a:ext uri="{FF2B5EF4-FFF2-40B4-BE49-F238E27FC236}">
                <a16:creationId xmlns:a16="http://schemas.microsoft.com/office/drawing/2014/main" id="{4E3856D4-0478-FB91-6B17-5226C6BAF4DB}"/>
              </a:ext>
            </a:extLst>
          </p:cNvPr>
          <p:cNvSpPr txBox="1">
            <a:spLocks/>
          </p:cNvSpPr>
          <p:nvPr/>
        </p:nvSpPr>
        <p:spPr>
          <a:xfrm>
            <a:off x="6949005" y="5667575"/>
            <a:ext cx="1577768" cy="215444"/>
          </a:xfrm>
          <a:prstGeom prst="rect">
            <a:avLst/>
          </a:prstGeom>
          <a:solidFill>
            <a:srgbClr val="182C61"/>
          </a:solidFill>
          <a:ln w="3175">
            <a:noFill/>
          </a:ln>
        </p:spPr>
        <p:txBody>
          <a:bodyPr lIns="0" tIns="0" rIns="0" bIns="0" anchor="ctr">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B9DCD2">
                    <a:lumMod val="20000"/>
                    <a:lumOff val="80000"/>
                  </a:srgbClr>
                </a:solidFill>
                <a:effectLst/>
                <a:uLnTx/>
                <a:uFillTx/>
                <a:latin typeface="Segoe Sans Display Semibold" pitchFamily="2" charset="0"/>
                <a:ea typeface="+mn-ea"/>
                <a:cs typeface="Segoe Sans Display Semibold" pitchFamily="2" charset="0"/>
              </a:rPr>
              <a:t>Microsoft Purview</a:t>
            </a:r>
          </a:p>
        </p:txBody>
      </p:sp>
      <p:pic>
        <p:nvPicPr>
          <p:cNvPr id="115" name="Picture 10">
            <a:extLst>
              <a:ext uri="{FF2B5EF4-FFF2-40B4-BE49-F238E27FC236}">
                <a16:creationId xmlns:a16="http://schemas.microsoft.com/office/drawing/2014/main" id="{5845B5D2-4CF1-B228-E690-E05519338373}"/>
              </a:ext>
              <a:ext uri="{C183D7F6-B498-43B3-948B-1728B52AA6E4}">
                <adec:decorative xmlns:adec="http://schemas.microsoft.com/office/drawing/2017/decorative" val="1"/>
              </a:ext>
            </a:extLst>
          </p:cNvPr>
          <p:cNvPicPr>
            <a:picLocks noChangeArrowheads="1"/>
          </p:cNvPicPr>
          <p:nvPr/>
        </p:nvPicPr>
        <p:blipFill rotWithShape="1">
          <a:blip r:embed="rId3">
            <a:extLst>
              <a:ext uri="{28A0092B-C50C-407E-A947-70E740481C1C}">
                <a14:useLocalDpi xmlns:a14="http://schemas.microsoft.com/office/drawing/2010/main" val="0"/>
              </a:ext>
            </a:extLst>
          </a:blip>
          <a:srcRect l="4407" t="4524" r="4407" b="4524"/>
          <a:stretch/>
        </p:blipFill>
        <p:spPr bwMode="auto">
          <a:xfrm>
            <a:off x="8373447" y="3070354"/>
            <a:ext cx="239466" cy="281655"/>
          </a:xfrm>
          <a:prstGeom prst="rect">
            <a:avLst/>
          </a:prstGeom>
          <a:solidFill>
            <a:srgbClr val="182C61"/>
          </a:solidFill>
          <a:ln w="3175">
            <a:noFill/>
          </a:ln>
        </p:spPr>
      </p:pic>
      <p:sp>
        <p:nvSpPr>
          <p:cNvPr id="116" name="Freeform: Shape 115">
            <a:extLst>
              <a:ext uri="{FF2B5EF4-FFF2-40B4-BE49-F238E27FC236}">
                <a16:creationId xmlns:a16="http://schemas.microsoft.com/office/drawing/2014/main" id="{9F714370-C5A3-A7B2-3C60-FAF181CA17A8}"/>
              </a:ext>
            </a:extLst>
          </p:cNvPr>
          <p:cNvSpPr/>
          <p:nvPr/>
        </p:nvSpPr>
        <p:spPr>
          <a:xfrm>
            <a:off x="10335999" y="3230778"/>
            <a:ext cx="73124" cy="86229"/>
          </a:xfrm>
          <a:custGeom>
            <a:avLst/>
            <a:gdLst>
              <a:gd name="connsiteX0" fmla="*/ 58923 w 117846"/>
              <a:gd name="connsiteY0" fmla="*/ 0 h 117846"/>
              <a:gd name="connsiteX1" fmla="*/ 53567 w 117846"/>
              <a:gd name="connsiteY1" fmla="*/ 5357 h 117846"/>
              <a:gd name="connsiteX2" fmla="*/ 53567 w 117846"/>
              <a:gd name="connsiteY2" fmla="*/ 53567 h 117846"/>
              <a:gd name="connsiteX3" fmla="*/ 5357 w 117846"/>
              <a:gd name="connsiteY3" fmla="*/ 53567 h 117846"/>
              <a:gd name="connsiteX4" fmla="*/ 0 w 117846"/>
              <a:gd name="connsiteY4" fmla="*/ 58923 h 117846"/>
              <a:gd name="connsiteX5" fmla="*/ 5357 w 117846"/>
              <a:gd name="connsiteY5" fmla="*/ 64280 h 117846"/>
              <a:gd name="connsiteX6" fmla="*/ 53567 w 117846"/>
              <a:gd name="connsiteY6" fmla="*/ 64280 h 117846"/>
              <a:gd name="connsiteX7" fmla="*/ 53567 w 117846"/>
              <a:gd name="connsiteY7" fmla="*/ 112490 h 117846"/>
              <a:gd name="connsiteX8" fmla="*/ 58923 w 117846"/>
              <a:gd name="connsiteY8" fmla="*/ 117846 h 117846"/>
              <a:gd name="connsiteX9" fmla="*/ 64280 w 117846"/>
              <a:gd name="connsiteY9" fmla="*/ 112490 h 117846"/>
              <a:gd name="connsiteX10" fmla="*/ 64280 w 117846"/>
              <a:gd name="connsiteY10" fmla="*/ 64280 h 117846"/>
              <a:gd name="connsiteX11" fmla="*/ 112490 w 117846"/>
              <a:gd name="connsiteY11" fmla="*/ 64280 h 117846"/>
              <a:gd name="connsiteX12" fmla="*/ 117846 w 117846"/>
              <a:gd name="connsiteY12" fmla="*/ 58923 h 117846"/>
              <a:gd name="connsiteX13" fmla="*/ 112490 w 117846"/>
              <a:gd name="connsiteY13" fmla="*/ 53567 h 117846"/>
              <a:gd name="connsiteX14" fmla="*/ 64280 w 117846"/>
              <a:gd name="connsiteY14" fmla="*/ 53567 h 117846"/>
              <a:gd name="connsiteX15" fmla="*/ 64280 w 117846"/>
              <a:gd name="connsiteY15" fmla="*/ 5357 h 117846"/>
              <a:gd name="connsiteX16" fmla="*/ 58923 w 117846"/>
              <a:gd name="connsiteY16" fmla="*/ 0 h 117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7846" h="117846">
                <a:moveTo>
                  <a:pt x="58923" y="0"/>
                </a:moveTo>
                <a:cubicBezTo>
                  <a:pt x="55965" y="0"/>
                  <a:pt x="53567" y="2399"/>
                  <a:pt x="53567" y="5357"/>
                </a:cubicBezTo>
                <a:lnTo>
                  <a:pt x="53567" y="53567"/>
                </a:lnTo>
                <a:lnTo>
                  <a:pt x="5357" y="53567"/>
                </a:lnTo>
                <a:cubicBezTo>
                  <a:pt x="2399" y="53567"/>
                  <a:pt x="0" y="55965"/>
                  <a:pt x="0" y="58923"/>
                </a:cubicBezTo>
                <a:cubicBezTo>
                  <a:pt x="0" y="61881"/>
                  <a:pt x="2399" y="64280"/>
                  <a:pt x="5357" y="64280"/>
                </a:cubicBezTo>
                <a:lnTo>
                  <a:pt x="53567" y="64280"/>
                </a:lnTo>
                <a:lnTo>
                  <a:pt x="53567" y="112490"/>
                </a:lnTo>
                <a:cubicBezTo>
                  <a:pt x="53567" y="115448"/>
                  <a:pt x="55965" y="117846"/>
                  <a:pt x="58923" y="117846"/>
                </a:cubicBezTo>
                <a:cubicBezTo>
                  <a:pt x="61881" y="117846"/>
                  <a:pt x="64280" y="115448"/>
                  <a:pt x="64280" y="112490"/>
                </a:cubicBezTo>
                <a:lnTo>
                  <a:pt x="64280" y="64280"/>
                </a:lnTo>
                <a:lnTo>
                  <a:pt x="112490" y="64280"/>
                </a:lnTo>
                <a:cubicBezTo>
                  <a:pt x="115448" y="64280"/>
                  <a:pt x="117846" y="61881"/>
                  <a:pt x="117846" y="58923"/>
                </a:cubicBezTo>
                <a:cubicBezTo>
                  <a:pt x="117846" y="55965"/>
                  <a:pt x="115448" y="53567"/>
                  <a:pt x="112490" y="53567"/>
                </a:cubicBezTo>
                <a:lnTo>
                  <a:pt x="64280" y="53567"/>
                </a:lnTo>
                <a:lnTo>
                  <a:pt x="64280" y="5357"/>
                </a:lnTo>
                <a:cubicBezTo>
                  <a:pt x="64280" y="2399"/>
                  <a:pt x="61881" y="0"/>
                  <a:pt x="58923" y="0"/>
                </a:cubicBezTo>
                <a:close/>
              </a:path>
            </a:pathLst>
          </a:custGeom>
          <a:solidFill>
            <a:srgbClr val="182C61"/>
          </a:solidFill>
          <a:ln w="3175" cap="flat">
            <a:solidFill>
              <a:srgbClr val="E8F3FF"/>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B9DCD2">
                  <a:lumMod val="20000"/>
                  <a:lumOff val="80000"/>
                </a:srgbClr>
              </a:solidFill>
              <a:effectLst/>
              <a:uLnTx/>
              <a:uFillTx/>
              <a:latin typeface="Segoe Sans Text Semilight"/>
              <a:ea typeface="+mn-ea"/>
              <a:cs typeface="+mn-cs"/>
            </a:endParaRPr>
          </a:p>
        </p:txBody>
      </p:sp>
      <p:sp>
        <p:nvSpPr>
          <p:cNvPr id="117" name="Freeform: Shape 116">
            <a:extLst>
              <a:ext uri="{FF2B5EF4-FFF2-40B4-BE49-F238E27FC236}">
                <a16:creationId xmlns:a16="http://schemas.microsoft.com/office/drawing/2014/main" id="{81954FD5-5096-0C87-092C-75991149F295}"/>
              </a:ext>
            </a:extLst>
          </p:cNvPr>
          <p:cNvSpPr/>
          <p:nvPr/>
        </p:nvSpPr>
        <p:spPr>
          <a:xfrm>
            <a:off x="10292789" y="3054401"/>
            <a:ext cx="272555" cy="313560"/>
          </a:xfrm>
          <a:custGeom>
            <a:avLst/>
            <a:gdLst>
              <a:gd name="connsiteX0" fmla="*/ 364253 w 439249"/>
              <a:gd name="connsiteY0" fmla="*/ 21427 h 428532"/>
              <a:gd name="connsiteX1" fmla="*/ 364253 w 439249"/>
              <a:gd name="connsiteY1" fmla="*/ 192505 h 428532"/>
              <a:gd name="connsiteX2" fmla="*/ 434955 w 439249"/>
              <a:gd name="connsiteY2" fmla="*/ 316079 h 428532"/>
              <a:gd name="connsiteX3" fmla="*/ 407268 w 439249"/>
              <a:gd name="connsiteY3" fmla="*/ 364253 h 428532"/>
              <a:gd name="connsiteX4" fmla="*/ 239920 w 439249"/>
              <a:gd name="connsiteY4" fmla="*/ 364253 h 428532"/>
              <a:gd name="connsiteX5" fmla="*/ 128560 w 439249"/>
              <a:gd name="connsiteY5" fmla="*/ 428533 h 428532"/>
              <a:gd name="connsiteX6" fmla="*/ 0 w 439249"/>
              <a:gd name="connsiteY6" fmla="*/ 299973 h 428532"/>
              <a:gd name="connsiteX7" fmla="*/ 42853 w 439249"/>
              <a:gd name="connsiteY7" fmla="*/ 204149 h 428532"/>
              <a:gd name="connsiteX8" fmla="*/ 42853 w 439249"/>
              <a:gd name="connsiteY8" fmla="*/ 21427 h 428532"/>
              <a:gd name="connsiteX9" fmla="*/ 64280 w 439249"/>
              <a:gd name="connsiteY9" fmla="*/ 0 h 428532"/>
              <a:gd name="connsiteX10" fmla="*/ 342826 w 439249"/>
              <a:gd name="connsiteY10" fmla="*/ 0 h 428532"/>
              <a:gd name="connsiteX11" fmla="*/ 364253 w 439249"/>
              <a:gd name="connsiteY11" fmla="*/ 21427 h 428532"/>
              <a:gd name="connsiteX12" fmla="*/ 64280 w 439249"/>
              <a:gd name="connsiteY12" fmla="*/ 10713 h 428532"/>
              <a:gd name="connsiteX13" fmla="*/ 342826 w 439249"/>
              <a:gd name="connsiteY13" fmla="*/ 10713 h 428532"/>
              <a:gd name="connsiteX14" fmla="*/ 353539 w 439249"/>
              <a:gd name="connsiteY14" fmla="*/ 21427 h 428532"/>
              <a:gd name="connsiteX15" fmla="*/ 353539 w 439249"/>
              <a:gd name="connsiteY15" fmla="*/ 173781 h 428532"/>
              <a:gd name="connsiteX16" fmla="*/ 306234 w 439249"/>
              <a:gd name="connsiteY16" fmla="*/ 91100 h 428532"/>
              <a:gd name="connsiteX17" fmla="*/ 250859 w 439249"/>
              <a:gd name="connsiteY17" fmla="*/ 91100 h 428532"/>
              <a:gd name="connsiteX18" fmla="*/ 194506 w 439249"/>
              <a:gd name="connsiteY18" fmla="*/ 189592 h 428532"/>
              <a:gd name="connsiteX19" fmla="*/ 128560 w 439249"/>
              <a:gd name="connsiteY19" fmla="*/ 171413 h 428532"/>
              <a:gd name="connsiteX20" fmla="*/ 53567 w 439249"/>
              <a:gd name="connsiteY20" fmla="*/ 195540 h 428532"/>
              <a:gd name="connsiteX21" fmla="*/ 53567 w 439249"/>
              <a:gd name="connsiteY21" fmla="*/ 21427 h 428532"/>
              <a:gd name="connsiteX22" fmla="*/ 64280 w 439249"/>
              <a:gd name="connsiteY22" fmla="*/ 10713 h 428532"/>
              <a:gd name="connsiteX23" fmla="*/ 407268 w 439249"/>
              <a:gd name="connsiteY23" fmla="*/ 353539 h 428532"/>
              <a:gd name="connsiteX24" fmla="*/ 245462 w 439249"/>
              <a:gd name="connsiteY24" fmla="*/ 353539 h 428532"/>
              <a:gd name="connsiteX25" fmla="*/ 257120 w 439249"/>
              <a:gd name="connsiteY25" fmla="*/ 299973 h 428532"/>
              <a:gd name="connsiteX26" fmla="*/ 203477 w 439249"/>
              <a:gd name="connsiteY26" fmla="*/ 195486 h 428532"/>
              <a:gd name="connsiteX27" fmla="*/ 260158 w 439249"/>
              <a:gd name="connsiteY27" fmla="*/ 96420 h 428532"/>
              <a:gd name="connsiteX28" fmla="*/ 296934 w 439249"/>
              <a:gd name="connsiteY28" fmla="*/ 96420 h 428532"/>
              <a:gd name="connsiteX29" fmla="*/ 425656 w 439249"/>
              <a:gd name="connsiteY29" fmla="*/ 321399 h 428532"/>
              <a:gd name="connsiteX30" fmla="*/ 407268 w 439249"/>
              <a:gd name="connsiteY30" fmla="*/ 353539 h 428532"/>
              <a:gd name="connsiteX31" fmla="*/ 246406 w 439249"/>
              <a:gd name="connsiteY31" fmla="*/ 299973 h 428532"/>
              <a:gd name="connsiteX32" fmla="*/ 128560 w 439249"/>
              <a:gd name="connsiteY32" fmla="*/ 417819 h 428532"/>
              <a:gd name="connsiteX33" fmla="*/ 10713 w 439249"/>
              <a:gd name="connsiteY33" fmla="*/ 299973 h 428532"/>
              <a:gd name="connsiteX34" fmla="*/ 128560 w 439249"/>
              <a:gd name="connsiteY34" fmla="*/ 182126 h 428532"/>
              <a:gd name="connsiteX35" fmla="*/ 246406 w 439249"/>
              <a:gd name="connsiteY35" fmla="*/ 299973 h 428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9249" h="428532">
                <a:moveTo>
                  <a:pt x="364253" y="21427"/>
                </a:moveTo>
                <a:lnTo>
                  <a:pt x="364253" y="192505"/>
                </a:lnTo>
                <a:lnTo>
                  <a:pt x="434955" y="316079"/>
                </a:lnTo>
                <a:cubicBezTo>
                  <a:pt x="447131" y="337360"/>
                  <a:pt x="432008" y="364253"/>
                  <a:pt x="407268" y="364253"/>
                </a:cubicBezTo>
                <a:lnTo>
                  <a:pt x="239920" y="364253"/>
                </a:lnTo>
                <a:cubicBezTo>
                  <a:pt x="217692" y="402679"/>
                  <a:pt x="176145" y="428533"/>
                  <a:pt x="128560" y="428533"/>
                </a:cubicBezTo>
                <a:cubicBezTo>
                  <a:pt x="57558" y="428533"/>
                  <a:pt x="0" y="370974"/>
                  <a:pt x="0" y="299973"/>
                </a:cubicBezTo>
                <a:cubicBezTo>
                  <a:pt x="0" y="261898"/>
                  <a:pt x="16552" y="227689"/>
                  <a:pt x="42853" y="204149"/>
                </a:cubicBezTo>
                <a:lnTo>
                  <a:pt x="42853" y="21427"/>
                </a:lnTo>
                <a:cubicBezTo>
                  <a:pt x="42853" y="9593"/>
                  <a:pt x="52446" y="0"/>
                  <a:pt x="64280" y="0"/>
                </a:cubicBezTo>
                <a:lnTo>
                  <a:pt x="342826" y="0"/>
                </a:lnTo>
                <a:cubicBezTo>
                  <a:pt x="354660" y="0"/>
                  <a:pt x="364253" y="9593"/>
                  <a:pt x="364253" y="21427"/>
                </a:cubicBezTo>
                <a:close/>
                <a:moveTo>
                  <a:pt x="64280" y="10713"/>
                </a:moveTo>
                <a:lnTo>
                  <a:pt x="342826" y="10713"/>
                </a:lnTo>
                <a:cubicBezTo>
                  <a:pt x="348743" y="10713"/>
                  <a:pt x="353539" y="15510"/>
                  <a:pt x="353539" y="21427"/>
                </a:cubicBezTo>
                <a:lnTo>
                  <a:pt x="353539" y="173781"/>
                </a:lnTo>
                <a:lnTo>
                  <a:pt x="306234" y="91100"/>
                </a:lnTo>
                <a:cubicBezTo>
                  <a:pt x="293947" y="69625"/>
                  <a:pt x="263146" y="69625"/>
                  <a:pt x="250859" y="91100"/>
                </a:cubicBezTo>
                <a:lnTo>
                  <a:pt x="194506" y="189592"/>
                </a:lnTo>
                <a:cubicBezTo>
                  <a:pt x="175225" y="178049"/>
                  <a:pt x="152667" y="171413"/>
                  <a:pt x="128560" y="171413"/>
                </a:cubicBezTo>
                <a:cubicBezTo>
                  <a:pt x="100572" y="171413"/>
                  <a:pt x="74674" y="180356"/>
                  <a:pt x="53567" y="195540"/>
                </a:cubicBezTo>
                <a:lnTo>
                  <a:pt x="53567" y="21427"/>
                </a:lnTo>
                <a:cubicBezTo>
                  <a:pt x="53567" y="15510"/>
                  <a:pt x="58363" y="10713"/>
                  <a:pt x="64280" y="10713"/>
                </a:cubicBezTo>
                <a:close/>
                <a:moveTo>
                  <a:pt x="407268" y="353539"/>
                </a:moveTo>
                <a:lnTo>
                  <a:pt x="245462" y="353539"/>
                </a:lnTo>
                <a:cubicBezTo>
                  <a:pt x="252947" y="337233"/>
                  <a:pt x="257120" y="319090"/>
                  <a:pt x="257120" y="299973"/>
                </a:cubicBezTo>
                <a:cubicBezTo>
                  <a:pt x="257120" y="256925"/>
                  <a:pt x="235962" y="218818"/>
                  <a:pt x="203477" y="195486"/>
                </a:cubicBezTo>
                <a:lnTo>
                  <a:pt x="260158" y="96420"/>
                </a:lnTo>
                <a:cubicBezTo>
                  <a:pt x="268330" y="82136"/>
                  <a:pt x="288762" y="82136"/>
                  <a:pt x="296934" y="96420"/>
                </a:cubicBezTo>
                <a:lnTo>
                  <a:pt x="425656" y="321399"/>
                </a:lnTo>
                <a:cubicBezTo>
                  <a:pt x="433829" y="335683"/>
                  <a:pt x="423613" y="353539"/>
                  <a:pt x="407268" y="353539"/>
                </a:cubicBezTo>
                <a:close/>
                <a:moveTo>
                  <a:pt x="246406" y="299973"/>
                </a:moveTo>
                <a:cubicBezTo>
                  <a:pt x="246406" y="365057"/>
                  <a:pt x="193644" y="417819"/>
                  <a:pt x="128560" y="417819"/>
                </a:cubicBezTo>
                <a:cubicBezTo>
                  <a:pt x="63475" y="417819"/>
                  <a:pt x="10713" y="365057"/>
                  <a:pt x="10713" y="299973"/>
                </a:cubicBezTo>
                <a:cubicBezTo>
                  <a:pt x="10713" y="234888"/>
                  <a:pt x="63475" y="182126"/>
                  <a:pt x="128560" y="182126"/>
                </a:cubicBezTo>
                <a:cubicBezTo>
                  <a:pt x="193644" y="182126"/>
                  <a:pt x="246406" y="234888"/>
                  <a:pt x="246406" y="299973"/>
                </a:cubicBezTo>
                <a:close/>
              </a:path>
            </a:pathLst>
          </a:custGeom>
          <a:solidFill>
            <a:srgbClr val="182C61"/>
          </a:solidFill>
          <a:ln w="3175" cap="flat">
            <a:solidFill>
              <a:srgbClr val="E8F3FF"/>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B9DCD2">
                  <a:lumMod val="20000"/>
                  <a:lumOff val="80000"/>
                </a:srgbClr>
              </a:solidFill>
              <a:effectLst/>
              <a:uLnTx/>
              <a:uFillTx/>
              <a:latin typeface="Segoe Sans Text Semilight"/>
              <a:ea typeface="+mn-ea"/>
              <a:cs typeface="+mn-cs"/>
            </a:endParaRPr>
          </a:p>
        </p:txBody>
      </p:sp>
      <p:pic>
        <p:nvPicPr>
          <p:cNvPr id="118" name="Picture 117">
            <a:extLst>
              <a:ext uri="{FF2B5EF4-FFF2-40B4-BE49-F238E27FC236}">
                <a16:creationId xmlns:a16="http://schemas.microsoft.com/office/drawing/2014/main" id="{E67EDB2D-5486-ABE1-39CD-5585B8007DB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p:blipFill>
        <p:spPr>
          <a:xfrm>
            <a:off x="7401305" y="3069789"/>
            <a:ext cx="251187" cy="282784"/>
          </a:xfrm>
          <a:prstGeom prst="rect">
            <a:avLst/>
          </a:prstGeom>
          <a:solidFill>
            <a:srgbClr val="182C61"/>
          </a:solidFill>
          <a:ln w="3175">
            <a:noFill/>
          </a:ln>
        </p:spPr>
      </p:pic>
      <p:pic>
        <p:nvPicPr>
          <p:cNvPr id="119" name="Picture 118">
            <a:extLst>
              <a:ext uri="{FF2B5EF4-FFF2-40B4-BE49-F238E27FC236}">
                <a16:creationId xmlns:a16="http://schemas.microsoft.com/office/drawing/2014/main" id="{3E10C2B6-2BE4-30AC-BBC8-644C2B7303B7}"/>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p:blipFill>
        <p:spPr>
          <a:xfrm>
            <a:off x="4494522" y="3060850"/>
            <a:ext cx="267064" cy="300661"/>
          </a:xfrm>
          <a:prstGeom prst="rect">
            <a:avLst/>
          </a:prstGeom>
          <a:solidFill>
            <a:srgbClr val="182C61"/>
          </a:solidFill>
          <a:ln w="3175">
            <a:noFill/>
          </a:ln>
        </p:spPr>
      </p:pic>
      <p:pic>
        <p:nvPicPr>
          <p:cNvPr id="120" name="Picture 8">
            <a:extLst>
              <a:ext uri="{FF2B5EF4-FFF2-40B4-BE49-F238E27FC236}">
                <a16:creationId xmlns:a16="http://schemas.microsoft.com/office/drawing/2014/main" id="{197E9C35-4FB8-066D-BCDF-4691F8046C9A}"/>
              </a:ext>
              <a:ext uri="{C183D7F6-B498-43B3-948B-1728B52AA6E4}">
                <adec:decorative xmlns:adec="http://schemas.microsoft.com/office/drawing/2017/decorative" val="1"/>
              </a:ext>
            </a:extLst>
          </p:cNvPr>
          <p:cNvPicPr>
            <a:picLocks noChangeArrowheads="1"/>
          </p:cNvPicPr>
          <p:nvPr/>
        </p:nvPicPr>
        <p:blipFill rotWithShape="1">
          <a:blip r:embed="rId6">
            <a:extLst>
              <a:ext uri="{28A0092B-C50C-407E-A947-70E740481C1C}">
                <a14:useLocalDpi xmlns:a14="http://schemas.microsoft.com/office/drawing/2010/main" val="0"/>
              </a:ext>
            </a:extLst>
          </a:blip>
          <a:srcRect l="4362" t="4362" r="4362" b="4362"/>
          <a:stretch/>
        </p:blipFill>
        <p:spPr bwMode="auto">
          <a:xfrm>
            <a:off x="6442461" y="3071850"/>
            <a:ext cx="236311" cy="278662"/>
          </a:xfrm>
          <a:prstGeom prst="rect">
            <a:avLst/>
          </a:prstGeom>
          <a:solidFill>
            <a:srgbClr val="182C61"/>
          </a:solidFill>
          <a:ln w="3175">
            <a:noFill/>
          </a:ln>
        </p:spPr>
      </p:pic>
      <p:pic>
        <p:nvPicPr>
          <p:cNvPr id="121" name="Picture 120">
            <a:extLst>
              <a:ext uri="{FF2B5EF4-FFF2-40B4-BE49-F238E27FC236}">
                <a16:creationId xmlns:a16="http://schemas.microsoft.com/office/drawing/2014/main" id="{70D734EE-C23C-0718-B446-E0D9A76C760D}"/>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val="0"/>
              </a:ext>
            </a:extLst>
          </a:blip>
          <a:srcRect/>
          <a:stretch/>
        </p:blipFill>
        <p:spPr>
          <a:xfrm>
            <a:off x="5465813" y="3059484"/>
            <a:ext cx="257043" cy="303394"/>
          </a:xfrm>
          <a:prstGeom prst="rect">
            <a:avLst/>
          </a:prstGeom>
          <a:solidFill>
            <a:srgbClr val="182C61"/>
          </a:solidFill>
          <a:ln w="3175">
            <a:noFill/>
          </a:ln>
        </p:spPr>
      </p:pic>
      <p:pic>
        <p:nvPicPr>
          <p:cNvPr id="122" name="Picture 121">
            <a:extLst>
              <a:ext uri="{FF2B5EF4-FFF2-40B4-BE49-F238E27FC236}">
                <a16:creationId xmlns:a16="http://schemas.microsoft.com/office/drawing/2014/main" id="{F57CA6C3-1B9B-EE45-F031-CE99D0C0F3A9}"/>
              </a:ext>
              <a:ext uri="{C183D7F6-B498-43B3-948B-1728B52AA6E4}">
                <adec:decorative xmlns:adec="http://schemas.microsoft.com/office/drawing/2017/decorative" val="1"/>
              </a:ext>
            </a:extLst>
          </p:cNvPr>
          <p:cNvPicPr>
            <a:picLocks/>
          </p:cNvPicPr>
          <p:nvPr/>
        </p:nvPicPr>
        <p:blipFill rotWithShape="1">
          <a:blip r:embed="rId8"/>
          <a:srcRect l="3112" t="-3618" r="3112" b="-3618"/>
          <a:stretch/>
        </p:blipFill>
        <p:spPr>
          <a:xfrm>
            <a:off x="6515200" y="4210641"/>
            <a:ext cx="337709" cy="397796"/>
          </a:xfrm>
          <a:prstGeom prst="rect">
            <a:avLst/>
          </a:prstGeom>
          <a:solidFill>
            <a:srgbClr val="182C61"/>
          </a:solidFill>
          <a:ln w="3175">
            <a:noFill/>
          </a:ln>
        </p:spPr>
      </p:pic>
      <p:pic>
        <p:nvPicPr>
          <p:cNvPr id="123" name="Picture 122">
            <a:extLst>
              <a:ext uri="{FF2B5EF4-FFF2-40B4-BE49-F238E27FC236}">
                <a16:creationId xmlns:a16="http://schemas.microsoft.com/office/drawing/2014/main" id="{F204EF39-6898-2C2E-9407-ABE03EB868DA}"/>
              </a:ext>
              <a:ext uri="{C183D7F6-B498-43B3-948B-1728B52AA6E4}">
                <adec:decorative xmlns:adec="http://schemas.microsoft.com/office/drawing/2017/decorative" val="1"/>
              </a:ext>
            </a:extLst>
          </p:cNvPr>
          <p:cNvPicPr>
            <a:picLocks noChangeAspect="1"/>
          </p:cNvPicPr>
          <p:nvPr/>
        </p:nvPicPr>
        <p:blipFill>
          <a:blip r:embed="rId9" cstate="screen">
            <a:extLst>
              <a:ext uri="{28A0092B-C50C-407E-A947-70E740481C1C}">
                <a14:useLocalDpi xmlns:a14="http://schemas.microsoft.com/office/drawing/2010/main" val="0"/>
              </a:ext>
            </a:extLst>
          </a:blip>
          <a:srcRect/>
          <a:stretch/>
        </p:blipFill>
        <p:spPr>
          <a:xfrm>
            <a:off x="6526804" y="4906621"/>
            <a:ext cx="314501" cy="371592"/>
          </a:xfrm>
          <a:prstGeom prst="rect">
            <a:avLst/>
          </a:prstGeom>
          <a:solidFill>
            <a:srgbClr val="182C61"/>
          </a:solidFill>
          <a:ln w="3175">
            <a:noFill/>
          </a:ln>
        </p:spPr>
      </p:pic>
      <p:pic>
        <p:nvPicPr>
          <p:cNvPr id="124" name="Picture 123">
            <a:extLst>
              <a:ext uri="{FF2B5EF4-FFF2-40B4-BE49-F238E27FC236}">
                <a16:creationId xmlns:a16="http://schemas.microsoft.com/office/drawing/2014/main" id="{C20EFE29-C6E6-4945-82AA-43B6EF0D6EAA}"/>
              </a:ext>
              <a:ext uri="{C183D7F6-B498-43B3-948B-1728B52AA6E4}">
                <adec:decorative xmlns:adec="http://schemas.microsoft.com/office/drawing/2017/decorative" val="1"/>
              </a:ext>
            </a:extLst>
          </p:cNvPr>
          <p:cNvPicPr>
            <a:picLocks/>
          </p:cNvPicPr>
          <p:nvPr/>
        </p:nvPicPr>
        <p:blipFill rotWithShape="1">
          <a:blip r:embed="rId10"/>
          <a:srcRect t="-891" b="-891"/>
          <a:stretch/>
        </p:blipFill>
        <p:spPr>
          <a:xfrm>
            <a:off x="6519713" y="5581503"/>
            <a:ext cx="328683" cy="387587"/>
          </a:xfrm>
          <a:prstGeom prst="rect">
            <a:avLst/>
          </a:prstGeom>
          <a:solidFill>
            <a:srgbClr val="182C61"/>
          </a:solidFill>
          <a:ln w="3175">
            <a:noFill/>
          </a:ln>
        </p:spPr>
      </p:pic>
      <p:sp>
        <p:nvSpPr>
          <p:cNvPr id="125" name="Text Placeholder 3">
            <a:extLst>
              <a:ext uri="{FF2B5EF4-FFF2-40B4-BE49-F238E27FC236}">
                <a16:creationId xmlns:a16="http://schemas.microsoft.com/office/drawing/2014/main" id="{B48E6B9A-90DA-AAFF-25C9-0DB7830F7D0A}"/>
              </a:ext>
            </a:extLst>
          </p:cNvPr>
          <p:cNvSpPr txBox="1">
            <a:spLocks/>
          </p:cNvSpPr>
          <p:nvPr/>
        </p:nvSpPr>
        <p:spPr>
          <a:xfrm>
            <a:off x="6097333" y="2162844"/>
            <a:ext cx="2747099" cy="387798"/>
          </a:xfrm>
          <a:prstGeom prst="rect">
            <a:avLst/>
          </a:prstGeom>
          <a:noFill/>
          <a:ln>
            <a:noFill/>
            <a:prstDash/>
          </a:ln>
          <a:effectLst/>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3200" b="0" i="0" kern="1200">
                <a:solidFill>
                  <a:schemeClr val="tx1"/>
                </a:solidFill>
                <a:latin typeface="+mj-lt"/>
                <a:ea typeface="+mj-ea"/>
                <a:cs typeface="Segoe Sans Display" pitchFamily="2"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srgbClr val="225B61"/>
                </a:solidFill>
                <a:effectLst/>
                <a:uLnTx/>
                <a:uFillTx/>
                <a:latin typeface="Segoe Sans Display"/>
                <a:ea typeface="+mj-ea"/>
                <a:cs typeface="Segoe Sans Display" pitchFamily="2" charset="0"/>
              </a:rPr>
              <a:t>Microsoft Fabric  </a:t>
            </a:r>
          </a:p>
        </p:txBody>
      </p:sp>
      <p:pic>
        <p:nvPicPr>
          <p:cNvPr id="126" name="Picture 125">
            <a:extLst>
              <a:ext uri="{FF2B5EF4-FFF2-40B4-BE49-F238E27FC236}">
                <a16:creationId xmlns:a16="http://schemas.microsoft.com/office/drawing/2014/main" id="{7434FFA2-D91C-0FA8-39FB-6C5304C99726}"/>
              </a:ext>
              <a:ext uri="{C183D7F6-B498-43B3-948B-1728B52AA6E4}">
                <adec:decorative xmlns:adec="http://schemas.microsoft.com/office/drawing/2017/decorative" val="1"/>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4745073" y="1916381"/>
            <a:ext cx="712176" cy="712173"/>
          </a:xfrm>
          <a:prstGeom prst="rect">
            <a:avLst/>
          </a:prstGeom>
          <a:effectLst/>
        </p:spPr>
      </p:pic>
      <p:sp>
        <p:nvSpPr>
          <p:cNvPr id="135" name="Rounded Rectangle 12">
            <a:extLst>
              <a:ext uri="{FF2B5EF4-FFF2-40B4-BE49-F238E27FC236}">
                <a16:creationId xmlns:a16="http://schemas.microsoft.com/office/drawing/2014/main" id="{FE442EBF-5E04-0829-25D4-FE4AF9B06B24}"/>
              </a:ext>
            </a:extLst>
          </p:cNvPr>
          <p:cNvSpPr/>
          <p:nvPr/>
        </p:nvSpPr>
        <p:spPr>
          <a:xfrm>
            <a:off x="2596992" y="4446683"/>
            <a:ext cx="3671528" cy="1172580"/>
          </a:xfrm>
          <a:prstGeom prst="roundRect">
            <a:avLst>
              <a:gd name="adj" fmla="val 6919"/>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w="1079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err="1">
              <a:ln>
                <a:noFill/>
              </a:ln>
              <a:solidFill>
                <a:srgbClr val="FFFFFF"/>
              </a:solidFill>
              <a:effectLst/>
              <a:uLnTx/>
              <a:uFillTx/>
              <a:latin typeface="Segoe UI"/>
              <a:ea typeface="+mn-ea"/>
              <a:cs typeface="+mn-cs"/>
            </a:endParaRPr>
          </a:p>
        </p:txBody>
      </p:sp>
      <p:sp>
        <p:nvSpPr>
          <p:cNvPr id="136" name="Rounded Rectangle 13">
            <a:extLst>
              <a:ext uri="{FF2B5EF4-FFF2-40B4-BE49-F238E27FC236}">
                <a16:creationId xmlns:a16="http://schemas.microsoft.com/office/drawing/2014/main" id="{CA39D169-BB78-EB03-BCAB-662408E07BA7}"/>
              </a:ext>
            </a:extLst>
          </p:cNvPr>
          <p:cNvSpPr/>
          <p:nvPr/>
        </p:nvSpPr>
        <p:spPr>
          <a:xfrm>
            <a:off x="2710144" y="4598760"/>
            <a:ext cx="1174108" cy="379430"/>
          </a:xfrm>
          <a:prstGeom prst="roundRect">
            <a:avLst/>
          </a:prstGeom>
          <a:solidFill>
            <a:schemeClr val="bg1"/>
          </a:solidFill>
          <a:ln w="17145" cap="flat" cmpd="sng" algn="ctr">
            <a:solidFill>
              <a:srgbClr val="FFFFFF">
                <a:shade val="95000"/>
                <a:alpha val="50000"/>
                <a:satMod val="1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Metadata</a:t>
            </a:r>
          </a:p>
        </p:txBody>
      </p:sp>
      <p:sp>
        <p:nvSpPr>
          <p:cNvPr id="137" name="Rounded Rectangle 14">
            <a:extLst>
              <a:ext uri="{FF2B5EF4-FFF2-40B4-BE49-F238E27FC236}">
                <a16:creationId xmlns:a16="http://schemas.microsoft.com/office/drawing/2014/main" id="{697038F9-47B0-6382-97B2-4C502A1FBBEE}"/>
              </a:ext>
            </a:extLst>
          </p:cNvPr>
          <p:cNvSpPr/>
          <p:nvPr/>
        </p:nvSpPr>
        <p:spPr>
          <a:xfrm>
            <a:off x="4249480" y="4593089"/>
            <a:ext cx="743990" cy="379430"/>
          </a:xfrm>
          <a:prstGeom prst="roundRect">
            <a:avLst/>
          </a:prstGeom>
          <a:solidFill>
            <a:schemeClr val="bg1"/>
          </a:solidFill>
          <a:ln w="17145" cap="flat" cmpd="sng" algn="ctr">
            <a:solidFill>
              <a:srgbClr val="FFFFFF">
                <a:shade val="95000"/>
                <a:alpha val="50000"/>
                <a:satMod val="1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Batch</a:t>
            </a:r>
          </a:p>
        </p:txBody>
      </p:sp>
      <p:sp>
        <p:nvSpPr>
          <p:cNvPr id="138" name="Rounded Rectangle 15">
            <a:extLst>
              <a:ext uri="{FF2B5EF4-FFF2-40B4-BE49-F238E27FC236}">
                <a16:creationId xmlns:a16="http://schemas.microsoft.com/office/drawing/2014/main" id="{3829F36D-4CD6-E6CF-2369-6BFE9E5B9714}"/>
              </a:ext>
            </a:extLst>
          </p:cNvPr>
          <p:cNvSpPr/>
          <p:nvPr/>
        </p:nvSpPr>
        <p:spPr>
          <a:xfrm>
            <a:off x="2697592" y="5113706"/>
            <a:ext cx="3439866" cy="379430"/>
          </a:xfrm>
          <a:prstGeom prst="roundRect">
            <a:avLst/>
          </a:prstGeom>
          <a:solidFill>
            <a:schemeClr val="bg1"/>
          </a:solidFill>
          <a:ln w="17145" cap="flat" cmpd="sng" algn="ctr">
            <a:solidFill>
              <a:srgbClr val="FFFFFF">
                <a:shade val="95000"/>
                <a:alpha val="50000"/>
                <a:satMod val="1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Data Sources   </a:t>
            </a:r>
          </a:p>
        </p:txBody>
      </p:sp>
      <p:sp>
        <p:nvSpPr>
          <p:cNvPr id="139" name="Rounded Rectangle 16">
            <a:extLst>
              <a:ext uri="{FF2B5EF4-FFF2-40B4-BE49-F238E27FC236}">
                <a16:creationId xmlns:a16="http://schemas.microsoft.com/office/drawing/2014/main" id="{69A0EB0D-CF26-5363-6538-BE1AD3E1B494}"/>
              </a:ext>
            </a:extLst>
          </p:cNvPr>
          <p:cNvSpPr/>
          <p:nvPr/>
        </p:nvSpPr>
        <p:spPr>
          <a:xfrm>
            <a:off x="5266554" y="4606297"/>
            <a:ext cx="858783" cy="379430"/>
          </a:xfrm>
          <a:prstGeom prst="roundRect">
            <a:avLst/>
          </a:prstGeom>
          <a:solidFill>
            <a:schemeClr val="bg1"/>
          </a:solidFill>
          <a:ln w="17145" cap="flat" cmpd="sng" algn="ctr">
            <a:solidFill>
              <a:srgbClr val="FFFFFF">
                <a:shade val="95000"/>
                <a:alpha val="50000"/>
                <a:satMod val="1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Stream</a:t>
            </a:r>
          </a:p>
        </p:txBody>
      </p:sp>
      <p:pic>
        <p:nvPicPr>
          <p:cNvPr id="140" name="Picture 6">
            <a:extLst>
              <a:ext uri="{FF2B5EF4-FFF2-40B4-BE49-F238E27FC236}">
                <a16:creationId xmlns:a16="http://schemas.microsoft.com/office/drawing/2014/main" id="{C0B9F4C3-5460-BA79-1BD3-4845D2F7D88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49216" y="5112810"/>
            <a:ext cx="630814" cy="305627"/>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4" descr="Hopsworks AI Lakehouse + Dagster = better together.">
            <a:extLst>
              <a:ext uri="{FF2B5EF4-FFF2-40B4-BE49-F238E27FC236}">
                <a16:creationId xmlns:a16="http://schemas.microsoft.com/office/drawing/2014/main" id="{CA097BCD-CF7B-CB83-C450-8E1F0C7DCB0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46484" y="5199353"/>
            <a:ext cx="742418" cy="219084"/>
          </a:xfrm>
          <a:prstGeom prst="rect">
            <a:avLst/>
          </a:prstGeom>
          <a:solidFill>
            <a:srgbClr val="FFB900">
              <a:lumMod val="75000"/>
            </a:srgbClr>
          </a:solidFill>
        </p:spPr>
      </p:pic>
      <p:sp>
        <p:nvSpPr>
          <p:cNvPr id="142" name="TextBox 141">
            <a:extLst>
              <a:ext uri="{FF2B5EF4-FFF2-40B4-BE49-F238E27FC236}">
                <a16:creationId xmlns:a16="http://schemas.microsoft.com/office/drawing/2014/main" id="{F90A630D-F959-E91F-03C9-C33E78C46599}"/>
              </a:ext>
            </a:extLst>
          </p:cNvPr>
          <p:cNvSpPr txBox="1"/>
          <p:nvPr/>
        </p:nvSpPr>
        <p:spPr bwMode="auto">
          <a:xfrm>
            <a:off x="3100203" y="5711796"/>
            <a:ext cx="2699780" cy="272575"/>
          </a:xfrm>
          <a:prstGeom prst="rect">
            <a:avLst/>
          </a:prstGeom>
          <a:solidFill>
            <a:srgbClr val="0078D3">
              <a:lumMod val="20000"/>
              <a:lumOff val="80000"/>
            </a:srgbClr>
          </a:solidFill>
          <a:ln w="9525" algn="ctr">
            <a:noFill/>
            <a:miter lim="800000"/>
            <a:headEnd/>
            <a:tailEnd/>
          </a:ln>
        </p:spPr>
        <p:txBody>
          <a:bodyPr vert="horz" wrap="square" lIns="0" tIns="0" rIns="0" bIns="0" numCol="1" rtlCol="0" anchor="ctr" anchorCtr="0" compatLnSpc="1">
            <a:prstTxWarp prst="textNoShape">
              <a:avLst/>
            </a:prstTxWarp>
            <a:spAutoFit/>
          </a:bodyPr>
          <a:lstStyle/>
          <a:p>
            <a:pPr marL="0" marR="0" lvl="0" indent="0" algn="ctr" defTabSz="357708" rtl="0" eaLnBrk="1" fontAlgn="auto" latinLnBrk="0" hangingPunct="1">
              <a:lnSpc>
                <a:spcPct val="140000"/>
              </a:lnSpc>
              <a:spcBef>
                <a:spcPts val="0"/>
              </a:spcBef>
              <a:spcAft>
                <a:spcPts val="0"/>
              </a:spcAft>
              <a:buClr>
                <a:srgbClr val="8DE971"/>
              </a:buClr>
              <a:buSzPct val="75000"/>
              <a:buFontTx/>
              <a:buNone/>
              <a:tabLst/>
              <a:defRPr/>
            </a:pPr>
            <a:r>
              <a:rPr kumimoji="0" lang="nl-NL" sz="1400" b="0" i="0" u="none" strike="noStrike" kern="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Application / </a:t>
            </a:r>
            <a:r>
              <a:rPr kumimoji="0" lang="nl-NL" sz="1400" b="0" i="0" u="none" strike="noStrike" kern="0" cap="none" spc="0" normalizeH="0" baseline="0" noProof="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Orchestration</a:t>
            </a:r>
            <a:endParaRPr kumimoji="0" lang="en-US" sz="1400" b="0" i="0" u="none" strike="noStrike" kern="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143" name="Straight Arrow Connector 142">
            <a:extLst>
              <a:ext uri="{FF2B5EF4-FFF2-40B4-BE49-F238E27FC236}">
                <a16:creationId xmlns:a16="http://schemas.microsoft.com/office/drawing/2014/main" id="{159F772E-6D06-8940-FD09-5D2E5AA08CA8}"/>
              </a:ext>
            </a:extLst>
          </p:cNvPr>
          <p:cNvCxnSpPr>
            <a:cxnSpLocks/>
          </p:cNvCxnSpPr>
          <p:nvPr/>
        </p:nvCxnSpPr>
        <p:spPr>
          <a:xfrm flipV="1">
            <a:off x="5734829" y="5058905"/>
            <a:ext cx="791103" cy="4932"/>
          </a:xfrm>
          <a:prstGeom prst="straightConnector1">
            <a:avLst/>
          </a:prstGeom>
          <a:noFill/>
          <a:ln w="38100" cap="flat" cmpd="sng" algn="ctr">
            <a:solidFill>
              <a:srgbClr val="ED7D31"/>
            </a:solidFill>
            <a:prstDash val="solid"/>
            <a:miter lim="800000"/>
            <a:tailEnd type="triangle"/>
          </a:ln>
          <a:effectLst/>
        </p:spPr>
      </p:cxnSp>
      <p:grpSp>
        <p:nvGrpSpPr>
          <p:cNvPr id="147" name="Group 146">
            <a:extLst>
              <a:ext uri="{FF2B5EF4-FFF2-40B4-BE49-F238E27FC236}">
                <a16:creationId xmlns:a16="http://schemas.microsoft.com/office/drawing/2014/main" id="{7DF240E2-BA7A-9341-5EAB-793AA9F99F3E}"/>
              </a:ext>
            </a:extLst>
          </p:cNvPr>
          <p:cNvGrpSpPr/>
          <p:nvPr/>
        </p:nvGrpSpPr>
        <p:grpSpPr>
          <a:xfrm>
            <a:off x="566958" y="5422576"/>
            <a:ext cx="1123699" cy="1381468"/>
            <a:chOff x="375492" y="5405369"/>
            <a:chExt cx="1236062" cy="1519606"/>
          </a:xfrm>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p:grpSpPr>
        <p:sp>
          <p:nvSpPr>
            <p:cNvPr id="148" name="Magnetic Disk 3">
              <a:extLst>
                <a:ext uri="{FF2B5EF4-FFF2-40B4-BE49-F238E27FC236}">
                  <a16:creationId xmlns:a16="http://schemas.microsoft.com/office/drawing/2014/main" id="{0CA097D9-6C08-2302-79B9-998744F53FA0}"/>
                </a:ext>
              </a:extLst>
            </p:cNvPr>
            <p:cNvSpPr/>
            <p:nvPr/>
          </p:nvSpPr>
          <p:spPr>
            <a:xfrm>
              <a:off x="375492" y="5405369"/>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002060"/>
                  </a:solidFill>
                  <a:effectLst/>
                  <a:uLnTx/>
                  <a:uFillTx/>
                  <a:latin typeface="Segoe UI"/>
                  <a:ea typeface="+mn-ea"/>
                  <a:cs typeface="+mn-cs"/>
                </a:rPr>
                <a:t>Interface</a:t>
              </a:r>
            </a:p>
          </p:txBody>
        </p:sp>
        <p:sp>
          <p:nvSpPr>
            <p:cNvPr id="149" name="Magnetic Disk 3">
              <a:extLst>
                <a:ext uri="{FF2B5EF4-FFF2-40B4-BE49-F238E27FC236}">
                  <a16:creationId xmlns:a16="http://schemas.microsoft.com/office/drawing/2014/main" id="{613508BA-3484-AA3A-3367-0CF996B4D53A}"/>
                </a:ext>
              </a:extLst>
            </p:cNvPr>
            <p:cNvSpPr/>
            <p:nvPr/>
          </p:nvSpPr>
          <p:spPr>
            <a:xfrm>
              <a:off x="527892" y="5557769"/>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002060"/>
                  </a:solidFill>
                  <a:effectLst/>
                  <a:uLnTx/>
                  <a:uFillTx/>
                  <a:latin typeface="Segoe UI"/>
                  <a:ea typeface="+mn-ea"/>
                  <a:cs typeface="+mn-cs"/>
                </a:rPr>
                <a:t>Interface</a:t>
              </a:r>
            </a:p>
          </p:txBody>
        </p:sp>
        <p:sp>
          <p:nvSpPr>
            <p:cNvPr id="150" name="Magnetic Disk 3">
              <a:extLst>
                <a:ext uri="{FF2B5EF4-FFF2-40B4-BE49-F238E27FC236}">
                  <a16:creationId xmlns:a16="http://schemas.microsoft.com/office/drawing/2014/main" id="{006A8122-22EC-75A8-64DD-7C98AFF85B79}"/>
                </a:ext>
              </a:extLst>
            </p:cNvPr>
            <p:cNvSpPr/>
            <p:nvPr/>
          </p:nvSpPr>
          <p:spPr>
            <a:xfrm>
              <a:off x="680292" y="5710169"/>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002060"/>
                  </a:solidFill>
                  <a:effectLst/>
                  <a:uLnTx/>
                  <a:uFillTx/>
                  <a:latin typeface="Segoe UI"/>
                  <a:ea typeface="+mn-ea"/>
                  <a:cs typeface="+mn-cs"/>
                </a:rPr>
                <a:t>Interface</a:t>
              </a:r>
            </a:p>
          </p:txBody>
        </p:sp>
        <p:sp>
          <p:nvSpPr>
            <p:cNvPr id="151" name="Magnetic Disk 3">
              <a:extLst>
                <a:ext uri="{FF2B5EF4-FFF2-40B4-BE49-F238E27FC236}">
                  <a16:creationId xmlns:a16="http://schemas.microsoft.com/office/drawing/2014/main" id="{5076CAA9-15BA-944C-0DC8-1A93EF4C2E55}"/>
                </a:ext>
              </a:extLst>
            </p:cNvPr>
            <p:cNvSpPr/>
            <p:nvPr/>
          </p:nvSpPr>
          <p:spPr>
            <a:xfrm>
              <a:off x="832692" y="5862569"/>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srgbClr val="002060"/>
                  </a:solidFill>
                  <a:effectLst/>
                  <a:uLnTx/>
                  <a:uFillTx/>
                  <a:latin typeface="Segoe UI"/>
                  <a:ea typeface="+mn-ea"/>
                  <a:cs typeface="+mn-cs"/>
                </a:rPr>
                <a:t>Interface</a:t>
              </a:r>
            </a:p>
          </p:txBody>
        </p:sp>
      </p:grpSp>
      <p:cxnSp>
        <p:nvCxnSpPr>
          <p:cNvPr id="153" name="Straight Arrow Connector 152">
            <a:extLst>
              <a:ext uri="{FF2B5EF4-FFF2-40B4-BE49-F238E27FC236}">
                <a16:creationId xmlns:a16="http://schemas.microsoft.com/office/drawing/2014/main" id="{969F02ED-8244-190C-A5B9-D933AC6FED02}"/>
              </a:ext>
            </a:extLst>
          </p:cNvPr>
          <p:cNvCxnSpPr>
            <a:cxnSpLocks/>
          </p:cNvCxnSpPr>
          <p:nvPr/>
        </p:nvCxnSpPr>
        <p:spPr>
          <a:xfrm>
            <a:off x="10403084" y="2467007"/>
            <a:ext cx="11701" cy="548319"/>
          </a:xfrm>
          <a:prstGeom prst="straightConnector1">
            <a:avLst/>
          </a:prstGeom>
          <a:noFill/>
          <a:ln w="38100" cap="flat" cmpd="sng" algn="ctr">
            <a:solidFill>
              <a:srgbClr val="ED7D31"/>
            </a:solidFill>
            <a:prstDash val="solid"/>
            <a:miter lim="800000"/>
            <a:tailEnd type="triangle"/>
          </a:ln>
          <a:effectLst/>
        </p:spPr>
      </p:cxnSp>
      <p:sp>
        <p:nvSpPr>
          <p:cNvPr id="155" name="TextBox 154">
            <a:extLst>
              <a:ext uri="{FF2B5EF4-FFF2-40B4-BE49-F238E27FC236}">
                <a16:creationId xmlns:a16="http://schemas.microsoft.com/office/drawing/2014/main" id="{A983C3B0-E551-D2B1-A847-75F218135142}"/>
              </a:ext>
            </a:extLst>
          </p:cNvPr>
          <p:cNvSpPr txBox="1"/>
          <p:nvPr/>
        </p:nvSpPr>
        <p:spPr>
          <a:xfrm>
            <a:off x="6197988" y="6216898"/>
            <a:ext cx="3074935" cy="261610"/>
          </a:xfrm>
          <a:prstGeom prst="rect">
            <a:avLst/>
          </a:prstGeom>
          <a:solidFill>
            <a:srgbClr val="182C61"/>
          </a:solidFill>
          <a:ln w="28575">
            <a:solidFill>
              <a:srgbClr val="225B6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rgbClr val="B9DCD2">
                    <a:lumMod val="20000"/>
                    <a:lumOff val="80000"/>
                  </a:srgbClr>
                </a:solidFill>
                <a:effectLst/>
                <a:uLnTx/>
                <a:uFillTx/>
                <a:latin typeface="Segoe Sans Text Semilight"/>
                <a:ea typeface="+mn-ea"/>
                <a:cs typeface="+mn-cs"/>
              </a:rPr>
              <a:t>ERP (SAP / </a:t>
            </a:r>
            <a:r>
              <a:rPr kumimoji="0" lang="nl-NL" sz="1100" b="1" i="0" u="none" strike="noStrike" kern="0" cap="none" spc="0" normalizeH="0" baseline="0" noProof="0" err="1">
                <a:ln>
                  <a:noFill/>
                </a:ln>
                <a:solidFill>
                  <a:srgbClr val="B9DCD2">
                    <a:lumMod val="20000"/>
                    <a:lumOff val="80000"/>
                  </a:srgbClr>
                </a:solidFill>
                <a:effectLst/>
                <a:uLnTx/>
                <a:uFillTx/>
                <a:latin typeface="Segoe Sans Text Semilight"/>
                <a:ea typeface="+mn-ea"/>
                <a:cs typeface="+mn-cs"/>
              </a:rPr>
              <a:t>Maximo</a:t>
            </a:r>
            <a:r>
              <a:rPr kumimoji="0" lang="nl-NL" sz="1100" b="1" i="0" u="none" strike="noStrike" kern="0" cap="none" spc="0" normalizeH="0" baseline="0" noProof="0">
                <a:ln>
                  <a:noFill/>
                </a:ln>
                <a:solidFill>
                  <a:srgbClr val="B9DCD2">
                    <a:lumMod val="20000"/>
                    <a:lumOff val="80000"/>
                  </a:srgbClr>
                </a:solidFill>
                <a:effectLst/>
                <a:uLnTx/>
                <a:uFillTx/>
                <a:latin typeface="Segoe Sans Text Semilight"/>
                <a:ea typeface="+mn-ea"/>
                <a:cs typeface="+mn-cs"/>
              </a:rPr>
              <a:t> / etc.)</a:t>
            </a:r>
            <a:endParaRPr kumimoji="0" lang="en-US" sz="1100" b="1" i="0" u="none" strike="noStrike" kern="0" cap="none" spc="0" normalizeH="0" baseline="0" noProof="0">
              <a:ln>
                <a:noFill/>
              </a:ln>
              <a:solidFill>
                <a:srgbClr val="B9DCD2">
                  <a:lumMod val="20000"/>
                  <a:lumOff val="80000"/>
                </a:srgbClr>
              </a:solidFill>
              <a:effectLst/>
              <a:uLnTx/>
              <a:uFillTx/>
              <a:latin typeface="Segoe Sans Text Semilight"/>
              <a:ea typeface="+mn-ea"/>
              <a:cs typeface="+mn-cs"/>
            </a:endParaRPr>
          </a:p>
        </p:txBody>
      </p:sp>
      <p:cxnSp>
        <p:nvCxnSpPr>
          <p:cNvPr id="156" name="Straight Arrow Connector 155">
            <a:extLst>
              <a:ext uri="{FF2B5EF4-FFF2-40B4-BE49-F238E27FC236}">
                <a16:creationId xmlns:a16="http://schemas.microsoft.com/office/drawing/2014/main" id="{F08A5C5C-21EB-D8E3-5E03-4619494243C4}"/>
              </a:ext>
            </a:extLst>
          </p:cNvPr>
          <p:cNvCxnSpPr>
            <a:cxnSpLocks/>
          </p:cNvCxnSpPr>
          <p:nvPr/>
        </p:nvCxnSpPr>
        <p:spPr>
          <a:xfrm flipH="1" flipV="1">
            <a:off x="6405461" y="5303421"/>
            <a:ext cx="25382" cy="951922"/>
          </a:xfrm>
          <a:prstGeom prst="straightConnector1">
            <a:avLst/>
          </a:prstGeom>
          <a:noFill/>
          <a:ln w="38100" cap="flat" cmpd="sng" algn="ctr">
            <a:solidFill>
              <a:srgbClr val="ED7D31"/>
            </a:solidFill>
            <a:prstDash val="solid"/>
            <a:miter lim="800000"/>
            <a:tailEnd type="triangle"/>
          </a:ln>
          <a:effectLst/>
        </p:spPr>
      </p:cxnSp>
      <p:grpSp>
        <p:nvGrpSpPr>
          <p:cNvPr id="157" name="Group 156">
            <a:extLst>
              <a:ext uri="{FF2B5EF4-FFF2-40B4-BE49-F238E27FC236}">
                <a16:creationId xmlns:a16="http://schemas.microsoft.com/office/drawing/2014/main" id="{17660732-E7B0-C10D-0679-98CBB2982B34}"/>
              </a:ext>
            </a:extLst>
          </p:cNvPr>
          <p:cNvGrpSpPr/>
          <p:nvPr/>
        </p:nvGrpSpPr>
        <p:grpSpPr>
          <a:xfrm>
            <a:off x="567449" y="4134321"/>
            <a:ext cx="1325604" cy="1569531"/>
            <a:chOff x="384549" y="4214081"/>
            <a:chExt cx="1540862" cy="1824406"/>
          </a:xfrm>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p:grpSpPr>
        <p:sp>
          <p:nvSpPr>
            <p:cNvPr id="158" name="Magnetic Disk 3">
              <a:extLst>
                <a:ext uri="{FF2B5EF4-FFF2-40B4-BE49-F238E27FC236}">
                  <a16:creationId xmlns:a16="http://schemas.microsoft.com/office/drawing/2014/main" id="{A25B358F-E0B6-BE17-1B38-25FD514FE9DB}"/>
                </a:ext>
              </a:extLst>
            </p:cNvPr>
            <p:cNvSpPr/>
            <p:nvPr/>
          </p:nvSpPr>
          <p:spPr>
            <a:xfrm>
              <a:off x="384549" y="4214081"/>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002060"/>
                  </a:solidFill>
                  <a:effectLst/>
                  <a:uLnTx/>
                  <a:uFillTx/>
                  <a:latin typeface="Segoe UI"/>
                  <a:ea typeface="+mn-ea"/>
                  <a:cs typeface="+mn-cs"/>
                </a:rPr>
                <a:t>Interface</a:t>
              </a:r>
            </a:p>
          </p:txBody>
        </p:sp>
        <p:sp>
          <p:nvSpPr>
            <p:cNvPr id="159" name="Magnetic Disk 3">
              <a:extLst>
                <a:ext uri="{FF2B5EF4-FFF2-40B4-BE49-F238E27FC236}">
                  <a16:creationId xmlns:a16="http://schemas.microsoft.com/office/drawing/2014/main" id="{4E1D7D06-8669-CA8F-CFFA-7FEADF556594}"/>
                </a:ext>
              </a:extLst>
            </p:cNvPr>
            <p:cNvSpPr/>
            <p:nvPr/>
          </p:nvSpPr>
          <p:spPr>
            <a:xfrm>
              <a:off x="536949" y="4366481"/>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002060"/>
                  </a:solidFill>
                  <a:effectLst/>
                  <a:uLnTx/>
                  <a:uFillTx/>
                  <a:latin typeface="Segoe UI"/>
                  <a:ea typeface="+mn-ea"/>
                  <a:cs typeface="+mn-cs"/>
                </a:rPr>
                <a:t>Interface</a:t>
              </a:r>
            </a:p>
          </p:txBody>
        </p:sp>
        <p:sp>
          <p:nvSpPr>
            <p:cNvPr id="160" name="Magnetic Disk 3">
              <a:extLst>
                <a:ext uri="{FF2B5EF4-FFF2-40B4-BE49-F238E27FC236}">
                  <a16:creationId xmlns:a16="http://schemas.microsoft.com/office/drawing/2014/main" id="{1E5C464D-1769-FB88-1FDB-F75FF875EABC}"/>
                </a:ext>
              </a:extLst>
            </p:cNvPr>
            <p:cNvSpPr/>
            <p:nvPr/>
          </p:nvSpPr>
          <p:spPr>
            <a:xfrm>
              <a:off x="689349" y="4518881"/>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002060"/>
                  </a:solidFill>
                  <a:effectLst/>
                  <a:uLnTx/>
                  <a:uFillTx/>
                  <a:latin typeface="Segoe UI"/>
                  <a:ea typeface="+mn-ea"/>
                  <a:cs typeface="+mn-cs"/>
                </a:rPr>
                <a:t>Interface</a:t>
              </a:r>
            </a:p>
          </p:txBody>
        </p:sp>
        <p:sp>
          <p:nvSpPr>
            <p:cNvPr id="161" name="Magnetic Disk 3">
              <a:extLst>
                <a:ext uri="{FF2B5EF4-FFF2-40B4-BE49-F238E27FC236}">
                  <a16:creationId xmlns:a16="http://schemas.microsoft.com/office/drawing/2014/main" id="{165E735D-B550-2FB4-B439-3EC82A327989}"/>
                </a:ext>
              </a:extLst>
            </p:cNvPr>
            <p:cNvSpPr/>
            <p:nvPr/>
          </p:nvSpPr>
          <p:spPr>
            <a:xfrm>
              <a:off x="841749" y="4671281"/>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002060"/>
                  </a:solidFill>
                  <a:effectLst/>
                  <a:uLnTx/>
                  <a:uFillTx/>
                  <a:latin typeface="Segoe UI"/>
                  <a:ea typeface="+mn-ea"/>
                  <a:cs typeface="+mn-cs"/>
                </a:rPr>
                <a:t>Interface</a:t>
              </a:r>
            </a:p>
          </p:txBody>
        </p:sp>
        <p:sp>
          <p:nvSpPr>
            <p:cNvPr id="162" name="Magnetic Disk 3">
              <a:extLst>
                <a:ext uri="{FF2B5EF4-FFF2-40B4-BE49-F238E27FC236}">
                  <a16:creationId xmlns:a16="http://schemas.microsoft.com/office/drawing/2014/main" id="{21D2F854-C7A3-F457-DF2C-87EF18F8886D}"/>
                </a:ext>
              </a:extLst>
            </p:cNvPr>
            <p:cNvSpPr/>
            <p:nvPr/>
          </p:nvSpPr>
          <p:spPr>
            <a:xfrm>
              <a:off x="994149" y="4823681"/>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002060"/>
                  </a:solidFill>
                  <a:effectLst/>
                  <a:uLnTx/>
                  <a:uFillTx/>
                  <a:latin typeface="Segoe UI"/>
                  <a:ea typeface="+mn-ea"/>
                  <a:cs typeface="+mn-cs"/>
                </a:rPr>
                <a:t>Interface</a:t>
              </a:r>
            </a:p>
          </p:txBody>
        </p:sp>
        <p:sp>
          <p:nvSpPr>
            <p:cNvPr id="163" name="Magnetic Disk 3">
              <a:extLst>
                <a:ext uri="{FF2B5EF4-FFF2-40B4-BE49-F238E27FC236}">
                  <a16:creationId xmlns:a16="http://schemas.microsoft.com/office/drawing/2014/main" id="{1E55D1CB-4166-C0C9-1863-4380A8FFD628}"/>
                </a:ext>
              </a:extLst>
            </p:cNvPr>
            <p:cNvSpPr/>
            <p:nvPr/>
          </p:nvSpPr>
          <p:spPr>
            <a:xfrm>
              <a:off x="1146549" y="4976081"/>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2060"/>
                  </a:solidFill>
                  <a:effectLst/>
                  <a:uLnTx/>
                  <a:uFillTx/>
                  <a:latin typeface="Segoe UI"/>
                  <a:ea typeface="+mn-ea"/>
                  <a:cs typeface="+mn-cs"/>
                </a:rPr>
                <a:t>Interface</a:t>
              </a:r>
            </a:p>
          </p:txBody>
        </p:sp>
      </p:grpSp>
      <p:sp>
        <p:nvSpPr>
          <p:cNvPr id="164" name="TextBox 163">
            <a:extLst>
              <a:ext uri="{FF2B5EF4-FFF2-40B4-BE49-F238E27FC236}">
                <a16:creationId xmlns:a16="http://schemas.microsoft.com/office/drawing/2014/main" id="{9C20B0B3-5E23-3808-6A04-43542427553C}"/>
              </a:ext>
            </a:extLst>
          </p:cNvPr>
          <p:cNvSpPr txBox="1"/>
          <p:nvPr/>
        </p:nvSpPr>
        <p:spPr>
          <a:xfrm>
            <a:off x="6197987" y="6542439"/>
            <a:ext cx="3074935" cy="261610"/>
          </a:xfrm>
          <a:prstGeom prst="rect">
            <a:avLst/>
          </a:prstGeom>
          <a:solidFill>
            <a:srgbClr val="182C61"/>
          </a:solidFill>
          <a:ln w="28575">
            <a:solidFill>
              <a:srgbClr val="225B6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rgbClr val="B9DCD2">
                    <a:lumMod val="20000"/>
                    <a:lumOff val="80000"/>
                  </a:srgbClr>
                </a:solidFill>
                <a:effectLst/>
                <a:uLnTx/>
                <a:uFillTx/>
                <a:latin typeface="Segoe Sans Text Semilight"/>
                <a:ea typeface="+mn-ea"/>
                <a:cs typeface="+mn-cs"/>
              </a:rPr>
              <a:t>Other data sources</a:t>
            </a:r>
            <a:endParaRPr kumimoji="0" lang="en-US" sz="1100" b="1" i="0" u="none" strike="noStrike" kern="0" cap="none" spc="0" normalizeH="0" baseline="0" noProof="0">
              <a:ln>
                <a:noFill/>
              </a:ln>
              <a:solidFill>
                <a:srgbClr val="B9DCD2">
                  <a:lumMod val="20000"/>
                  <a:lumOff val="80000"/>
                </a:srgbClr>
              </a:solidFill>
              <a:effectLst/>
              <a:uLnTx/>
              <a:uFillTx/>
              <a:latin typeface="Segoe Sans Text Semilight"/>
              <a:ea typeface="+mn-ea"/>
              <a:cs typeface="+mn-cs"/>
            </a:endParaRPr>
          </a:p>
        </p:txBody>
      </p:sp>
      <p:cxnSp>
        <p:nvCxnSpPr>
          <p:cNvPr id="166" name="Straight Arrow Connector 165">
            <a:extLst>
              <a:ext uri="{FF2B5EF4-FFF2-40B4-BE49-F238E27FC236}">
                <a16:creationId xmlns:a16="http://schemas.microsoft.com/office/drawing/2014/main" id="{982ABF75-0AB7-C783-8355-6314F9226BEF}"/>
              </a:ext>
            </a:extLst>
          </p:cNvPr>
          <p:cNvCxnSpPr>
            <a:cxnSpLocks/>
          </p:cNvCxnSpPr>
          <p:nvPr/>
        </p:nvCxnSpPr>
        <p:spPr>
          <a:xfrm>
            <a:off x="9191096" y="1728143"/>
            <a:ext cx="30661" cy="1326258"/>
          </a:xfrm>
          <a:prstGeom prst="straightConnector1">
            <a:avLst/>
          </a:prstGeom>
          <a:noFill/>
          <a:ln w="38100" cap="flat" cmpd="sng" algn="ctr">
            <a:solidFill>
              <a:srgbClr val="ED7D31"/>
            </a:solidFill>
            <a:prstDash val="solid"/>
            <a:miter lim="800000"/>
            <a:tailEnd type="triangle"/>
          </a:ln>
          <a:effectLst/>
        </p:spPr>
      </p:cxnSp>
      <p:cxnSp>
        <p:nvCxnSpPr>
          <p:cNvPr id="168" name="Straight Arrow Connector 167">
            <a:extLst>
              <a:ext uri="{FF2B5EF4-FFF2-40B4-BE49-F238E27FC236}">
                <a16:creationId xmlns:a16="http://schemas.microsoft.com/office/drawing/2014/main" id="{FE9924FB-010F-81AC-92FE-843F73A8151F}"/>
              </a:ext>
            </a:extLst>
          </p:cNvPr>
          <p:cNvCxnSpPr>
            <a:cxnSpLocks/>
          </p:cNvCxnSpPr>
          <p:nvPr/>
        </p:nvCxnSpPr>
        <p:spPr>
          <a:xfrm flipH="1" flipV="1">
            <a:off x="5722856" y="1714454"/>
            <a:ext cx="11973" cy="1202970"/>
          </a:xfrm>
          <a:prstGeom prst="straightConnector1">
            <a:avLst/>
          </a:prstGeom>
          <a:noFill/>
          <a:ln w="38100" cap="flat" cmpd="sng" algn="ctr">
            <a:solidFill>
              <a:srgbClr val="ED7D31"/>
            </a:solidFill>
            <a:prstDash val="solid"/>
            <a:miter lim="800000"/>
            <a:tailEnd type="triangle"/>
          </a:ln>
          <a:effectLst/>
        </p:spPr>
      </p:cxnSp>
      <p:grpSp>
        <p:nvGrpSpPr>
          <p:cNvPr id="169" name="Group 168">
            <a:extLst>
              <a:ext uri="{FF2B5EF4-FFF2-40B4-BE49-F238E27FC236}">
                <a16:creationId xmlns:a16="http://schemas.microsoft.com/office/drawing/2014/main" id="{6EDE6F80-2B51-F999-A190-389A1D93BCCE}"/>
              </a:ext>
            </a:extLst>
          </p:cNvPr>
          <p:cNvGrpSpPr/>
          <p:nvPr/>
        </p:nvGrpSpPr>
        <p:grpSpPr>
          <a:xfrm>
            <a:off x="567172" y="3017968"/>
            <a:ext cx="1047335" cy="1287587"/>
            <a:chOff x="377428" y="3003672"/>
            <a:chExt cx="1236062" cy="1519606"/>
          </a:xfrm>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p:grpSpPr>
        <p:sp>
          <p:nvSpPr>
            <p:cNvPr id="170" name="Magnetic Disk 3">
              <a:extLst>
                <a:ext uri="{FF2B5EF4-FFF2-40B4-BE49-F238E27FC236}">
                  <a16:creationId xmlns:a16="http://schemas.microsoft.com/office/drawing/2014/main" id="{9F45ABEE-0851-4A6F-4A94-46457F3BA5D4}"/>
                </a:ext>
              </a:extLst>
            </p:cNvPr>
            <p:cNvSpPr/>
            <p:nvPr/>
          </p:nvSpPr>
          <p:spPr>
            <a:xfrm>
              <a:off x="377428" y="3003672"/>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002060"/>
                  </a:solidFill>
                  <a:effectLst/>
                  <a:uLnTx/>
                  <a:uFillTx/>
                  <a:latin typeface="Segoe UI"/>
                  <a:ea typeface="+mn-ea"/>
                  <a:cs typeface="+mn-cs"/>
                </a:rPr>
                <a:t>Interface</a:t>
              </a:r>
            </a:p>
          </p:txBody>
        </p:sp>
        <p:sp>
          <p:nvSpPr>
            <p:cNvPr id="171" name="Magnetic Disk 3">
              <a:extLst>
                <a:ext uri="{FF2B5EF4-FFF2-40B4-BE49-F238E27FC236}">
                  <a16:creationId xmlns:a16="http://schemas.microsoft.com/office/drawing/2014/main" id="{83E9B92D-5B5E-0EA7-23CB-904843D61DDD}"/>
                </a:ext>
              </a:extLst>
            </p:cNvPr>
            <p:cNvSpPr/>
            <p:nvPr/>
          </p:nvSpPr>
          <p:spPr>
            <a:xfrm>
              <a:off x="529828" y="3156072"/>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002060"/>
                  </a:solidFill>
                  <a:effectLst/>
                  <a:uLnTx/>
                  <a:uFillTx/>
                  <a:latin typeface="Segoe UI"/>
                  <a:ea typeface="+mn-ea"/>
                  <a:cs typeface="+mn-cs"/>
                </a:rPr>
                <a:t>Interface</a:t>
              </a:r>
            </a:p>
          </p:txBody>
        </p:sp>
        <p:sp>
          <p:nvSpPr>
            <p:cNvPr id="172" name="Magnetic Disk 3">
              <a:extLst>
                <a:ext uri="{FF2B5EF4-FFF2-40B4-BE49-F238E27FC236}">
                  <a16:creationId xmlns:a16="http://schemas.microsoft.com/office/drawing/2014/main" id="{2DAEDBEC-D80F-3CDB-930D-C6D944E69BA6}"/>
                </a:ext>
              </a:extLst>
            </p:cNvPr>
            <p:cNvSpPr/>
            <p:nvPr/>
          </p:nvSpPr>
          <p:spPr>
            <a:xfrm>
              <a:off x="682228" y="3308472"/>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002060"/>
                  </a:solidFill>
                  <a:effectLst/>
                  <a:uLnTx/>
                  <a:uFillTx/>
                  <a:latin typeface="Segoe UI"/>
                  <a:ea typeface="+mn-ea"/>
                  <a:cs typeface="+mn-cs"/>
                </a:rPr>
                <a:t>Interface</a:t>
              </a:r>
            </a:p>
          </p:txBody>
        </p:sp>
        <p:sp>
          <p:nvSpPr>
            <p:cNvPr id="173" name="Magnetic Disk 3">
              <a:extLst>
                <a:ext uri="{FF2B5EF4-FFF2-40B4-BE49-F238E27FC236}">
                  <a16:creationId xmlns:a16="http://schemas.microsoft.com/office/drawing/2014/main" id="{03A144E3-F9F0-232E-195C-6FE1DD95BCD1}"/>
                </a:ext>
              </a:extLst>
            </p:cNvPr>
            <p:cNvSpPr/>
            <p:nvPr/>
          </p:nvSpPr>
          <p:spPr>
            <a:xfrm>
              <a:off x="834628" y="3460872"/>
              <a:ext cx="778862" cy="1062406"/>
            </a:xfrm>
            <a:prstGeom prst="flowChartMagneticDisk">
              <a:avLst/>
            </a:prstGeom>
            <a:grpFill/>
            <a:ln w="17145" cap="flat" cmpd="sng" algn="ctr">
              <a:solidFill>
                <a:srgbClr val="B9DCD2">
                  <a:lumMod val="20000"/>
                  <a:lumOff val="8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2060"/>
                  </a:solidFill>
                  <a:effectLst/>
                  <a:uLnTx/>
                  <a:uFillTx/>
                  <a:latin typeface="Segoe UI"/>
                  <a:ea typeface="+mn-ea"/>
                  <a:cs typeface="+mn-cs"/>
                </a:rPr>
                <a:t>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002060"/>
                  </a:solidFill>
                  <a:effectLst/>
                  <a:uLnTx/>
                  <a:uFillTx/>
                  <a:latin typeface="Segoe UI"/>
                  <a:ea typeface="+mn-ea"/>
                  <a:cs typeface="+mn-cs"/>
                </a:rPr>
                <a:t>Interface</a:t>
              </a:r>
            </a:p>
          </p:txBody>
        </p:sp>
      </p:grpSp>
      <p:grpSp>
        <p:nvGrpSpPr>
          <p:cNvPr id="174" name="Group 173">
            <a:extLst>
              <a:ext uri="{FF2B5EF4-FFF2-40B4-BE49-F238E27FC236}">
                <a16:creationId xmlns:a16="http://schemas.microsoft.com/office/drawing/2014/main" id="{D3476E79-87A6-AFE4-7A3F-15AF8DA2C599}"/>
              </a:ext>
            </a:extLst>
          </p:cNvPr>
          <p:cNvGrpSpPr/>
          <p:nvPr/>
        </p:nvGrpSpPr>
        <p:grpSpPr>
          <a:xfrm>
            <a:off x="9344637" y="3090142"/>
            <a:ext cx="146392" cy="246689"/>
            <a:chOff x="11012355" y="1824716"/>
            <a:chExt cx="146392" cy="246689"/>
          </a:xfrm>
        </p:grpSpPr>
        <p:sp>
          <p:nvSpPr>
            <p:cNvPr id="175" name="Freeform: Shape 58">
              <a:extLst>
                <a:ext uri="{FF2B5EF4-FFF2-40B4-BE49-F238E27FC236}">
                  <a16:creationId xmlns:a16="http://schemas.microsoft.com/office/drawing/2014/main" id="{DCCC62D3-6D15-0CD1-F6A3-9D2F9B21A8BA}"/>
                </a:ext>
              </a:extLst>
            </p:cNvPr>
            <p:cNvSpPr/>
            <p:nvPr/>
          </p:nvSpPr>
          <p:spPr>
            <a:xfrm>
              <a:off x="11093684" y="1824716"/>
              <a:ext cx="65063" cy="246689"/>
            </a:xfrm>
            <a:custGeom>
              <a:avLst/>
              <a:gdLst>
                <a:gd name="connsiteX0" fmla="*/ 142252 w 142251"/>
                <a:gd name="connsiteY0" fmla="*/ 0 h 426752"/>
                <a:gd name="connsiteX1" fmla="*/ 142252 w 142251"/>
                <a:gd name="connsiteY1" fmla="*/ 426752 h 426752"/>
                <a:gd name="connsiteX2" fmla="*/ 0 w 142251"/>
                <a:gd name="connsiteY2" fmla="*/ 426752 h 426752"/>
                <a:gd name="connsiteX3" fmla="*/ 0 w 142251"/>
                <a:gd name="connsiteY3" fmla="*/ 0 h 426752"/>
                <a:gd name="connsiteX4" fmla="*/ 142252 w 142251"/>
                <a:gd name="connsiteY4" fmla="*/ 0 h 426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251" h="426752">
                  <a:moveTo>
                    <a:pt x="142252" y="0"/>
                  </a:moveTo>
                  <a:lnTo>
                    <a:pt x="142252" y="426752"/>
                  </a:lnTo>
                  <a:lnTo>
                    <a:pt x="0" y="426752"/>
                  </a:lnTo>
                  <a:lnTo>
                    <a:pt x="0" y="0"/>
                  </a:lnTo>
                  <a:lnTo>
                    <a:pt x="142252" y="0"/>
                  </a:lnTo>
                  <a:close/>
                </a:path>
              </a:pathLst>
            </a:custGeom>
            <a:gradFill>
              <a:gsLst>
                <a:gs pos="0">
                  <a:srgbClr val="E6AD10"/>
                </a:gs>
                <a:gs pos="50000">
                  <a:srgbClr val="D7950F"/>
                </a:gs>
                <a:gs pos="100000">
                  <a:srgbClr val="C87E0E"/>
                </a:gs>
              </a:gsLst>
              <a:lin ang="3884594" scaled="1"/>
            </a:gradFill>
            <a:ln w="754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176" name="Freeform: Shape 59">
              <a:extLst>
                <a:ext uri="{FF2B5EF4-FFF2-40B4-BE49-F238E27FC236}">
                  <a16:creationId xmlns:a16="http://schemas.microsoft.com/office/drawing/2014/main" id="{F9ACCCE4-00AE-A478-DD7D-A0B740BB695F}"/>
                </a:ext>
              </a:extLst>
            </p:cNvPr>
            <p:cNvSpPr/>
            <p:nvPr/>
          </p:nvSpPr>
          <p:spPr>
            <a:xfrm>
              <a:off x="11053021" y="1886389"/>
              <a:ext cx="65063" cy="185016"/>
            </a:xfrm>
            <a:custGeom>
              <a:avLst/>
              <a:gdLst>
                <a:gd name="connsiteX0" fmla="*/ 142252 w 142251"/>
                <a:gd name="connsiteY0" fmla="*/ 17781 h 320064"/>
                <a:gd name="connsiteX1" fmla="*/ 142252 w 142251"/>
                <a:gd name="connsiteY1" fmla="*/ 320064 h 320064"/>
                <a:gd name="connsiteX2" fmla="*/ 0 w 142251"/>
                <a:gd name="connsiteY2" fmla="*/ 320064 h 320064"/>
                <a:gd name="connsiteX3" fmla="*/ 0 w 142251"/>
                <a:gd name="connsiteY3" fmla="*/ 0 h 320064"/>
                <a:gd name="connsiteX4" fmla="*/ 124470 w 142251"/>
                <a:gd name="connsiteY4" fmla="*/ 0 h 320064"/>
                <a:gd name="connsiteX5" fmla="*/ 142252 w 142251"/>
                <a:gd name="connsiteY5" fmla="*/ 17781 h 320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251" h="320064">
                  <a:moveTo>
                    <a:pt x="142252" y="17781"/>
                  </a:moveTo>
                  <a:lnTo>
                    <a:pt x="142252" y="320064"/>
                  </a:lnTo>
                  <a:lnTo>
                    <a:pt x="0" y="320064"/>
                  </a:lnTo>
                  <a:lnTo>
                    <a:pt x="0" y="0"/>
                  </a:lnTo>
                  <a:lnTo>
                    <a:pt x="124470" y="0"/>
                  </a:lnTo>
                  <a:cubicBezTo>
                    <a:pt x="134292" y="0"/>
                    <a:pt x="142252" y="7961"/>
                    <a:pt x="142252" y="17781"/>
                  </a:cubicBezTo>
                  <a:close/>
                </a:path>
              </a:pathLst>
            </a:custGeom>
            <a:gradFill>
              <a:gsLst>
                <a:gs pos="0">
                  <a:srgbClr val="F6D751"/>
                </a:gs>
                <a:gs pos="50000">
                  <a:srgbClr val="EEC230"/>
                </a:gs>
                <a:gs pos="100000">
                  <a:srgbClr val="E6AD10"/>
                </a:gs>
              </a:gsLst>
              <a:lin ang="3763392" scaled="1"/>
            </a:gradFill>
            <a:ln w="754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25B61"/>
                </a:solidFill>
                <a:effectLst/>
                <a:uLnTx/>
                <a:uFillTx/>
                <a:latin typeface="Segoe Sans Text Semilight"/>
                <a:ea typeface="+mn-ea"/>
                <a:cs typeface="+mn-cs"/>
              </a:endParaRPr>
            </a:p>
          </p:txBody>
        </p:sp>
        <p:sp>
          <p:nvSpPr>
            <p:cNvPr id="177" name="Freeform: Shape 60">
              <a:extLst>
                <a:ext uri="{FF2B5EF4-FFF2-40B4-BE49-F238E27FC236}">
                  <a16:creationId xmlns:a16="http://schemas.microsoft.com/office/drawing/2014/main" id="{F9F0DF57-BF55-4F63-5422-DC508483CA9A}"/>
                </a:ext>
              </a:extLst>
            </p:cNvPr>
            <p:cNvSpPr/>
            <p:nvPr/>
          </p:nvSpPr>
          <p:spPr>
            <a:xfrm>
              <a:off x="11012355" y="1948061"/>
              <a:ext cx="65064" cy="123344"/>
            </a:xfrm>
            <a:custGeom>
              <a:avLst/>
              <a:gdLst>
                <a:gd name="connsiteX0" fmla="*/ 0 w 142253"/>
                <a:gd name="connsiteY0" fmla="*/ 0 h 213376"/>
                <a:gd name="connsiteX1" fmla="*/ 0 w 142253"/>
                <a:gd name="connsiteY1" fmla="*/ 213377 h 213376"/>
                <a:gd name="connsiteX2" fmla="*/ 142253 w 142253"/>
                <a:gd name="connsiteY2" fmla="*/ 213377 h 213376"/>
                <a:gd name="connsiteX3" fmla="*/ 142253 w 142253"/>
                <a:gd name="connsiteY3" fmla="*/ 17781 h 213376"/>
                <a:gd name="connsiteX4" fmla="*/ 124471 w 142253"/>
                <a:gd name="connsiteY4" fmla="*/ 0 h 213376"/>
                <a:gd name="connsiteX5" fmla="*/ 0 w 142253"/>
                <a:gd name="connsiteY5" fmla="*/ 0 h 213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253" h="213376">
                  <a:moveTo>
                    <a:pt x="0" y="0"/>
                  </a:moveTo>
                  <a:lnTo>
                    <a:pt x="0" y="213377"/>
                  </a:lnTo>
                  <a:lnTo>
                    <a:pt x="142253" y="213377"/>
                  </a:lnTo>
                  <a:lnTo>
                    <a:pt x="142253" y="17781"/>
                  </a:lnTo>
                  <a:cubicBezTo>
                    <a:pt x="142253" y="7961"/>
                    <a:pt x="134292" y="0"/>
                    <a:pt x="124471" y="0"/>
                  </a:cubicBezTo>
                  <a:lnTo>
                    <a:pt x="0" y="0"/>
                  </a:lnTo>
                  <a:close/>
                </a:path>
              </a:pathLst>
            </a:custGeom>
            <a:gradFill>
              <a:gsLst>
                <a:gs pos="0">
                  <a:srgbClr val="F9E589"/>
                </a:gs>
                <a:gs pos="50000">
                  <a:srgbClr val="F7DE6D"/>
                </a:gs>
                <a:gs pos="100000">
                  <a:srgbClr val="F6D751"/>
                </a:gs>
              </a:gsLst>
              <a:lin ang="4027377" scaled="1"/>
            </a:gradFill>
            <a:ln w="754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225B61"/>
                </a:solidFill>
                <a:effectLst/>
                <a:uLnTx/>
                <a:uFillTx/>
                <a:latin typeface="Segoe Sans Text Semilight"/>
                <a:ea typeface="+mn-ea"/>
                <a:cs typeface="+mn-cs"/>
              </a:endParaRPr>
            </a:p>
          </p:txBody>
        </p:sp>
      </p:grpSp>
      <p:sp>
        <p:nvSpPr>
          <p:cNvPr id="3" name="Rectangle: Rounded Corners 93">
            <a:extLst>
              <a:ext uri="{FF2B5EF4-FFF2-40B4-BE49-F238E27FC236}">
                <a16:creationId xmlns:a16="http://schemas.microsoft.com/office/drawing/2014/main" id="{0D7F287D-E68F-3FC6-B0F7-E5DD287859CA}"/>
              </a:ext>
              <a:ext uri="{C183D7F6-B498-43B3-948B-1728B52AA6E4}">
                <adec:decorative xmlns:adec="http://schemas.microsoft.com/office/drawing/2017/decorative" val="1"/>
              </a:ext>
            </a:extLst>
          </p:cNvPr>
          <p:cNvSpPr>
            <a:spLocks/>
          </p:cNvSpPr>
          <p:nvPr/>
        </p:nvSpPr>
        <p:spPr>
          <a:xfrm>
            <a:off x="9835741" y="785320"/>
            <a:ext cx="2047461" cy="1681688"/>
          </a:xfrm>
          <a:prstGeom prst="roundRect">
            <a:avLst>
              <a:gd name="adj" fmla="val 2427"/>
            </a:avLst>
          </a:prstGeom>
          <a:noFill/>
          <a:ln w="19050" cap="flat" cmpd="sng" algn="ctr">
            <a:solidFill>
              <a:schemeClr val="accent2">
                <a:lumMod val="75000"/>
              </a:schemeClr>
            </a:solidFill>
            <a:prstDash val="solid"/>
            <a:miter lim="800000"/>
            <a:headEnd type="none" w="med" len="med"/>
            <a:tailEnd type="none" w="med" len="med"/>
          </a:ln>
          <a:effectLst>
            <a:outerShdw blurRad="228600" dist="38100" dir="2700000" algn="tl"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r>
              <a:rPr kumimoji="0" lang="en-IN" sz="1000" b="0" i="0" u="none" strike="noStrike" kern="0" cap="none" spc="0" normalizeH="0" baseline="0" noProof="0">
                <a:ln>
                  <a:noFill/>
                </a:ln>
                <a:solidFill>
                  <a:srgbClr val="001F60"/>
                </a:solidFill>
                <a:effectLst/>
                <a:uLnTx/>
                <a:uFillTx/>
                <a:latin typeface="Segoe Sans Display Semilight" panose="020F0502020204030204" pitchFamily="2" charset="0"/>
                <a:ea typeface="+mn-ea"/>
                <a:cs typeface="+mn-cs"/>
              </a:rPr>
              <a:t>  </a:t>
            </a:r>
          </a:p>
        </p:txBody>
      </p:sp>
      <p:sp>
        <p:nvSpPr>
          <p:cNvPr id="152" name="TextBox 151">
            <a:extLst>
              <a:ext uri="{FF2B5EF4-FFF2-40B4-BE49-F238E27FC236}">
                <a16:creationId xmlns:a16="http://schemas.microsoft.com/office/drawing/2014/main" id="{164F5190-113C-4A4E-913A-0910D4C48857}"/>
              </a:ext>
            </a:extLst>
          </p:cNvPr>
          <p:cNvSpPr txBox="1"/>
          <p:nvPr/>
        </p:nvSpPr>
        <p:spPr>
          <a:xfrm>
            <a:off x="9969326" y="921248"/>
            <a:ext cx="1816516" cy="1477328"/>
          </a:xfrm>
          <a:prstGeom prst="rect">
            <a:avLst/>
          </a:prstGeom>
          <a:noFill/>
          <a:ln w="285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Acuvate MS Fabric business apps: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Predictive Maintenance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OEE (Overall Eqp. Efficiency)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Production Optimisation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Plant Energy Efficiency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Etc.</a:t>
            </a:r>
            <a:endParaRPr kumimoji="0" lang="en-US"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Rounded Corners 93">
            <a:extLst>
              <a:ext uri="{FF2B5EF4-FFF2-40B4-BE49-F238E27FC236}">
                <a16:creationId xmlns:a16="http://schemas.microsoft.com/office/drawing/2014/main" id="{C117ED43-CDE4-898A-AEA5-86DBABF68DC1}"/>
              </a:ext>
              <a:ext uri="{C183D7F6-B498-43B3-948B-1728B52AA6E4}">
                <adec:decorative xmlns:adec="http://schemas.microsoft.com/office/drawing/2017/decorative" val="1"/>
              </a:ext>
            </a:extLst>
          </p:cNvPr>
          <p:cNvSpPr>
            <a:spLocks/>
          </p:cNvSpPr>
          <p:nvPr/>
        </p:nvSpPr>
        <p:spPr>
          <a:xfrm>
            <a:off x="1506208" y="1181899"/>
            <a:ext cx="1687880" cy="1735270"/>
          </a:xfrm>
          <a:prstGeom prst="roundRect">
            <a:avLst>
              <a:gd name="adj" fmla="val 2427"/>
            </a:avLst>
          </a:prstGeom>
          <a:noFill/>
          <a:ln w="19050" cap="flat" cmpd="sng" algn="ctr">
            <a:solidFill>
              <a:schemeClr val="accent2">
                <a:lumMod val="75000"/>
              </a:schemeClr>
            </a:solidFill>
            <a:prstDash val="solid"/>
            <a:miter lim="800000"/>
            <a:headEnd type="none" w="med" len="med"/>
            <a:tailEnd type="none" w="med" len="med"/>
          </a:ln>
          <a:effectLst>
            <a:outerShdw blurRad="228600" dist="38100" dir="2700000" algn="tl"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r>
              <a:rPr kumimoji="0" lang="en-IN" sz="1000" b="0" i="0" u="none" strike="noStrike" kern="0" cap="none" spc="0" normalizeH="0" baseline="0" noProof="0">
                <a:ln>
                  <a:noFill/>
                </a:ln>
                <a:solidFill>
                  <a:srgbClr val="001F60"/>
                </a:solidFill>
                <a:effectLst/>
                <a:uLnTx/>
                <a:uFillTx/>
                <a:latin typeface="Segoe Sans Display Semilight" panose="020F0502020204030204" pitchFamily="2" charset="0"/>
                <a:ea typeface="+mn-ea"/>
                <a:cs typeface="+mn-cs"/>
              </a:rPr>
              <a:t>  </a:t>
            </a:r>
          </a:p>
        </p:txBody>
      </p:sp>
      <p:sp>
        <p:nvSpPr>
          <p:cNvPr id="145" name="TextBox 144">
            <a:extLst>
              <a:ext uri="{FF2B5EF4-FFF2-40B4-BE49-F238E27FC236}">
                <a16:creationId xmlns:a16="http://schemas.microsoft.com/office/drawing/2014/main" id="{0749CAC9-BB38-419E-A803-935F8D94AFBB}"/>
              </a:ext>
            </a:extLst>
          </p:cNvPr>
          <p:cNvSpPr txBox="1"/>
          <p:nvPr/>
        </p:nvSpPr>
        <p:spPr>
          <a:xfrm>
            <a:off x="1629102" y="1226486"/>
            <a:ext cx="1471101" cy="1631216"/>
          </a:xfrm>
          <a:prstGeom prst="rect">
            <a:avLst/>
          </a:prstGeom>
          <a:noFill/>
          <a:ln w="285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Offshore / Onshore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err="1">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Production</a:t>
            </a: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 Platforms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err="1">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Refineries</a:t>
            </a: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 / Chemical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err="1">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Plants</a:t>
            </a:r>
            <a:endPar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Manufacturing: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err="1">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Factories</a:t>
            </a: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err="1">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Production</a:t>
            </a: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 Lines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err="1">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Processsing</a:t>
            </a: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0" cap="none" spc="0" normalizeH="0" baseline="0" noProof="0" err="1">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Plants</a:t>
            </a:r>
            <a:endParaRPr kumimoji="0" lang="en-US"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93">
            <a:extLst>
              <a:ext uri="{FF2B5EF4-FFF2-40B4-BE49-F238E27FC236}">
                <a16:creationId xmlns:a16="http://schemas.microsoft.com/office/drawing/2014/main" id="{0455F181-DCE9-84E0-16B3-EABF52C668B9}"/>
              </a:ext>
              <a:ext uri="{C183D7F6-B498-43B3-948B-1728B52AA6E4}">
                <adec:decorative xmlns:adec="http://schemas.microsoft.com/office/drawing/2017/decorative" val="1"/>
              </a:ext>
            </a:extLst>
          </p:cNvPr>
          <p:cNvSpPr>
            <a:spLocks/>
          </p:cNvSpPr>
          <p:nvPr/>
        </p:nvSpPr>
        <p:spPr>
          <a:xfrm>
            <a:off x="1737360" y="3301091"/>
            <a:ext cx="1479588" cy="886690"/>
          </a:xfrm>
          <a:prstGeom prst="roundRect">
            <a:avLst>
              <a:gd name="adj" fmla="val 2427"/>
            </a:avLst>
          </a:prstGeom>
          <a:noFill/>
          <a:ln w="19050" cap="flat" cmpd="sng" algn="ctr">
            <a:solidFill>
              <a:schemeClr val="accent2">
                <a:lumMod val="75000"/>
              </a:schemeClr>
            </a:solidFill>
            <a:prstDash val="solid"/>
            <a:miter lim="800000"/>
            <a:headEnd type="none" w="med" len="med"/>
            <a:tailEnd type="none" w="med" len="med"/>
          </a:ln>
          <a:effectLst>
            <a:outerShdw blurRad="228600" dist="38100" dir="2700000" algn="tl"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r>
              <a:rPr kumimoji="0" lang="en-IN" sz="1000" b="0" i="0" u="none" strike="noStrike" kern="0" cap="none" spc="0" normalizeH="0" baseline="0" noProof="0">
                <a:ln>
                  <a:noFill/>
                </a:ln>
                <a:solidFill>
                  <a:srgbClr val="001F60"/>
                </a:solidFill>
                <a:effectLst/>
                <a:uLnTx/>
                <a:uFillTx/>
                <a:latin typeface="Segoe Sans Display Semilight" panose="020F0502020204030204" pitchFamily="2" charset="0"/>
                <a:ea typeface="+mn-ea"/>
                <a:cs typeface="+mn-cs"/>
              </a:rPr>
              <a:t>  </a:t>
            </a:r>
          </a:p>
        </p:txBody>
      </p:sp>
      <p:sp>
        <p:nvSpPr>
          <p:cNvPr id="146" name="TextBox 145">
            <a:extLst>
              <a:ext uri="{FF2B5EF4-FFF2-40B4-BE49-F238E27FC236}">
                <a16:creationId xmlns:a16="http://schemas.microsoft.com/office/drawing/2014/main" id="{A02A360B-B064-202C-68B0-F7943B325A24}"/>
              </a:ext>
            </a:extLst>
          </p:cNvPr>
          <p:cNvSpPr txBox="1"/>
          <p:nvPr/>
        </p:nvSpPr>
        <p:spPr>
          <a:xfrm>
            <a:off x="1805503" y="3407353"/>
            <a:ext cx="1285943" cy="707886"/>
          </a:xfrm>
          <a:prstGeom prst="rect">
            <a:avLst/>
          </a:prstGeom>
          <a:noFill/>
          <a:ln w="285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err="1">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OSIsoft</a:t>
            </a:r>
            <a:endPar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PI Interfaces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PI </a:t>
            </a:r>
            <a:r>
              <a:rPr kumimoji="0" lang="nl-NL" sz="1000" b="0" i="0" u="none" strike="noStrike" kern="0" cap="none" spc="0" normalizeH="0" baseline="0" noProof="0" err="1">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Connectors</a:t>
            </a:r>
            <a:endPar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err="1">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Aveva</a:t>
            </a:r>
            <a:r>
              <a:rPr kumimoji="0" lang="nl-NL"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 Adapters</a:t>
            </a:r>
            <a:endParaRPr kumimoji="0" lang="en-US" sz="1000" b="0"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93">
            <a:extLst>
              <a:ext uri="{FF2B5EF4-FFF2-40B4-BE49-F238E27FC236}">
                <a16:creationId xmlns:a16="http://schemas.microsoft.com/office/drawing/2014/main" id="{96B5E440-6842-9710-60CA-750295D78BD0}"/>
              </a:ext>
              <a:ext uri="{C183D7F6-B498-43B3-948B-1728B52AA6E4}">
                <adec:decorative xmlns:adec="http://schemas.microsoft.com/office/drawing/2017/decorative" val="1"/>
              </a:ext>
            </a:extLst>
          </p:cNvPr>
          <p:cNvSpPr>
            <a:spLocks/>
          </p:cNvSpPr>
          <p:nvPr/>
        </p:nvSpPr>
        <p:spPr>
          <a:xfrm>
            <a:off x="4664225" y="1190156"/>
            <a:ext cx="2236800" cy="524724"/>
          </a:xfrm>
          <a:prstGeom prst="roundRect">
            <a:avLst>
              <a:gd name="adj" fmla="val 2427"/>
            </a:avLst>
          </a:prstGeom>
          <a:noFill/>
          <a:ln w="19050" cap="flat" cmpd="sng" algn="ctr">
            <a:solidFill>
              <a:schemeClr val="accent2">
                <a:lumMod val="75000"/>
              </a:schemeClr>
            </a:solidFill>
            <a:prstDash val="solid"/>
            <a:miter lim="800000"/>
            <a:headEnd type="none" w="med" len="med"/>
            <a:tailEnd type="none" w="med" len="med"/>
          </a:ln>
          <a:effectLst>
            <a:outerShdw blurRad="228600" dist="38100" dir="2700000" algn="tl"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r>
              <a:rPr kumimoji="0" lang="en-IN" sz="1000" b="0" i="0" u="none" strike="noStrike" kern="0" cap="none" spc="0" normalizeH="0" baseline="0" noProof="0">
                <a:ln>
                  <a:noFill/>
                </a:ln>
                <a:solidFill>
                  <a:srgbClr val="001F60"/>
                </a:solidFill>
                <a:effectLst/>
                <a:uLnTx/>
                <a:uFillTx/>
                <a:latin typeface="Segoe Sans Display Semilight" panose="020F0502020204030204" pitchFamily="2" charset="0"/>
                <a:ea typeface="+mn-ea"/>
                <a:cs typeface="+mn-cs"/>
              </a:rPr>
              <a:t>  </a:t>
            </a:r>
          </a:p>
        </p:txBody>
      </p:sp>
      <p:sp>
        <p:nvSpPr>
          <p:cNvPr id="167" name="TextBox 166">
            <a:extLst>
              <a:ext uri="{FF2B5EF4-FFF2-40B4-BE49-F238E27FC236}">
                <a16:creationId xmlns:a16="http://schemas.microsoft.com/office/drawing/2014/main" id="{D96CCBBD-B5D2-4197-D8A7-6B98591CD58A}"/>
              </a:ext>
            </a:extLst>
          </p:cNvPr>
          <p:cNvSpPr txBox="1"/>
          <p:nvPr/>
        </p:nvSpPr>
        <p:spPr>
          <a:xfrm>
            <a:off x="4761585" y="1252382"/>
            <a:ext cx="2041537" cy="400110"/>
          </a:xfrm>
          <a:prstGeom prst="rect">
            <a:avLst/>
          </a:prstGeom>
          <a:noFill/>
          <a:ln w="285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MS Fabric Real 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Activator</a:t>
            </a:r>
            <a:endParaRPr kumimoji="0" lang="en-US" sz="1000" b="1"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93">
            <a:extLst>
              <a:ext uri="{FF2B5EF4-FFF2-40B4-BE49-F238E27FC236}">
                <a16:creationId xmlns:a16="http://schemas.microsoft.com/office/drawing/2014/main" id="{91F589BA-D602-265A-0CBF-044D101DFDA1}"/>
              </a:ext>
              <a:ext uri="{C183D7F6-B498-43B3-948B-1728B52AA6E4}">
                <adec:decorative xmlns:adec="http://schemas.microsoft.com/office/drawing/2017/decorative" val="1"/>
              </a:ext>
            </a:extLst>
          </p:cNvPr>
          <p:cNvSpPr>
            <a:spLocks/>
          </p:cNvSpPr>
          <p:nvPr/>
        </p:nvSpPr>
        <p:spPr>
          <a:xfrm>
            <a:off x="7374778" y="1205586"/>
            <a:ext cx="2236800" cy="524724"/>
          </a:xfrm>
          <a:prstGeom prst="roundRect">
            <a:avLst>
              <a:gd name="adj" fmla="val 2427"/>
            </a:avLst>
          </a:prstGeom>
          <a:noFill/>
          <a:ln w="19050" cap="flat" cmpd="sng" algn="ctr">
            <a:solidFill>
              <a:schemeClr val="accent2">
                <a:lumMod val="75000"/>
              </a:schemeClr>
            </a:solidFill>
            <a:prstDash val="solid"/>
            <a:miter lim="800000"/>
            <a:headEnd type="none" w="med" len="med"/>
            <a:tailEnd type="none" w="med" len="med"/>
          </a:ln>
          <a:effectLst>
            <a:outerShdw blurRad="228600" dist="38100" dir="2700000" algn="tl"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r>
              <a:rPr kumimoji="0" lang="en-IN" sz="1000" b="0" i="0" u="none" strike="noStrike" kern="0" cap="none" spc="0" normalizeH="0" baseline="0" noProof="0">
                <a:ln>
                  <a:noFill/>
                </a:ln>
                <a:solidFill>
                  <a:srgbClr val="001F60"/>
                </a:solidFill>
                <a:effectLst/>
                <a:uLnTx/>
                <a:uFillTx/>
                <a:latin typeface="Segoe Sans Display Semilight" panose="020F0502020204030204" pitchFamily="2" charset="0"/>
                <a:ea typeface="+mn-ea"/>
                <a:cs typeface="+mn-cs"/>
              </a:rPr>
              <a:t>  </a:t>
            </a:r>
          </a:p>
        </p:txBody>
      </p:sp>
      <p:sp>
        <p:nvSpPr>
          <p:cNvPr id="154" name="TextBox 153">
            <a:extLst>
              <a:ext uri="{FF2B5EF4-FFF2-40B4-BE49-F238E27FC236}">
                <a16:creationId xmlns:a16="http://schemas.microsoft.com/office/drawing/2014/main" id="{5334664E-9BB2-AE5A-E2EA-9BEBC4AE5EEA}"/>
              </a:ext>
            </a:extLst>
          </p:cNvPr>
          <p:cNvSpPr txBox="1"/>
          <p:nvPr/>
        </p:nvSpPr>
        <p:spPr>
          <a:xfrm>
            <a:off x="7475448" y="1268116"/>
            <a:ext cx="2041537" cy="400110"/>
          </a:xfrm>
          <a:prstGeom prst="rect">
            <a:avLst/>
          </a:prstGeom>
          <a:noFill/>
          <a:ln w="28575">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Acuvate MS </a:t>
            </a:r>
            <a:r>
              <a:rPr kumimoji="0" lang="nl-NL" sz="1000" b="1" i="0" u="none" strike="noStrike" kern="0" cap="none" spc="0" normalizeH="0" baseline="0" noProof="0" err="1">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PowerBI</a:t>
            </a:r>
            <a:r>
              <a:rPr kumimoji="0" lang="nl-NL" sz="1000" b="1"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rPr>
              <a:t> Dashboarding.</a:t>
            </a:r>
            <a:endParaRPr kumimoji="0" lang="en-US" sz="1000" b="1" i="0" u="none" strike="noStrike" kern="0" cap="none" spc="0" normalizeH="0" baseline="0" noProof="0">
              <a:ln>
                <a:noFill/>
              </a:ln>
              <a:solidFill>
                <a:srgbClr val="001F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93">
            <a:extLst>
              <a:ext uri="{FF2B5EF4-FFF2-40B4-BE49-F238E27FC236}">
                <a16:creationId xmlns:a16="http://schemas.microsoft.com/office/drawing/2014/main" id="{39A1AF2C-F3E6-AF55-2CF6-6F53C73278D4}"/>
              </a:ext>
              <a:ext uri="{C183D7F6-B498-43B3-948B-1728B52AA6E4}">
                <adec:decorative xmlns:adec="http://schemas.microsoft.com/office/drawing/2017/decorative" val="1"/>
              </a:ext>
            </a:extLst>
          </p:cNvPr>
          <p:cNvSpPr>
            <a:spLocks/>
          </p:cNvSpPr>
          <p:nvPr/>
        </p:nvSpPr>
        <p:spPr>
          <a:xfrm>
            <a:off x="11028388" y="3172036"/>
            <a:ext cx="1068288" cy="524724"/>
          </a:xfrm>
          <a:prstGeom prst="roundRect">
            <a:avLst>
              <a:gd name="adj" fmla="val 2427"/>
            </a:avLst>
          </a:prstGeom>
          <a:noFill/>
          <a:ln w="3175" cap="flat" cmpd="sng" algn="ctr">
            <a:noFill/>
            <a:prstDash val="solid"/>
            <a:miter lim="800000"/>
            <a:headEnd type="none" w="med" len="med"/>
            <a:tailEnd type="none" w="med" len="med"/>
          </a:ln>
          <a:effectLst>
            <a:outerShdw blurRad="228600" dist="38100" dir="2700000" algn="tl" rotWithShape="0">
              <a:prstClr val="black">
                <a:alpha val="15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r>
              <a:rPr kumimoji="0" lang="en-IN" sz="1000" b="0" i="0" u="none" strike="noStrike" kern="0" cap="none" spc="0" normalizeH="0" baseline="0" noProof="0">
                <a:ln>
                  <a:noFill/>
                </a:ln>
                <a:solidFill>
                  <a:srgbClr val="B9DCD2">
                    <a:lumMod val="20000"/>
                    <a:lumOff val="80000"/>
                  </a:srgbClr>
                </a:solidFill>
                <a:effectLst/>
                <a:uLnTx/>
                <a:uFillTx/>
                <a:latin typeface="Segoe Sans Display Semilight" panose="020F0502020204030204" pitchFamily="2" charset="0"/>
                <a:ea typeface="+mn-ea"/>
                <a:cs typeface="+mn-cs"/>
              </a:rPr>
              <a:t>  </a:t>
            </a:r>
          </a:p>
        </p:txBody>
      </p:sp>
      <p:sp>
        <p:nvSpPr>
          <p:cNvPr id="165" name="TextBox 164">
            <a:extLst>
              <a:ext uri="{FF2B5EF4-FFF2-40B4-BE49-F238E27FC236}">
                <a16:creationId xmlns:a16="http://schemas.microsoft.com/office/drawing/2014/main" id="{15E75D99-6CF8-180C-70ED-B134FBE5D6CB}"/>
              </a:ext>
            </a:extLst>
          </p:cNvPr>
          <p:cNvSpPr txBox="1"/>
          <p:nvPr/>
        </p:nvSpPr>
        <p:spPr>
          <a:xfrm>
            <a:off x="11028388" y="3142762"/>
            <a:ext cx="1068288" cy="400110"/>
          </a:xfrm>
          <a:prstGeom prst="rect">
            <a:avLst/>
          </a:prstGeom>
          <a:noFill/>
          <a:ln w="19050">
            <a:solidFill>
              <a:schemeClr val="accent2">
                <a:lumMod val="75000"/>
              </a:schemeClr>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err="1">
                <a:ln>
                  <a:noFill/>
                </a:ln>
                <a:solidFill>
                  <a:srgbClr val="001F60"/>
                </a:solidFill>
                <a:effectLst/>
                <a:uLnTx/>
                <a:uFillTx/>
                <a:latin typeface="Open Sans"/>
                <a:ea typeface="Open Sans"/>
                <a:cs typeface="Open Sans"/>
              </a:rPr>
              <a:t>Falkor</a:t>
            </a:r>
            <a:endParaRPr kumimoji="0" lang="en-US" sz="1800" b="0" i="0" u="none" strike="noStrike" kern="1200" cap="none" spc="0" normalizeH="0" baseline="0" noProof="0" err="1">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001F60"/>
                </a:solidFill>
                <a:effectLst/>
                <a:uLnTx/>
                <a:uFillTx/>
                <a:latin typeface="Open Sans"/>
                <a:ea typeface="Open Sans"/>
                <a:cs typeface="Open Sans"/>
              </a:rPr>
              <a:t> Digital </a:t>
            </a:r>
            <a:r>
              <a:rPr kumimoji="0" lang="nl-NL" sz="1000" b="1" i="0" u="none" strike="noStrike" kern="0" cap="none" spc="0" normalizeH="0" baseline="0" noProof="0" err="1">
                <a:ln>
                  <a:noFill/>
                </a:ln>
                <a:solidFill>
                  <a:srgbClr val="001F60"/>
                </a:solidFill>
                <a:effectLst/>
                <a:uLnTx/>
                <a:uFillTx/>
                <a:latin typeface="Open Sans"/>
                <a:ea typeface="Open Sans"/>
                <a:cs typeface="Open Sans"/>
              </a:rPr>
              <a:t>Twin</a:t>
            </a:r>
            <a:endParaRPr kumimoji="0" lang="en-US" sz="1000" b="1" i="0" u="none" strike="noStrike" kern="0" cap="none" spc="0" normalizeH="0" baseline="0" noProof="0" err="1">
              <a:ln>
                <a:noFill/>
              </a:ln>
              <a:solidFill>
                <a:srgbClr val="001F60"/>
              </a:solidFill>
              <a:effectLst/>
              <a:uLnTx/>
              <a:uFillTx/>
              <a:latin typeface="Open Sans"/>
              <a:ea typeface="Open Sans"/>
              <a:cs typeface="Open Sans"/>
            </a:endParaRPr>
          </a:p>
        </p:txBody>
      </p:sp>
      <p:sp>
        <p:nvSpPr>
          <p:cNvPr id="7" name="TextBox 6">
            <a:extLst>
              <a:ext uri="{FF2B5EF4-FFF2-40B4-BE49-F238E27FC236}">
                <a16:creationId xmlns:a16="http://schemas.microsoft.com/office/drawing/2014/main" id="{D14FD434-DAEB-04BF-A233-CDA92947F1A6}"/>
              </a:ext>
            </a:extLst>
          </p:cNvPr>
          <p:cNvSpPr txBox="1"/>
          <p:nvPr/>
        </p:nvSpPr>
        <p:spPr>
          <a:xfrm>
            <a:off x="2388827" y="327296"/>
            <a:ext cx="5868397" cy="584775"/>
          </a:xfrm>
          <a:prstGeom prst="rect">
            <a:avLst/>
          </a:prstGeom>
          <a:noFill/>
        </p:spPr>
        <p:txBody>
          <a:bodyPr wrap="square" lIns="91440" tIns="45720" rIns="91440" bIns="45720" rtlCol="0" anchor="t">
            <a:spAutoFit/>
          </a:bodyPr>
          <a:lstStyle/>
          <a:p>
            <a:pPr defTabSz="914377">
              <a:defRPr/>
            </a:pPr>
            <a:r>
              <a:rPr kumimoji="0" lang="en-US" sz="1600" b="1" i="0" u="none" strike="noStrike" kern="1200" cap="none" spc="0" normalizeH="0" baseline="0" noProof="0">
                <a:ln w="38100">
                  <a:noFill/>
                </a:ln>
                <a:solidFill>
                  <a:srgbClr val="002060"/>
                </a:solidFill>
                <a:effectLst/>
                <a:uLnTx/>
                <a:uFillTx/>
                <a:latin typeface="Montserrat"/>
                <a:ea typeface="Roboto Black"/>
                <a:cs typeface="Poppins"/>
              </a:rPr>
              <a:t>: Microsoft Fabric based version with high </a:t>
            </a:r>
          </a:p>
          <a:p>
            <a:pPr defTabSz="914377">
              <a:defRPr/>
            </a:pPr>
            <a:r>
              <a:rPr kumimoji="0" lang="en-US" sz="1600" b="1" i="0" u="none" strike="noStrike" kern="1200" cap="none" spc="0" normalizeH="0" baseline="0" noProof="0">
                <a:ln w="38100">
                  <a:noFill/>
                </a:ln>
                <a:solidFill>
                  <a:srgbClr val="002060"/>
                </a:solidFill>
                <a:effectLst/>
                <a:uLnTx/>
                <a:uFillTx/>
                <a:latin typeface="Montserrat"/>
                <a:ea typeface="Roboto Black"/>
                <a:cs typeface="Poppins"/>
              </a:rPr>
              <a:t>speed PI streaming support</a:t>
            </a:r>
          </a:p>
        </p:txBody>
      </p:sp>
      <p:grpSp>
        <p:nvGrpSpPr>
          <p:cNvPr id="2" name="Group 1">
            <a:extLst>
              <a:ext uri="{FF2B5EF4-FFF2-40B4-BE49-F238E27FC236}">
                <a16:creationId xmlns:a16="http://schemas.microsoft.com/office/drawing/2014/main" id="{20B3D459-C9BD-7645-6D93-124645107380}"/>
              </a:ext>
            </a:extLst>
          </p:cNvPr>
          <p:cNvGrpSpPr/>
          <p:nvPr/>
        </p:nvGrpSpPr>
        <p:grpSpPr>
          <a:xfrm>
            <a:off x="9014827" y="187732"/>
            <a:ext cx="2967951" cy="373289"/>
            <a:chOff x="7999373" y="268427"/>
            <a:chExt cx="2967951" cy="373289"/>
          </a:xfrm>
        </p:grpSpPr>
        <p:grpSp>
          <p:nvGrpSpPr>
            <p:cNvPr id="15" name="Group 14">
              <a:extLst>
                <a:ext uri="{FF2B5EF4-FFF2-40B4-BE49-F238E27FC236}">
                  <a16:creationId xmlns:a16="http://schemas.microsoft.com/office/drawing/2014/main" id="{579FC801-05CF-A79D-743E-ABF835011BFC}"/>
                </a:ext>
              </a:extLst>
            </p:cNvPr>
            <p:cNvGrpSpPr/>
            <p:nvPr/>
          </p:nvGrpSpPr>
          <p:grpSpPr>
            <a:xfrm>
              <a:off x="7999373" y="268427"/>
              <a:ext cx="2967951" cy="373289"/>
              <a:chOff x="8294129" y="283321"/>
              <a:chExt cx="2737864" cy="344350"/>
            </a:xfrm>
          </p:grpSpPr>
          <p:grpSp>
            <p:nvGrpSpPr>
              <p:cNvPr id="17" name="Group 16">
                <a:extLst>
                  <a:ext uri="{FF2B5EF4-FFF2-40B4-BE49-F238E27FC236}">
                    <a16:creationId xmlns:a16="http://schemas.microsoft.com/office/drawing/2014/main" id="{B3D242A5-0F47-200D-E57C-9161869A008B}"/>
                  </a:ext>
                </a:extLst>
              </p:cNvPr>
              <p:cNvGrpSpPr/>
              <p:nvPr/>
            </p:nvGrpSpPr>
            <p:grpSpPr>
              <a:xfrm>
                <a:off x="8294129" y="285357"/>
                <a:ext cx="1993819" cy="342314"/>
                <a:chOff x="8126383" y="283519"/>
                <a:chExt cx="1993819" cy="342314"/>
              </a:xfrm>
            </p:grpSpPr>
            <p:pic>
              <p:nvPicPr>
                <p:cNvPr id="19" name="Picture 18" descr="Icon&#10;&#10;Description automatically generated">
                  <a:extLst>
                    <a:ext uri="{FF2B5EF4-FFF2-40B4-BE49-F238E27FC236}">
                      <a16:creationId xmlns:a16="http://schemas.microsoft.com/office/drawing/2014/main" id="{2CC92603-71A3-93E8-79C9-4D1BAE8803A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20" name="Straight Connector 19">
                  <a:extLst>
                    <a:ext uri="{FF2B5EF4-FFF2-40B4-BE49-F238E27FC236}">
                      <a16:creationId xmlns:a16="http://schemas.microsoft.com/office/drawing/2014/main" id="{84228A2F-BF41-BB4F-3682-B81090778EFE}"/>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21" name="Straight Connector 20">
                  <a:extLst>
                    <a:ext uri="{FF2B5EF4-FFF2-40B4-BE49-F238E27FC236}">
                      <a16:creationId xmlns:a16="http://schemas.microsoft.com/office/drawing/2014/main" id="{976C214B-90A4-2997-2D3D-7F80E4012CBF}"/>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8" name="Freeform 2">
                <a:extLst>
                  <a:ext uri="{FF2B5EF4-FFF2-40B4-BE49-F238E27FC236}">
                    <a16:creationId xmlns:a16="http://schemas.microsoft.com/office/drawing/2014/main" id="{5AC71257-E62F-0592-85C9-1D00169180A4}"/>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6" name="Graphic 15">
              <a:extLst>
                <a:ext uri="{FF2B5EF4-FFF2-40B4-BE49-F238E27FC236}">
                  <a16:creationId xmlns:a16="http://schemas.microsoft.com/office/drawing/2014/main" id="{7C900AEB-5378-2CDB-DD0D-055E39CDA3D9}"/>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915011" y="307944"/>
              <a:ext cx="1170603" cy="249632"/>
            </a:xfrm>
            <a:prstGeom prst="rect">
              <a:avLst/>
            </a:prstGeom>
          </p:spPr>
        </p:pic>
      </p:grpSp>
      <p:pic>
        <p:nvPicPr>
          <p:cNvPr id="22" name="Picture 21">
            <a:extLst>
              <a:ext uri="{FF2B5EF4-FFF2-40B4-BE49-F238E27FC236}">
                <a16:creationId xmlns:a16="http://schemas.microsoft.com/office/drawing/2014/main" id="{707323BB-8182-1B43-DF1E-864201B4312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10" name="Vector 82" descr="preencoded.png">
            <a:extLst>
              <a:ext uri="{FF2B5EF4-FFF2-40B4-BE49-F238E27FC236}">
                <a16:creationId xmlns:a16="http://schemas.microsoft.com/office/drawing/2014/main" id="{F0100469-483B-FFEB-01FE-5BD1068EB808}"/>
              </a:ext>
            </a:extLst>
          </p:cNvPr>
          <p:cNvPicPr>
            <a:picLocks noChangeAspect="1"/>
          </p:cNvPicPr>
          <p:nvPr/>
        </p:nvPicPr>
        <p:blipFill>
          <a:blip r:embed="rId18"/>
          <a:srcRect/>
          <a:stretch/>
        </p:blipFill>
        <p:spPr>
          <a:xfrm>
            <a:off x="360824" y="890146"/>
            <a:ext cx="1838325" cy="38100"/>
          </a:xfrm>
          <a:prstGeom prst="rect">
            <a:avLst/>
          </a:prstGeom>
        </p:spPr>
      </p:pic>
      <p:pic>
        <p:nvPicPr>
          <p:cNvPr id="11" name="Picture 10" descr="A black background with a black square&#10;&#10;AI-generated content may be incorrect.">
            <a:extLst>
              <a:ext uri="{FF2B5EF4-FFF2-40B4-BE49-F238E27FC236}">
                <a16:creationId xmlns:a16="http://schemas.microsoft.com/office/drawing/2014/main" id="{07E69DF9-DD19-8577-1F96-408E21CD5CA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88677" y="369791"/>
            <a:ext cx="1946337" cy="381482"/>
          </a:xfrm>
          <a:prstGeom prst="rect">
            <a:avLst/>
          </a:prstGeom>
        </p:spPr>
      </p:pic>
    </p:spTree>
    <p:extLst>
      <p:ext uri="{BB962C8B-B14F-4D97-AF65-F5344CB8AC3E}">
        <p14:creationId xmlns:p14="http://schemas.microsoft.com/office/powerpoint/2010/main" val="41035901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E6F5A-06DD-78C5-8581-C23985CAC6BF}"/>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EC0A5864-DE65-6736-86C0-0B9ABBB41E0F}"/>
              </a:ext>
            </a:extLst>
          </p:cNvPr>
          <p:cNvSpPr/>
          <p:nvPr/>
        </p:nvSpPr>
        <p:spPr>
          <a:xfrm>
            <a:off x="8562967" y="822763"/>
            <a:ext cx="3429000" cy="5402799"/>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51A71D73-1B20-3F59-C9AA-8FE771FDF0B9}"/>
              </a:ext>
            </a:extLst>
          </p:cNvPr>
          <p:cNvSpPr/>
          <p:nvPr/>
        </p:nvSpPr>
        <p:spPr>
          <a:xfrm>
            <a:off x="8781119" y="1060508"/>
            <a:ext cx="3121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What is the importance of </a:t>
            </a:r>
            <a:r>
              <a:rPr kumimoji="0" lang="en-US" sz="1400" b="1" i="0" u="none" strike="noStrike" kern="1200" cap="none" spc="0" normalizeH="0" baseline="0" noProof="0" err="1">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AcuPrism</a:t>
            </a: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our Enterprise Data &amp; AI Platform</a:t>
            </a:r>
          </a:p>
        </p:txBody>
      </p:sp>
      <p:sp>
        <p:nvSpPr>
          <p:cNvPr id="89" name="Text 5">
            <a:extLst>
              <a:ext uri="{FF2B5EF4-FFF2-40B4-BE49-F238E27FC236}">
                <a16:creationId xmlns:a16="http://schemas.microsoft.com/office/drawing/2014/main" id="{1148D383-9DEE-540E-52B4-36C1E252F574}"/>
              </a:ext>
            </a:extLst>
          </p:cNvPr>
          <p:cNvSpPr/>
          <p:nvPr/>
        </p:nvSpPr>
        <p:spPr>
          <a:xfrm>
            <a:off x="8801525" y="1757858"/>
            <a:ext cx="2990333" cy="4384523"/>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The place to get your asset tag naming conventions aligned; Indeed Look at our accelerator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The place to address any data quality issue (bronze / silver / gold)</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It is where you develop, train and run your AI models such as for OEE, Predictive Maintenance and many other scenarios</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It is where you bring together your various data sources to get them ready for your ontology services</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lang="en-US" sz="1000">
              <a:solidFill>
                <a:srgbClr val="1E2A3A"/>
              </a:solidFill>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Datamodels</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such as ISA95 preloaded</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Indeed Information Security needs to be in place end to end</a:t>
            </a:r>
          </a:p>
        </p:txBody>
      </p:sp>
      <p:grpSp>
        <p:nvGrpSpPr>
          <p:cNvPr id="6" name="Group 5">
            <a:extLst>
              <a:ext uri="{FF2B5EF4-FFF2-40B4-BE49-F238E27FC236}">
                <a16:creationId xmlns:a16="http://schemas.microsoft.com/office/drawing/2014/main" id="{99ABC70A-61B3-D46F-4137-CE20B6356B5B}"/>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0190358B-0342-F869-E079-84FD4321919E}"/>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D03FD149-0FDA-A5E4-AF0A-11CE3FC7F187}"/>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9B5B8C93-9565-8DA8-DC46-B3F577BFA3F3}"/>
              </a:ext>
            </a:extLst>
          </p:cNvPr>
          <p:cNvSpPr/>
          <p:nvPr/>
        </p:nvSpPr>
        <p:spPr>
          <a:xfrm>
            <a:off x="242986" y="1046031"/>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D04109B9-0AA3-89CC-3EB1-960259008A78}"/>
              </a:ext>
            </a:extLst>
          </p:cNvPr>
          <p:cNvSpPr/>
          <p:nvPr/>
        </p:nvSpPr>
        <p:spPr>
          <a:xfrm>
            <a:off x="288706" y="1750119"/>
            <a:ext cx="1371600" cy="4480560"/>
          </a:xfrm>
          <a:prstGeom prst="roundRect">
            <a:avLst>
              <a:gd name="adj" fmla="val 6667"/>
            </a:avLst>
          </a:prstGeom>
          <a:solidFill>
            <a:srgbClr val="002060"/>
          </a:solidFill>
          <a:ln w="9525">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A8703890-B4F9-A277-35EC-9C909EDC2195}"/>
              </a:ext>
            </a:extLst>
          </p:cNvPr>
          <p:cNvSpPr/>
          <p:nvPr/>
        </p:nvSpPr>
        <p:spPr>
          <a:xfrm>
            <a:off x="681898" y="1951287"/>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B6831126-0A89-4696-4186-C6ACF06F5D19}"/>
              </a:ext>
            </a:extLst>
          </p:cNvPr>
          <p:cNvPicPr>
            <a:picLocks noChangeAspect="1"/>
          </p:cNvPicPr>
          <p:nvPr/>
        </p:nvPicPr>
        <p:blipFill>
          <a:blip r:embed="rId3"/>
          <a:stretch>
            <a:fillRect/>
          </a:stretch>
        </p:blipFill>
        <p:spPr>
          <a:xfrm>
            <a:off x="809914" y="2079303"/>
            <a:ext cx="329184" cy="329184"/>
          </a:xfrm>
          <a:prstGeom prst="rect">
            <a:avLst/>
          </a:prstGeom>
        </p:spPr>
      </p:pic>
      <p:sp>
        <p:nvSpPr>
          <p:cNvPr id="18" name="Text 19">
            <a:extLst>
              <a:ext uri="{FF2B5EF4-FFF2-40B4-BE49-F238E27FC236}">
                <a16:creationId xmlns:a16="http://schemas.microsoft.com/office/drawing/2014/main" id="{D7BF0B6A-4EC1-40DC-2694-80990F14EAD7}"/>
              </a:ext>
            </a:extLst>
          </p:cNvPr>
          <p:cNvSpPr/>
          <p:nvPr/>
        </p:nvSpPr>
        <p:spPr>
          <a:xfrm>
            <a:off x="334426" y="2618799"/>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80902C75-54B8-5065-8C77-E8B696E40F9D}"/>
              </a:ext>
            </a:extLst>
          </p:cNvPr>
          <p:cNvSpPr/>
          <p:nvPr/>
        </p:nvSpPr>
        <p:spPr>
          <a:xfrm>
            <a:off x="416722" y="3075999"/>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2AF757FF-4FE5-2897-3DDE-4F93B6E9CA41}"/>
              </a:ext>
            </a:extLst>
          </p:cNvPr>
          <p:cNvSpPr/>
          <p:nvPr/>
        </p:nvSpPr>
        <p:spPr>
          <a:xfrm>
            <a:off x="2254666" y="1018599"/>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B809DFB6-504E-2BE5-30BA-AA9D4B67EC6F}"/>
              </a:ext>
            </a:extLst>
          </p:cNvPr>
          <p:cNvSpPr/>
          <p:nvPr/>
        </p:nvSpPr>
        <p:spPr>
          <a:xfrm>
            <a:off x="2400970" y="1100895"/>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B4486E08-B8AE-4A59-A11E-A92666A3E540}"/>
              </a:ext>
            </a:extLst>
          </p:cNvPr>
          <p:cNvPicPr>
            <a:picLocks noChangeAspect="1"/>
          </p:cNvPicPr>
          <p:nvPr/>
        </p:nvPicPr>
        <p:blipFill>
          <a:blip r:embed="rId4"/>
          <a:stretch>
            <a:fillRect/>
          </a:stretch>
        </p:blipFill>
        <p:spPr>
          <a:xfrm>
            <a:off x="2477048" y="1176973"/>
            <a:ext cx="140452" cy="140452"/>
          </a:xfrm>
          <a:prstGeom prst="rect">
            <a:avLst/>
          </a:prstGeom>
        </p:spPr>
      </p:pic>
      <p:sp>
        <p:nvSpPr>
          <p:cNvPr id="92" name="Text 23">
            <a:extLst>
              <a:ext uri="{FF2B5EF4-FFF2-40B4-BE49-F238E27FC236}">
                <a16:creationId xmlns:a16="http://schemas.microsoft.com/office/drawing/2014/main" id="{968600B7-4560-FE4E-AAF0-01CFBC99597C}"/>
              </a:ext>
            </a:extLst>
          </p:cNvPr>
          <p:cNvSpPr/>
          <p:nvPr/>
        </p:nvSpPr>
        <p:spPr>
          <a:xfrm>
            <a:off x="2785018" y="1018599"/>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B47AF3C9-AE69-D30E-6E9B-FBD7676368E7}"/>
              </a:ext>
            </a:extLst>
          </p:cNvPr>
          <p:cNvSpPr/>
          <p:nvPr/>
        </p:nvSpPr>
        <p:spPr>
          <a:xfrm>
            <a:off x="2254666" y="1750119"/>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894E3022-6EA8-7805-7402-AA3BF89B782E}"/>
              </a:ext>
            </a:extLst>
          </p:cNvPr>
          <p:cNvSpPr/>
          <p:nvPr/>
        </p:nvSpPr>
        <p:spPr>
          <a:xfrm>
            <a:off x="2364394" y="1859847"/>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EF6A1893-4A3B-FE91-C55B-B7865EC8ACE4}"/>
              </a:ext>
            </a:extLst>
          </p:cNvPr>
          <p:cNvPicPr>
            <a:picLocks noChangeAspect="1"/>
          </p:cNvPicPr>
          <p:nvPr/>
        </p:nvPicPr>
        <p:blipFill>
          <a:blip r:embed="rId5"/>
          <a:stretch>
            <a:fillRect/>
          </a:stretch>
        </p:blipFill>
        <p:spPr>
          <a:xfrm>
            <a:off x="2449982" y="1945435"/>
            <a:ext cx="158008" cy="158008"/>
          </a:xfrm>
          <a:prstGeom prst="rect">
            <a:avLst/>
          </a:prstGeom>
        </p:spPr>
      </p:pic>
      <p:sp>
        <p:nvSpPr>
          <p:cNvPr id="100" name="Text 26">
            <a:extLst>
              <a:ext uri="{FF2B5EF4-FFF2-40B4-BE49-F238E27FC236}">
                <a16:creationId xmlns:a16="http://schemas.microsoft.com/office/drawing/2014/main" id="{D32F111A-944D-7C2C-7D3C-8782756F530F}"/>
              </a:ext>
            </a:extLst>
          </p:cNvPr>
          <p:cNvSpPr/>
          <p:nvPr/>
        </p:nvSpPr>
        <p:spPr>
          <a:xfrm>
            <a:off x="2346106" y="2192154"/>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Falkor Surface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eShare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PNID.IO Digital Twins</a:t>
            </a:r>
          </a:p>
        </p:txBody>
      </p:sp>
      <p:sp>
        <p:nvSpPr>
          <p:cNvPr id="102" name="Shape 27">
            <a:extLst>
              <a:ext uri="{FF2B5EF4-FFF2-40B4-BE49-F238E27FC236}">
                <a16:creationId xmlns:a16="http://schemas.microsoft.com/office/drawing/2014/main" id="{56EBCF13-7472-1497-E521-F2ECDB89C982}"/>
              </a:ext>
            </a:extLst>
          </p:cNvPr>
          <p:cNvSpPr/>
          <p:nvPr/>
        </p:nvSpPr>
        <p:spPr>
          <a:xfrm>
            <a:off x="3751234" y="1750119"/>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483FEB8A-8901-363A-0EA1-1841244B2FE0}"/>
              </a:ext>
            </a:extLst>
          </p:cNvPr>
          <p:cNvSpPr/>
          <p:nvPr/>
        </p:nvSpPr>
        <p:spPr>
          <a:xfrm>
            <a:off x="3860962" y="1859847"/>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AD5540E0-4633-693E-D6B7-25992CDF4486}"/>
              </a:ext>
            </a:extLst>
          </p:cNvPr>
          <p:cNvPicPr>
            <a:picLocks noChangeAspect="1"/>
          </p:cNvPicPr>
          <p:nvPr/>
        </p:nvPicPr>
        <p:blipFill>
          <a:blip r:embed="rId6"/>
          <a:stretch>
            <a:fillRect/>
          </a:stretch>
        </p:blipFill>
        <p:spPr>
          <a:xfrm>
            <a:off x="3946550" y="1945435"/>
            <a:ext cx="158008" cy="158008"/>
          </a:xfrm>
          <a:prstGeom prst="rect">
            <a:avLst/>
          </a:prstGeom>
        </p:spPr>
      </p:pic>
      <p:sp>
        <p:nvSpPr>
          <p:cNvPr id="108" name="Text 29">
            <a:extLst>
              <a:ext uri="{FF2B5EF4-FFF2-40B4-BE49-F238E27FC236}">
                <a16:creationId xmlns:a16="http://schemas.microsoft.com/office/drawing/2014/main" id="{B8EDBB12-D6C9-A54B-5903-73A2C6AE51F8}"/>
              </a:ext>
            </a:extLst>
          </p:cNvPr>
          <p:cNvSpPr/>
          <p:nvPr/>
        </p:nvSpPr>
        <p:spPr>
          <a:xfrm>
            <a:off x="3842674" y="2192154"/>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AF4E4760-3AE6-F021-9E0F-6A689212DD3B}"/>
              </a:ext>
            </a:extLst>
          </p:cNvPr>
          <p:cNvSpPr/>
          <p:nvPr/>
        </p:nvSpPr>
        <p:spPr>
          <a:xfrm>
            <a:off x="5247802" y="1750119"/>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CC785E8E-3F22-03B9-D920-7703D8AF30AE}"/>
              </a:ext>
            </a:extLst>
          </p:cNvPr>
          <p:cNvSpPr/>
          <p:nvPr/>
        </p:nvSpPr>
        <p:spPr>
          <a:xfrm>
            <a:off x="5357530" y="1859847"/>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4B4B7B12-F39C-6445-3AA2-DC1DB0B5265C}"/>
              </a:ext>
            </a:extLst>
          </p:cNvPr>
          <p:cNvPicPr>
            <a:picLocks noChangeAspect="1"/>
          </p:cNvPicPr>
          <p:nvPr/>
        </p:nvPicPr>
        <p:blipFill>
          <a:blip r:embed="rId4"/>
          <a:stretch>
            <a:fillRect/>
          </a:stretch>
        </p:blipFill>
        <p:spPr>
          <a:xfrm>
            <a:off x="5443118" y="1945435"/>
            <a:ext cx="158008" cy="158008"/>
          </a:xfrm>
          <a:prstGeom prst="rect">
            <a:avLst/>
          </a:prstGeom>
        </p:spPr>
      </p:pic>
      <p:sp>
        <p:nvSpPr>
          <p:cNvPr id="116" name="Text 32">
            <a:extLst>
              <a:ext uri="{FF2B5EF4-FFF2-40B4-BE49-F238E27FC236}">
                <a16:creationId xmlns:a16="http://schemas.microsoft.com/office/drawing/2014/main" id="{58865AD4-6437-EFA7-F7C7-57A73E55F3D9}"/>
              </a:ext>
            </a:extLst>
          </p:cNvPr>
          <p:cNvSpPr/>
          <p:nvPr/>
        </p:nvSpPr>
        <p:spPr>
          <a:xfrm>
            <a:off x="5339242" y="2192154"/>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FA63A436-FAD9-74B6-05AC-E79CF2135878}"/>
              </a:ext>
            </a:extLst>
          </p:cNvPr>
          <p:cNvSpPr/>
          <p:nvPr/>
        </p:nvSpPr>
        <p:spPr>
          <a:xfrm>
            <a:off x="6963826" y="1750119"/>
            <a:ext cx="1325880" cy="1965960"/>
          </a:xfrm>
          <a:prstGeom prst="roundRect">
            <a:avLst>
              <a:gd name="adj" fmla="val 551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BDC21829-F6A1-FDA1-6F08-038F69EEF1DD}"/>
              </a:ext>
            </a:extLst>
          </p:cNvPr>
          <p:cNvSpPr/>
          <p:nvPr/>
        </p:nvSpPr>
        <p:spPr>
          <a:xfrm>
            <a:off x="7443886" y="1896423"/>
            <a:ext cx="365760" cy="36576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6CF04AF3-3AAB-19BD-1C6D-6CC2CF8D55EB}"/>
              </a:ext>
            </a:extLst>
          </p:cNvPr>
          <p:cNvPicPr>
            <a:picLocks noChangeAspect="1"/>
          </p:cNvPicPr>
          <p:nvPr/>
        </p:nvPicPr>
        <p:blipFill>
          <a:blip r:embed="rId7"/>
          <a:stretch>
            <a:fillRect/>
          </a:stretch>
        </p:blipFill>
        <p:spPr>
          <a:xfrm>
            <a:off x="7538985" y="1991522"/>
            <a:ext cx="175565" cy="175565"/>
          </a:xfrm>
          <a:prstGeom prst="rect">
            <a:avLst/>
          </a:prstGeom>
        </p:spPr>
      </p:pic>
      <p:sp>
        <p:nvSpPr>
          <p:cNvPr id="124" name="Text 35">
            <a:extLst>
              <a:ext uri="{FF2B5EF4-FFF2-40B4-BE49-F238E27FC236}">
                <a16:creationId xmlns:a16="http://schemas.microsoft.com/office/drawing/2014/main" id="{0458479A-3FAD-D73E-B70D-E9A39A2C24E9}"/>
              </a:ext>
            </a:extLst>
          </p:cNvPr>
          <p:cNvSpPr/>
          <p:nvPr/>
        </p:nvSpPr>
        <p:spPr>
          <a:xfrm>
            <a:off x="7009546" y="2317047"/>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F1D21FE2-9E6E-D71A-7E97-DBD09F0CCE31}"/>
              </a:ext>
            </a:extLst>
          </p:cNvPr>
          <p:cNvSpPr/>
          <p:nvPr/>
        </p:nvSpPr>
        <p:spPr>
          <a:xfrm>
            <a:off x="7009546" y="2984559"/>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56A793BB-5C94-6B6B-0B2C-BF1F1307E47E}"/>
              </a:ext>
            </a:extLst>
          </p:cNvPr>
          <p:cNvSpPr/>
          <p:nvPr/>
        </p:nvSpPr>
        <p:spPr>
          <a:xfrm>
            <a:off x="2272954" y="3121719"/>
            <a:ext cx="4343400" cy="594360"/>
          </a:xfrm>
          <a:prstGeom prst="roundRect">
            <a:avLst>
              <a:gd name="adj" fmla="val 12308"/>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0D690C94-4FB4-B4DD-5419-14EC573E395F}"/>
              </a:ext>
            </a:extLst>
          </p:cNvPr>
          <p:cNvSpPr/>
          <p:nvPr/>
        </p:nvSpPr>
        <p:spPr>
          <a:xfrm>
            <a:off x="2400970" y="3268023"/>
            <a:ext cx="310896" cy="310896"/>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BCDD9F2D-FE28-A025-4438-9369DBEF96F6}"/>
              </a:ext>
            </a:extLst>
          </p:cNvPr>
          <p:cNvPicPr>
            <a:picLocks noChangeAspect="1"/>
          </p:cNvPicPr>
          <p:nvPr/>
        </p:nvPicPr>
        <p:blipFill>
          <a:blip r:embed="rId8"/>
          <a:stretch>
            <a:fillRect/>
          </a:stretch>
        </p:blipFill>
        <p:spPr>
          <a:xfrm>
            <a:off x="2481803" y="3348856"/>
            <a:ext cx="149230" cy="149230"/>
          </a:xfrm>
          <a:prstGeom prst="rect">
            <a:avLst/>
          </a:prstGeom>
        </p:spPr>
      </p:pic>
      <p:sp>
        <p:nvSpPr>
          <p:cNvPr id="134" name="Text 39">
            <a:extLst>
              <a:ext uri="{FF2B5EF4-FFF2-40B4-BE49-F238E27FC236}">
                <a16:creationId xmlns:a16="http://schemas.microsoft.com/office/drawing/2014/main" id="{06919063-49B5-7767-EACC-EC8FE2E751F0}"/>
              </a:ext>
            </a:extLst>
          </p:cNvPr>
          <p:cNvSpPr/>
          <p:nvPr/>
        </p:nvSpPr>
        <p:spPr>
          <a:xfrm>
            <a:off x="2803306" y="3121719"/>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11E59D56-5C7D-6457-170C-D7F59F0E4B84}"/>
              </a:ext>
            </a:extLst>
          </p:cNvPr>
          <p:cNvSpPr/>
          <p:nvPr/>
        </p:nvSpPr>
        <p:spPr>
          <a:xfrm>
            <a:off x="2254666" y="3990399"/>
            <a:ext cx="4361685" cy="1097280"/>
          </a:xfrm>
          <a:prstGeom prst="roundRect">
            <a:avLst>
              <a:gd name="adj" fmla="val 7500"/>
            </a:avLst>
          </a:prstGeom>
          <a:solidFill>
            <a:srgbClr val="EE7202"/>
          </a:solidFill>
          <a:ln w="19050">
            <a:solidFill>
              <a:schemeClr val="tx1">
                <a:lumMod val="50000"/>
                <a:lumOff val="50000"/>
              </a:schemeClr>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4004822D-E206-9B76-CBAA-65B1BE640871}"/>
              </a:ext>
            </a:extLst>
          </p:cNvPr>
          <p:cNvSpPr/>
          <p:nvPr/>
        </p:nvSpPr>
        <p:spPr>
          <a:xfrm>
            <a:off x="2437546" y="4356159"/>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BDBAD345-BBD6-CBFB-F7F5-B179339DC064}"/>
              </a:ext>
            </a:extLst>
          </p:cNvPr>
          <p:cNvPicPr>
            <a:picLocks noChangeAspect="1"/>
          </p:cNvPicPr>
          <p:nvPr/>
        </p:nvPicPr>
        <p:blipFill>
          <a:blip r:embed="rId9"/>
          <a:stretch>
            <a:fillRect/>
          </a:stretch>
        </p:blipFill>
        <p:spPr>
          <a:xfrm>
            <a:off x="2537399" y="4456012"/>
            <a:ext cx="184343" cy="184343"/>
          </a:xfrm>
          <a:prstGeom prst="rect">
            <a:avLst/>
          </a:prstGeom>
        </p:spPr>
      </p:pic>
      <p:sp>
        <p:nvSpPr>
          <p:cNvPr id="142" name="Shape 42">
            <a:extLst>
              <a:ext uri="{FF2B5EF4-FFF2-40B4-BE49-F238E27FC236}">
                <a16:creationId xmlns:a16="http://schemas.microsoft.com/office/drawing/2014/main" id="{4B2A536A-4220-5033-E8DE-5AC400A5B85A}"/>
              </a:ext>
            </a:extLst>
          </p:cNvPr>
          <p:cNvSpPr/>
          <p:nvPr/>
        </p:nvSpPr>
        <p:spPr>
          <a:xfrm>
            <a:off x="2437546" y="4356159"/>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605298B1-B8A6-3B1D-FDAC-8705144D1841}"/>
              </a:ext>
            </a:extLst>
          </p:cNvPr>
          <p:cNvPicPr>
            <a:picLocks noChangeAspect="1"/>
          </p:cNvPicPr>
          <p:nvPr/>
        </p:nvPicPr>
        <p:blipFill>
          <a:blip r:embed="rId10"/>
          <a:stretch>
            <a:fillRect/>
          </a:stretch>
        </p:blipFill>
        <p:spPr>
          <a:xfrm>
            <a:off x="2538130" y="4456743"/>
            <a:ext cx="182880" cy="182880"/>
          </a:xfrm>
          <a:prstGeom prst="rect">
            <a:avLst/>
          </a:prstGeom>
        </p:spPr>
      </p:pic>
      <p:sp>
        <p:nvSpPr>
          <p:cNvPr id="146" name="Text 43">
            <a:extLst>
              <a:ext uri="{FF2B5EF4-FFF2-40B4-BE49-F238E27FC236}">
                <a16:creationId xmlns:a16="http://schemas.microsoft.com/office/drawing/2014/main" id="{8AA45623-DF1E-289A-D1DB-0283993D843D}"/>
              </a:ext>
            </a:extLst>
          </p:cNvPr>
          <p:cNvSpPr/>
          <p:nvPr/>
        </p:nvSpPr>
        <p:spPr>
          <a:xfrm>
            <a:off x="2986186" y="4136703"/>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1193E68E-E7E5-BE06-09B6-0A88973656F0}"/>
              </a:ext>
            </a:extLst>
          </p:cNvPr>
          <p:cNvSpPr/>
          <p:nvPr/>
        </p:nvSpPr>
        <p:spPr>
          <a:xfrm>
            <a:off x="2986186" y="4502463"/>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p>
        </p:txBody>
      </p:sp>
      <p:sp>
        <p:nvSpPr>
          <p:cNvPr id="150" name="Shape 45">
            <a:extLst>
              <a:ext uri="{FF2B5EF4-FFF2-40B4-BE49-F238E27FC236}">
                <a16:creationId xmlns:a16="http://schemas.microsoft.com/office/drawing/2014/main" id="{48185772-DE67-FE8D-E4D3-E643B03CD728}"/>
              </a:ext>
            </a:extLst>
          </p:cNvPr>
          <p:cNvSpPr/>
          <p:nvPr/>
        </p:nvSpPr>
        <p:spPr>
          <a:xfrm>
            <a:off x="2254666" y="5361999"/>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9B3FBD54-9D20-4471-258B-38BE52DF362C}"/>
              </a:ext>
            </a:extLst>
          </p:cNvPr>
          <p:cNvSpPr/>
          <p:nvPr/>
        </p:nvSpPr>
        <p:spPr>
          <a:xfrm>
            <a:off x="2400970" y="5613459"/>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01DC9E0B-D77F-B7A1-8857-D7BFF9DAEF73}"/>
              </a:ext>
            </a:extLst>
          </p:cNvPr>
          <p:cNvPicPr>
            <a:picLocks noChangeAspect="1"/>
          </p:cNvPicPr>
          <p:nvPr/>
        </p:nvPicPr>
        <p:blipFill>
          <a:blip r:embed="rId11"/>
          <a:stretch>
            <a:fillRect/>
          </a:stretch>
        </p:blipFill>
        <p:spPr>
          <a:xfrm>
            <a:off x="2496069" y="5708558"/>
            <a:ext cx="175565" cy="175565"/>
          </a:xfrm>
          <a:prstGeom prst="rect">
            <a:avLst/>
          </a:prstGeom>
        </p:spPr>
      </p:pic>
      <p:sp>
        <p:nvSpPr>
          <p:cNvPr id="156" name="Shape 47">
            <a:extLst>
              <a:ext uri="{FF2B5EF4-FFF2-40B4-BE49-F238E27FC236}">
                <a16:creationId xmlns:a16="http://schemas.microsoft.com/office/drawing/2014/main" id="{66D4284D-9C12-B191-9EB8-4DC329D7BDDA}"/>
              </a:ext>
            </a:extLst>
          </p:cNvPr>
          <p:cNvSpPr/>
          <p:nvPr/>
        </p:nvSpPr>
        <p:spPr>
          <a:xfrm>
            <a:off x="2400970" y="5613459"/>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7709F1DF-E50D-E0FC-215B-D101C38CA05E}"/>
              </a:ext>
            </a:extLst>
          </p:cNvPr>
          <p:cNvPicPr>
            <a:picLocks noChangeAspect="1"/>
          </p:cNvPicPr>
          <p:nvPr/>
        </p:nvPicPr>
        <p:blipFill>
          <a:blip r:embed="rId11"/>
          <a:stretch>
            <a:fillRect/>
          </a:stretch>
        </p:blipFill>
        <p:spPr>
          <a:xfrm>
            <a:off x="2496069" y="5708558"/>
            <a:ext cx="175565" cy="175565"/>
          </a:xfrm>
          <a:prstGeom prst="rect">
            <a:avLst/>
          </a:prstGeom>
        </p:spPr>
      </p:pic>
      <p:sp>
        <p:nvSpPr>
          <p:cNvPr id="160" name="Text 48">
            <a:extLst>
              <a:ext uri="{FF2B5EF4-FFF2-40B4-BE49-F238E27FC236}">
                <a16:creationId xmlns:a16="http://schemas.microsoft.com/office/drawing/2014/main" id="{42554FFF-13E0-2A84-7273-A8CFC48DFD67}"/>
              </a:ext>
            </a:extLst>
          </p:cNvPr>
          <p:cNvSpPr/>
          <p:nvPr/>
        </p:nvSpPr>
        <p:spPr>
          <a:xfrm>
            <a:off x="2858170" y="5361999"/>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D1021F09-2B37-3DE6-C901-B5325C687BB1}"/>
              </a:ext>
            </a:extLst>
          </p:cNvPr>
          <p:cNvSpPr/>
          <p:nvPr/>
        </p:nvSpPr>
        <p:spPr>
          <a:xfrm>
            <a:off x="4470784" y="5361999"/>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4341A3F9-8663-EB93-C33D-ACD82AD302BD}"/>
              </a:ext>
            </a:extLst>
          </p:cNvPr>
          <p:cNvSpPr/>
          <p:nvPr/>
        </p:nvSpPr>
        <p:spPr>
          <a:xfrm>
            <a:off x="4617088" y="5613459"/>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80CA2BE2-11BA-BE60-0151-7FE088CC8AD6}"/>
              </a:ext>
            </a:extLst>
          </p:cNvPr>
          <p:cNvPicPr>
            <a:picLocks noChangeAspect="1"/>
          </p:cNvPicPr>
          <p:nvPr/>
        </p:nvPicPr>
        <p:blipFill>
          <a:blip r:embed="rId12"/>
          <a:stretch>
            <a:fillRect/>
          </a:stretch>
        </p:blipFill>
        <p:spPr>
          <a:xfrm>
            <a:off x="4712188" y="5708558"/>
            <a:ext cx="130778" cy="175565"/>
          </a:xfrm>
          <a:prstGeom prst="rect">
            <a:avLst/>
          </a:prstGeom>
        </p:spPr>
      </p:pic>
      <p:sp>
        <p:nvSpPr>
          <p:cNvPr id="168" name="Shape 51">
            <a:extLst>
              <a:ext uri="{FF2B5EF4-FFF2-40B4-BE49-F238E27FC236}">
                <a16:creationId xmlns:a16="http://schemas.microsoft.com/office/drawing/2014/main" id="{84381956-504C-D60C-DB35-E29466A985F8}"/>
              </a:ext>
            </a:extLst>
          </p:cNvPr>
          <p:cNvSpPr/>
          <p:nvPr/>
        </p:nvSpPr>
        <p:spPr>
          <a:xfrm>
            <a:off x="4617088" y="5613459"/>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0" name="Image 18" descr="preencoded.png">
            <a:extLst>
              <a:ext uri="{FF2B5EF4-FFF2-40B4-BE49-F238E27FC236}">
                <a16:creationId xmlns:a16="http://schemas.microsoft.com/office/drawing/2014/main" id="{0E9B2686-7DA8-BC42-9CFF-8AC976959236}"/>
              </a:ext>
            </a:extLst>
          </p:cNvPr>
          <p:cNvPicPr>
            <a:picLocks noChangeAspect="1"/>
          </p:cNvPicPr>
          <p:nvPr/>
        </p:nvPicPr>
        <p:blipFill>
          <a:blip r:embed="rId12"/>
          <a:stretch>
            <a:fillRect/>
          </a:stretch>
        </p:blipFill>
        <p:spPr>
          <a:xfrm>
            <a:off x="4712188" y="5708558"/>
            <a:ext cx="130778" cy="175565"/>
          </a:xfrm>
          <a:prstGeom prst="rect">
            <a:avLst/>
          </a:prstGeom>
        </p:spPr>
      </p:pic>
      <p:sp>
        <p:nvSpPr>
          <p:cNvPr id="172" name="Text 52">
            <a:extLst>
              <a:ext uri="{FF2B5EF4-FFF2-40B4-BE49-F238E27FC236}">
                <a16:creationId xmlns:a16="http://schemas.microsoft.com/office/drawing/2014/main" id="{C15DF716-446A-1DEB-4690-B5B36A5B6DB1}"/>
              </a:ext>
            </a:extLst>
          </p:cNvPr>
          <p:cNvSpPr/>
          <p:nvPr/>
        </p:nvSpPr>
        <p:spPr>
          <a:xfrm>
            <a:off x="5074288" y="5361999"/>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390A210B-260F-0381-067B-0F08B17ADF34}"/>
              </a:ext>
            </a:extLst>
          </p:cNvPr>
          <p:cNvSpPr/>
          <p:nvPr/>
        </p:nvSpPr>
        <p:spPr>
          <a:xfrm>
            <a:off x="2929798" y="2865687"/>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9FBF86D8-D4E0-3B4E-E66A-9D0BFECF227A}"/>
              </a:ext>
            </a:extLst>
          </p:cNvPr>
          <p:cNvSpPr/>
          <p:nvPr/>
        </p:nvSpPr>
        <p:spPr>
          <a:xfrm>
            <a:off x="4426366" y="2865687"/>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7ABE6C4B-1113-DC16-76E0-A12DFE4C9527}"/>
              </a:ext>
            </a:extLst>
          </p:cNvPr>
          <p:cNvSpPr/>
          <p:nvPr/>
        </p:nvSpPr>
        <p:spPr>
          <a:xfrm>
            <a:off x="5922934" y="2865687"/>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BF8D1CB4-A698-CDAE-79A3-F66F63449C49}"/>
              </a:ext>
            </a:extLst>
          </p:cNvPr>
          <p:cNvSpPr/>
          <p:nvPr/>
        </p:nvSpPr>
        <p:spPr>
          <a:xfrm>
            <a:off x="4426366" y="3734367"/>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CFD52E28-AA06-9952-4B29-1AC5B4C3D291}"/>
              </a:ext>
            </a:extLst>
          </p:cNvPr>
          <p:cNvSpPr/>
          <p:nvPr/>
        </p:nvSpPr>
        <p:spPr>
          <a:xfrm>
            <a:off x="3351946" y="508767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7FE8B3D0-62E5-54B0-E750-A898F3E32496}"/>
              </a:ext>
            </a:extLst>
          </p:cNvPr>
          <p:cNvSpPr/>
          <p:nvPr/>
        </p:nvSpPr>
        <p:spPr>
          <a:xfrm>
            <a:off x="5467724" y="5100877"/>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C432F531-BFF4-78A0-9180-F0C45748B4C6}"/>
              </a:ext>
            </a:extLst>
          </p:cNvPr>
          <p:cNvSpPr/>
          <p:nvPr/>
        </p:nvSpPr>
        <p:spPr>
          <a:xfrm>
            <a:off x="6616354" y="2298759"/>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55C732FE-5996-87AE-2D13-DEAA97559664}"/>
              </a:ext>
            </a:extLst>
          </p:cNvPr>
          <p:cNvSpPr/>
          <p:nvPr/>
        </p:nvSpPr>
        <p:spPr>
          <a:xfrm>
            <a:off x="6616354" y="3418899"/>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A1A7283E-7D95-73EC-9BF6-BFC07E5365AE}"/>
              </a:ext>
            </a:extLst>
          </p:cNvPr>
          <p:cNvSpPr/>
          <p:nvPr/>
        </p:nvSpPr>
        <p:spPr>
          <a:xfrm>
            <a:off x="7626766" y="3734367"/>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37219432-63D5-EBAC-C13C-63A13A8C9D08}"/>
              </a:ext>
            </a:extLst>
          </p:cNvPr>
          <p:cNvSpPr/>
          <p:nvPr/>
        </p:nvSpPr>
        <p:spPr>
          <a:xfrm>
            <a:off x="1682608" y="4429249"/>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6B279EF1-9E6F-DA48-4951-7FCE750E6160}"/>
              </a:ext>
            </a:extLst>
          </p:cNvPr>
          <p:cNvSpPr/>
          <p:nvPr/>
        </p:nvSpPr>
        <p:spPr>
          <a:xfrm>
            <a:off x="1576003" y="4177071"/>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8949FEF1-996F-8DCE-54AB-6000EF282C8C}"/>
              </a:ext>
            </a:extLst>
          </p:cNvPr>
          <p:cNvSpPr/>
          <p:nvPr/>
        </p:nvSpPr>
        <p:spPr>
          <a:xfrm>
            <a:off x="334426" y="3358945"/>
            <a:ext cx="1280160" cy="320040"/>
          </a:xfrm>
          <a:prstGeom prst="roundRect">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8EBCA68D-B159-AF63-6B14-AA2E2080461E}"/>
              </a:ext>
            </a:extLst>
          </p:cNvPr>
          <p:cNvSpPr/>
          <p:nvPr/>
        </p:nvSpPr>
        <p:spPr>
          <a:xfrm>
            <a:off x="6958743" y="3990399"/>
            <a:ext cx="1325880" cy="1097280"/>
          </a:xfrm>
          <a:prstGeom prst="roundRect">
            <a:avLst>
              <a:gd name="adj" fmla="val 551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574502E7-25F4-D0DF-164B-00D60125DB63}"/>
              </a:ext>
            </a:extLst>
          </p:cNvPr>
          <p:cNvSpPr/>
          <p:nvPr/>
        </p:nvSpPr>
        <p:spPr>
          <a:xfrm>
            <a:off x="7020436" y="43195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966447E5-35ED-6398-2F15-5F4BF00D05A4}"/>
              </a:ext>
            </a:extLst>
          </p:cNvPr>
          <p:cNvSpPr/>
          <p:nvPr/>
        </p:nvSpPr>
        <p:spPr>
          <a:xfrm>
            <a:off x="6634642" y="4609294"/>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6A00946F-7C50-9DC2-5DFF-137FF0C435F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9" name="Group 18">
            <a:extLst>
              <a:ext uri="{FF2B5EF4-FFF2-40B4-BE49-F238E27FC236}">
                <a16:creationId xmlns:a16="http://schemas.microsoft.com/office/drawing/2014/main" id="{11A6C996-61E9-FC25-4BF8-5449AFB582CF}"/>
              </a:ext>
            </a:extLst>
          </p:cNvPr>
          <p:cNvGrpSpPr/>
          <p:nvPr/>
        </p:nvGrpSpPr>
        <p:grpSpPr>
          <a:xfrm>
            <a:off x="9014827" y="187732"/>
            <a:ext cx="2967951" cy="373289"/>
            <a:chOff x="7999373" y="268427"/>
            <a:chExt cx="2967951" cy="373289"/>
          </a:xfrm>
        </p:grpSpPr>
        <p:grpSp>
          <p:nvGrpSpPr>
            <p:cNvPr id="21" name="Group 20">
              <a:extLst>
                <a:ext uri="{FF2B5EF4-FFF2-40B4-BE49-F238E27FC236}">
                  <a16:creationId xmlns:a16="http://schemas.microsoft.com/office/drawing/2014/main" id="{86BA5E01-26E3-37E8-D46D-F69FC817B05A}"/>
                </a:ext>
              </a:extLst>
            </p:cNvPr>
            <p:cNvGrpSpPr/>
            <p:nvPr/>
          </p:nvGrpSpPr>
          <p:grpSpPr>
            <a:xfrm>
              <a:off x="7999373" y="268427"/>
              <a:ext cx="2967951" cy="373289"/>
              <a:chOff x="8294129" y="283321"/>
              <a:chExt cx="2737864" cy="344350"/>
            </a:xfrm>
          </p:grpSpPr>
          <p:grpSp>
            <p:nvGrpSpPr>
              <p:cNvPr id="24" name="Group 23">
                <a:extLst>
                  <a:ext uri="{FF2B5EF4-FFF2-40B4-BE49-F238E27FC236}">
                    <a16:creationId xmlns:a16="http://schemas.microsoft.com/office/drawing/2014/main" id="{80B2B7B5-06C3-6432-2E78-CDC7508458B5}"/>
                  </a:ext>
                </a:extLst>
              </p:cNvPr>
              <p:cNvGrpSpPr/>
              <p:nvPr/>
            </p:nvGrpSpPr>
            <p:grpSpPr>
              <a:xfrm>
                <a:off x="8294129" y="285357"/>
                <a:ext cx="1993819" cy="342314"/>
                <a:chOff x="8126383" y="283519"/>
                <a:chExt cx="1993819" cy="342314"/>
              </a:xfrm>
            </p:grpSpPr>
            <p:pic>
              <p:nvPicPr>
                <p:cNvPr id="26" name="Picture 25" descr="Icon&#10;&#10;Description automatically generated">
                  <a:extLst>
                    <a:ext uri="{FF2B5EF4-FFF2-40B4-BE49-F238E27FC236}">
                      <a16:creationId xmlns:a16="http://schemas.microsoft.com/office/drawing/2014/main" id="{405EE321-A3E9-B861-BB21-B4660F465EEB}"/>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27" name="Straight Connector 26">
                  <a:extLst>
                    <a:ext uri="{FF2B5EF4-FFF2-40B4-BE49-F238E27FC236}">
                      <a16:creationId xmlns:a16="http://schemas.microsoft.com/office/drawing/2014/main" id="{D5148D29-26F7-C1FF-EB31-50FC5D6E282B}"/>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28" name="Straight Connector 27">
                  <a:extLst>
                    <a:ext uri="{FF2B5EF4-FFF2-40B4-BE49-F238E27FC236}">
                      <a16:creationId xmlns:a16="http://schemas.microsoft.com/office/drawing/2014/main" id="{134279D2-F1B7-6371-7A2A-CB55F9BA804C}"/>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25" name="Freeform 2">
                <a:extLst>
                  <a:ext uri="{FF2B5EF4-FFF2-40B4-BE49-F238E27FC236}">
                    <a16:creationId xmlns:a16="http://schemas.microsoft.com/office/drawing/2014/main" id="{4DBB4A70-AE7D-4A98-7CDC-3DBDE75F1562}"/>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23" name="Graphic 22">
              <a:extLst>
                <a:ext uri="{FF2B5EF4-FFF2-40B4-BE49-F238E27FC236}">
                  <a16:creationId xmlns:a16="http://schemas.microsoft.com/office/drawing/2014/main" id="{F624C4EB-791A-ABEE-AA32-6122C54B9B55}"/>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915011" y="307944"/>
              <a:ext cx="1170603" cy="249632"/>
            </a:xfrm>
            <a:prstGeom prst="rect">
              <a:avLst/>
            </a:prstGeom>
          </p:spPr>
        </p:pic>
      </p:grpSp>
      <p:sp>
        <p:nvSpPr>
          <p:cNvPr id="5" name="Text 1">
            <a:extLst>
              <a:ext uri="{FF2B5EF4-FFF2-40B4-BE49-F238E27FC236}">
                <a16:creationId xmlns:a16="http://schemas.microsoft.com/office/drawing/2014/main" id="{D252238F-248C-3565-3E40-DD06B2FEC5A2}"/>
              </a:ext>
            </a:extLst>
          </p:cNvPr>
          <p:cNvSpPr/>
          <p:nvPr/>
        </p:nvSpPr>
        <p:spPr>
          <a:xfrm>
            <a:off x="2449982" y="307804"/>
            <a:ext cx="6517560"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2060"/>
                </a:solidFill>
                <a:effectLst/>
                <a:uLnTx/>
                <a:uFillTx/>
                <a:latin typeface="Open Sans"/>
                <a:ea typeface="Open Sans"/>
                <a:cs typeface="Open Sans"/>
              </a:rPr>
              <a:t>:For Digitizing Manufacturing</a:t>
            </a:r>
            <a:endParaRPr lang="en-US" sz="1600" b="0" i="0" u="none" strike="noStrike" kern="1200" cap="none" spc="0" normalizeH="0" baseline="0" noProof="0">
              <a:ln>
                <a:noFill/>
              </a:ln>
              <a:solidFill>
                <a:srgbClr val="002060"/>
              </a:solidFill>
              <a:effectLst/>
              <a:uLnTx/>
              <a:uFillTx/>
              <a:latin typeface="Open Sans"/>
              <a:ea typeface="Open Sans"/>
              <a:cs typeface="Open Sans"/>
            </a:endParaRPr>
          </a:p>
        </p:txBody>
      </p:sp>
      <p:pic>
        <p:nvPicPr>
          <p:cNvPr id="13" name="Vector 82" descr="preencoded.png">
            <a:extLst>
              <a:ext uri="{FF2B5EF4-FFF2-40B4-BE49-F238E27FC236}">
                <a16:creationId xmlns:a16="http://schemas.microsoft.com/office/drawing/2014/main" id="{1B5982B3-D21A-2C3B-60C5-FD04E6CB05DD}"/>
              </a:ext>
            </a:extLst>
          </p:cNvPr>
          <p:cNvPicPr>
            <a:picLocks noChangeAspect="1"/>
          </p:cNvPicPr>
          <p:nvPr/>
        </p:nvPicPr>
        <p:blipFill>
          <a:blip r:embed="rId17"/>
          <a:srcRect/>
          <a:stretch/>
        </p:blipFill>
        <p:spPr>
          <a:xfrm>
            <a:off x="360824" y="890146"/>
            <a:ext cx="1838325" cy="38100"/>
          </a:xfrm>
          <a:prstGeom prst="rect">
            <a:avLst/>
          </a:prstGeom>
        </p:spPr>
      </p:pic>
      <p:pic>
        <p:nvPicPr>
          <p:cNvPr id="15" name="Picture 14" descr="A black background with a black square&#10;&#10;AI-generated content may be incorrect.">
            <a:extLst>
              <a:ext uri="{FF2B5EF4-FFF2-40B4-BE49-F238E27FC236}">
                <a16:creationId xmlns:a16="http://schemas.microsoft.com/office/drawing/2014/main" id="{61C9D975-6942-4F8C-96BC-7442617833E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88677" y="369791"/>
            <a:ext cx="1946337" cy="381482"/>
          </a:xfrm>
          <a:prstGeom prst="rect">
            <a:avLst/>
          </a:prstGeom>
        </p:spPr>
      </p:pic>
    </p:spTree>
    <p:extLst>
      <p:ext uri="{BB962C8B-B14F-4D97-AF65-F5344CB8AC3E}">
        <p14:creationId xmlns:p14="http://schemas.microsoft.com/office/powerpoint/2010/main" val="1349613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7" name="Rounded Rectangle 156">
            <a:extLst>
              <a:ext uri="{FF2B5EF4-FFF2-40B4-BE49-F238E27FC236}">
                <a16:creationId xmlns:a16="http://schemas.microsoft.com/office/drawing/2014/main" id="{FC66C478-EB94-C3A2-2DE1-781DC25A6725}"/>
              </a:ext>
            </a:extLst>
          </p:cNvPr>
          <p:cNvSpPr/>
          <p:nvPr/>
        </p:nvSpPr>
        <p:spPr>
          <a:xfrm>
            <a:off x="1304698" y="2971311"/>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ounded Rectangle 157">
            <a:extLst>
              <a:ext uri="{FF2B5EF4-FFF2-40B4-BE49-F238E27FC236}">
                <a16:creationId xmlns:a16="http://schemas.microsoft.com/office/drawing/2014/main" id="{0A99FB3C-9EE4-F214-B4C9-B69DF187B6A4}"/>
              </a:ext>
            </a:extLst>
          </p:cNvPr>
          <p:cNvSpPr/>
          <p:nvPr/>
        </p:nvSpPr>
        <p:spPr>
          <a:xfrm>
            <a:off x="1304698" y="3520464"/>
            <a:ext cx="1381163" cy="380964"/>
          </a:xfrm>
          <a:prstGeom prst="roundRect">
            <a:avLst>
              <a:gd name="adj" fmla="val 9145"/>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ounded Rectangle 158">
            <a:extLst>
              <a:ext uri="{FF2B5EF4-FFF2-40B4-BE49-F238E27FC236}">
                <a16:creationId xmlns:a16="http://schemas.microsoft.com/office/drawing/2014/main" id="{C3A5D77A-C44F-873F-B151-FA533056DF8B}"/>
              </a:ext>
            </a:extLst>
          </p:cNvPr>
          <p:cNvSpPr/>
          <p:nvPr/>
        </p:nvSpPr>
        <p:spPr>
          <a:xfrm>
            <a:off x="1304698" y="4054706"/>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ounded Rectangle 159">
            <a:extLst>
              <a:ext uri="{FF2B5EF4-FFF2-40B4-BE49-F238E27FC236}">
                <a16:creationId xmlns:a16="http://schemas.microsoft.com/office/drawing/2014/main" id="{F8AA311C-8CA7-2EF8-7555-6287305722E7}"/>
              </a:ext>
            </a:extLst>
          </p:cNvPr>
          <p:cNvSpPr/>
          <p:nvPr/>
        </p:nvSpPr>
        <p:spPr>
          <a:xfrm>
            <a:off x="1304698" y="4604828"/>
            <a:ext cx="1381163" cy="380964"/>
          </a:xfrm>
          <a:prstGeom prst="roundRect">
            <a:avLst>
              <a:gd name="adj" fmla="val 14252"/>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ounded Rectangle 155">
            <a:extLst>
              <a:ext uri="{FF2B5EF4-FFF2-40B4-BE49-F238E27FC236}">
                <a16:creationId xmlns:a16="http://schemas.microsoft.com/office/drawing/2014/main" id="{7CFD936A-8BF1-EE9E-E68D-FD41FA1175AE}"/>
              </a:ext>
            </a:extLst>
          </p:cNvPr>
          <p:cNvSpPr/>
          <p:nvPr/>
        </p:nvSpPr>
        <p:spPr>
          <a:xfrm>
            <a:off x="1304698" y="2442164"/>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ounded Rectangle 105">
            <a:extLst>
              <a:ext uri="{FF2B5EF4-FFF2-40B4-BE49-F238E27FC236}">
                <a16:creationId xmlns:a16="http://schemas.microsoft.com/office/drawing/2014/main" id="{BFFCD265-5902-D231-31F0-8BD8795B4573}"/>
              </a:ext>
            </a:extLst>
          </p:cNvPr>
          <p:cNvSpPr/>
          <p:nvPr/>
        </p:nvSpPr>
        <p:spPr>
          <a:xfrm>
            <a:off x="3753116" y="2179380"/>
            <a:ext cx="785600" cy="3118339"/>
          </a:xfrm>
          <a:prstGeom prst="roundRect">
            <a:avLst>
              <a:gd name="adj" fmla="val 5660"/>
            </a:avLst>
          </a:prstGeom>
          <a:gradFill flip="none" rotWithShape="1">
            <a:gsLst>
              <a:gs pos="25000">
                <a:schemeClr val="bg1"/>
              </a:gs>
              <a:gs pos="0">
                <a:schemeClr val="accent5">
                  <a:lumMod val="20000"/>
                  <a:lumOff val="80000"/>
                </a:schemeClr>
              </a:gs>
              <a:gs pos="80000">
                <a:schemeClr val="bg1"/>
              </a:gs>
              <a:gs pos="100000">
                <a:schemeClr val="accent5">
                  <a:lumMod val="20000"/>
                  <a:lumOff val="8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52" name="Rounded Rectangle 151">
            <a:extLst>
              <a:ext uri="{FF2B5EF4-FFF2-40B4-BE49-F238E27FC236}">
                <a16:creationId xmlns:a16="http://schemas.microsoft.com/office/drawing/2014/main" id="{5C0E3676-E3D5-9D9E-E436-C8F17EF3DA86}"/>
              </a:ext>
            </a:extLst>
          </p:cNvPr>
          <p:cNvSpPr/>
          <p:nvPr/>
        </p:nvSpPr>
        <p:spPr>
          <a:xfrm>
            <a:off x="11728316" y="1199745"/>
            <a:ext cx="303038" cy="4437865"/>
          </a:xfrm>
          <a:prstGeom prst="roundRect">
            <a:avLst>
              <a:gd name="adj" fmla="val 12417"/>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50" name="Rounded Rectangle 149">
            <a:extLst>
              <a:ext uri="{FF2B5EF4-FFF2-40B4-BE49-F238E27FC236}">
                <a16:creationId xmlns:a16="http://schemas.microsoft.com/office/drawing/2014/main" id="{8BBEF0DA-650B-04F0-0AB8-0F14285E56C4}"/>
              </a:ext>
            </a:extLst>
          </p:cNvPr>
          <p:cNvSpPr/>
          <p:nvPr/>
        </p:nvSpPr>
        <p:spPr>
          <a:xfrm>
            <a:off x="11328840" y="1199745"/>
            <a:ext cx="303038" cy="4437865"/>
          </a:xfrm>
          <a:prstGeom prst="roundRect">
            <a:avLst>
              <a:gd name="adj" fmla="val 12417"/>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47" name="Rounded Rectangle 146">
            <a:extLst>
              <a:ext uri="{FF2B5EF4-FFF2-40B4-BE49-F238E27FC236}">
                <a16:creationId xmlns:a16="http://schemas.microsoft.com/office/drawing/2014/main" id="{B3AE7ADF-805B-9B8A-0715-D28A31E8B98C}"/>
              </a:ext>
            </a:extLst>
          </p:cNvPr>
          <p:cNvSpPr/>
          <p:nvPr/>
        </p:nvSpPr>
        <p:spPr>
          <a:xfrm>
            <a:off x="8802222" y="2154777"/>
            <a:ext cx="1524042" cy="3460077"/>
          </a:xfrm>
          <a:prstGeom prst="roundRect">
            <a:avLst>
              <a:gd name="adj" fmla="val 5660"/>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98" name="Rounded Rectangle 97">
            <a:extLst>
              <a:ext uri="{FF2B5EF4-FFF2-40B4-BE49-F238E27FC236}">
                <a16:creationId xmlns:a16="http://schemas.microsoft.com/office/drawing/2014/main" id="{9FC72E99-ED56-E444-8097-ED323A44AAED}"/>
              </a:ext>
            </a:extLst>
          </p:cNvPr>
          <p:cNvSpPr/>
          <p:nvPr/>
        </p:nvSpPr>
        <p:spPr>
          <a:xfrm>
            <a:off x="5803760" y="751273"/>
            <a:ext cx="1946338" cy="724531"/>
          </a:xfrm>
          <a:prstGeom prst="roundRect">
            <a:avLst>
              <a:gd name="adj" fmla="val 5590"/>
            </a:avLst>
          </a:prstGeom>
          <a:noFill/>
          <a:ln>
            <a:solidFill>
              <a:srgbClr val="00206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ounded Rectangle 91">
            <a:extLst>
              <a:ext uri="{FF2B5EF4-FFF2-40B4-BE49-F238E27FC236}">
                <a16:creationId xmlns:a16="http://schemas.microsoft.com/office/drawing/2014/main" id="{A1B13479-7283-870D-65A2-233438167D6A}"/>
              </a:ext>
            </a:extLst>
          </p:cNvPr>
          <p:cNvSpPr/>
          <p:nvPr/>
        </p:nvSpPr>
        <p:spPr>
          <a:xfrm>
            <a:off x="4742437" y="2132229"/>
            <a:ext cx="2228911" cy="3142943"/>
          </a:xfrm>
          <a:prstGeom prst="roundRect">
            <a:avLst>
              <a:gd name="adj" fmla="val 5660"/>
            </a:avLst>
          </a:prstGeom>
          <a:gradFill flip="none" rotWithShape="1">
            <a:gsLst>
              <a:gs pos="12000">
                <a:schemeClr val="accent5">
                  <a:lumMod val="5000"/>
                  <a:lumOff val="95000"/>
                </a:schemeClr>
              </a:gs>
              <a:gs pos="87000">
                <a:schemeClr val="accent5">
                  <a:lumMod val="20000"/>
                  <a:lumOff val="80000"/>
                </a:schemeClr>
              </a:gs>
              <a:gs pos="0">
                <a:schemeClr val="bg1"/>
              </a:gs>
              <a:gs pos="100000">
                <a:schemeClr val="accent5">
                  <a:lumMod val="30000"/>
                  <a:lumOff val="7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pic>
        <p:nvPicPr>
          <p:cNvPr id="2" name="Image 0" descr=" "/>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28817" y="3625805"/>
            <a:ext cx="168399" cy="194424"/>
          </a:xfrm>
          <a:prstGeom prst="rect">
            <a:avLst/>
          </a:prstGeom>
        </p:spPr>
      </p:pic>
      <p:pic>
        <p:nvPicPr>
          <p:cNvPr id="6" name="Image 4" descr=" "/>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58973" y="2353418"/>
            <a:ext cx="438162" cy="2590547"/>
          </a:xfrm>
          <a:prstGeom prst="rect">
            <a:avLst/>
          </a:prstGeom>
        </p:spPr>
      </p:pic>
      <p:sp>
        <p:nvSpPr>
          <p:cNvPr id="22" name="Shape 2"/>
          <p:cNvSpPr/>
          <p:nvPr/>
        </p:nvSpPr>
        <p:spPr>
          <a:xfrm rot="5400000">
            <a:off x="5714860" y="1464499"/>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3" name="Shape 3"/>
          <p:cNvSpPr/>
          <p:nvPr/>
        </p:nvSpPr>
        <p:spPr>
          <a:xfrm rot="5400000">
            <a:off x="5705663" y="3349205"/>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4" name="Shape 4"/>
          <p:cNvSpPr/>
          <p:nvPr/>
        </p:nvSpPr>
        <p:spPr>
          <a:xfrm rot="5400000">
            <a:off x="5543733" y="2701568"/>
            <a:ext cx="628667" cy="2038151"/>
          </a:xfrm>
          <a:prstGeom prst="roundRect">
            <a:avLst>
              <a:gd name="adj" fmla="val 3272"/>
            </a:avLst>
          </a:prstGeom>
          <a:no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5" name="Shape 5"/>
          <p:cNvSpPr/>
          <p:nvPr/>
        </p:nvSpPr>
        <p:spPr>
          <a:xfrm rot="5400000">
            <a:off x="4972216" y="3558735"/>
            <a:ext cx="266707" cy="323818"/>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6" name="Shape 6"/>
          <p:cNvSpPr/>
          <p:nvPr/>
        </p:nvSpPr>
        <p:spPr>
          <a:xfrm rot="5400000">
            <a:off x="5643747" y="3525400"/>
            <a:ext cx="266707" cy="390487"/>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7" name="Shape 7"/>
          <p:cNvSpPr/>
          <p:nvPr/>
        </p:nvSpPr>
        <p:spPr>
          <a:xfrm rot="5400000">
            <a:off x="6405768" y="3468256"/>
            <a:ext cx="266707" cy="504776"/>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1" name="Shape 1"/>
          <p:cNvSpPr/>
          <p:nvPr/>
        </p:nvSpPr>
        <p:spPr>
          <a:xfrm rot="10800000">
            <a:off x="3076428" y="2707173"/>
            <a:ext cx="304808" cy="2038151"/>
          </a:xfrm>
          <a:prstGeom prst="roundRect">
            <a:avLst>
              <a:gd name="adj" fmla="val 6749"/>
            </a:avLst>
          </a:prstGeom>
          <a:solidFill>
            <a:srgbClr val="05B0F0"/>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Text 12"/>
          <p:cNvSpPr/>
          <p:nvPr/>
        </p:nvSpPr>
        <p:spPr>
          <a:xfrm rot="5400000">
            <a:off x="2685891" y="3664342"/>
            <a:ext cx="1085880"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Realtime Streaming</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Text 13"/>
          <p:cNvSpPr/>
          <p:nvPr/>
        </p:nvSpPr>
        <p:spPr>
          <a:xfrm rot="21600000">
            <a:off x="5324682" y="2435122"/>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Open Sans Regular" pitchFamily="34" charset="0"/>
                <a:ea typeface="Open Sans Regular" pitchFamily="34" charset="-122"/>
                <a:cs typeface="Open Sans Regular" pitchFamily="34" charset="-120"/>
              </a:rPr>
              <a:t>Batch Processing</a:t>
            </a:r>
            <a:endParaRPr kumimoji="0" lang="en-US" sz="9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0" name="Text 14"/>
          <p:cNvSpPr/>
          <p:nvPr/>
        </p:nvSpPr>
        <p:spPr>
          <a:xfrm rot="21600000">
            <a:off x="5361580" y="4301612"/>
            <a:ext cx="990627"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err="1">
                <a:ln>
                  <a:noFill/>
                </a:ln>
                <a:solidFill>
                  <a:schemeClr val="bg1"/>
                </a:solidFill>
                <a:effectLst/>
                <a:uLnTx/>
                <a:uFillTx/>
                <a:latin typeface="Open Sans Regular" pitchFamily="34" charset="0"/>
                <a:ea typeface="Open Sans Regular" pitchFamily="34" charset="-122"/>
                <a:cs typeface="Open Sans Regular" pitchFamily="34" charset="-120"/>
              </a:rPr>
              <a:t>Contextualisation</a:t>
            </a:r>
            <a:endParaRPr kumimoji="0" lang="en-US" sz="9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1" name="Text 15"/>
          <p:cNvSpPr/>
          <p:nvPr/>
        </p:nvSpPr>
        <p:spPr>
          <a:xfrm rot="21600000">
            <a:off x="4936638" y="4776069"/>
            <a:ext cx="1803449"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Model Deployment from Edge on Cloud</a:t>
            </a:r>
            <a:endParaRPr kumimoji="0" lang="en-US" sz="7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42" name="Text 16"/>
          <p:cNvSpPr/>
          <p:nvPr/>
        </p:nvSpPr>
        <p:spPr>
          <a:xfrm rot="21600000">
            <a:off x="4948525" y="3666122"/>
            <a:ext cx="323859"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Open Sans Regular" pitchFamily="34" charset="0"/>
                <a:ea typeface="Open Sans Regular" pitchFamily="34" charset="-122"/>
                <a:cs typeface="Open Sans Regular" pitchFamily="34" charset="-120"/>
              </a:rPr>
              <a:t>Raw</a:t>
            </a:r>
            <a:endParaRPr kumimoji="0" lang="en-US" sz="9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3" name="Text 17"/>
          <p:cNvSpPr/>
          <p:nvPr/>
        </p:nvSpPr>
        <p:spPr>
          <a:xfrm rot="21600000">
            <a:off x="5599712" y="3663499"/>
            <a:ext cx="352435"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Open Sans Regular" pitchFamily="34" charset="0"/>
                <a:ea typeface="Open Sans Regular" pitchFamily="34" charset="-122"/>
                <a:cs typeface="Open Sans Regular" pitchFamily="34" charset="-120"/>
              </a:rPr>
              <a:t>Clean</a:t>
            </a:r>
            <a:endParaRPr kumimoji="0" lang="en-US" sz="9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4" name="Text 18"/>
          <p:cNvSpPr/>
          <p:nvPr/>
        </p:nvSpPr>
        <p:spPr>
          <a:xfrm rot="21600000">
            <a:off x="6304302" y="3663499"/>
            <a:ext cx="466738"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Open Sans Regular" pitchFamily="34" charset="0"/>
                <a:ea typeface="Open Sans Regular" pitchFamily="34" charset="-122"/>
                <a:cs typeface="Open Sans Regular" pitchFamily="34" charset="-120"/>
              </a:rPr>
              <a:t>Curated</a:t>
            </a:r>
            <a:endParaRPr kumimoji="0" lang="en-US" sz="9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5" name="Shape 19"/>
          <p:cNvSpPr/>
          <p:nvPr/>
        </p:nvSpPr>
        <p:spPr>
          <a:xfrm rot="10800000">
            <a:off x="3915045" y="2303152"/>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Shape 20"/>
          <p:cNvSpPr/>
          <p:nvPr/>
        </p:nvSpPr>
        <p:spPr>
          <a:xfrm rot="10800000">
            <a:off x="3915045" y="3274607"/>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Shape 21"/>
          <p:cNvSpPr/>
          <p:nvPr/>
        </p:nvSpPr>
        <p:spPr>
          <a:xfrm rot="10800000">
            <a:off x="3915045" y="4246062"/>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Text 22"/>
          <p:cNvSpPr/>
          <p:nvPr/>
        </p:nvSpPr>
        <p:spPr>
          <a:xfrm rot="5400000">
            <a:off x="3717951" y="2652743"/>
            <a:ext cx="852598" cy="238102"/>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AI/Applications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Text 25"/>
          <p:cNvSpPr/>
          <p:nvPr/>
        </p:nvSpPr>
        <p:spPr>
          <a:xfrm rot="21600000">
            <a:off x="3659278" y="1724781"/>
            <a:ext cx="948102" cy="356581"/>
          </a:xfrm>
          <a:prstGeom prst="rect">
            <a:avLst/>
          </a:prstGeom>
          <a:noFill/>
          <a:ln/>
        </p:spPr>
        <p:txBody>
          <a:bodyPr wrap="square" lIns="0" tIns="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MSD Azure IOT Operations</a:t>
            </a:r>
            <a:endParaRPr kumimoji="0" lang="en-US" sz="1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2" name="Text 26"/>
          <p:cNvSpPr/>
          <p:nvPr/>
        </p:nvSpPr>
        <p:spPr>
          <a:xfrm rot="21600000">
            <a:off x="4880134" y="1768958"/>
            <a:ext cx="1946338" cy="287671"/>
          </a:xfrm>
          <a:prstGeom prst="rect">
            <a:avLst/>
          </a:prstGeom>
          <a:noFill/>
          <a:ln/>
        </p:spPr>
        <p:txBody>
          <a:bodyPr wrap="square" lIns="0" tIns="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0" lang="en-US" sz="105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Data Lakehouse on Cloud</a:t>
            </a:r>
            <a:endParaRPr kumimoji="0" lang="en-US" sz="105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3" name="Text 27"/>
          <p:cNvSpPr/>
          <p:nvPr/>
        </p:nvSpPr>
        <p:spPr>
          <a:xfrm rot="21600000">
            <a:off x="6996802" y="1751163"/>
            <a:ext cx="1641828" cy="319283"/>
          </a:xfrm>
          <a:prstGeom prst="rect">
            <a:avLst/>
          </a:prstGeom>
          <a:noFill/>
          <a:ln/>
        </p:spPr>
        <p:txBody>
          <a:bodyPr wrap="square" lIns="0" tIns="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0" lang="en-US" sz="1050" b="1" i="0" u="none" strike="noStrike" kern="1200" cap="none" spc="0" normalizeH="0" baseline="0" noProof="0">
                <a:ln>
                  <a:noFill/>
                </a:ln>
                <a:solidFill>
                  <a:srgbClr val="7030A0"/>
                </a:solidFill>
                <a:effectLst/>
                <a:uLnTx/>
                <a:uFillTx/>
                <a:latin typeface="Open Sans Regular" pitchFamily="34" charset="0"/>
                <a:ea typeface="Open Sans Regular" pitchFamily="34" charset="-122"/>
                <a:cs typeface="Open Sans Regular" pitchFamily="34" charset="-120"/>
              </a:rPr>
              <a:t>Application and Services</a:t>
            </a:r>
            <a:endParaRPr kumimoji="0" lang="en-US" sz="1050" b="1" i="0" u="none" strike="noStrike" kern="1200" cap="none" spc="0" normalizeH="0" baseline="0" noProof="0">
              <a:ln>
                <a:noFill/>
              </a:ln>
              <a:solidFill>
                <a:srgbClr val="7030A0"/>
              </a:solidFill>
              <a:effectLst/>
              <a:uLnTx/>
              <a:uFillTx/>
              <a:latin typeface="Calibri" panose="020F0502020204030204"/>
              <a:ea typeface="+mn-ea"/>
              <a:cs typeface="+mn-cs"/>
            </a:endParaRPr>
          </a:p>
        </p:txBody>
      </p:sp>
      <p:sp>
        <p:nvSpPr>
          <p:cNvPr id="54" name="Text 28"/>
          <p:cNvSpPr/>
          <p:nvPr/>
        </p:nvSpPr>
        <p:spPr>
          <a:xfrm rot="21600000">
            <a:off x="8988451" y="1634709"/>
            <a:ext cx="1174782" cy="388906"/>
          </a:xfrm>
          <a:prstGeom prst="rect">
            <a:avLst/>
          </a:prstGeom>
          <a:noFill/>
          <a:ln/>
        </p:spPr>
        <p:txBody>
          <a:bodyPr wrap="square" lIns="0" tIns="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Inform Decision Makers/Support Decision making</a:t>
            </a:r>
            <a:endParaRPr kumimoji="0" lang="en-US" sz="1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5" name="Text 29"/>
          <p:cNvSpPr/>
          <p:nvPr/>
        </p:nvSpPr>
        <p:spPr>
          <a:xfrm rot="5400000">
            <a:off x="7434676" y="3560908"/>
            <a:ext cx="1879432" cy="242235"/>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Insights Serving Layer through Integration</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GenAI</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Text 34"/>
          <p:cNvSpPr/>
          <p:nvPr/>
        </p:nvSpPr>
        <p:spPr>
          <a:xfrm rot="5400000">
            <a:off x="3774550" y="3625974"/>
            <a:ext cx="752495" cy="238102"/>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Text 35"/>
          <p:cNvSpPr/>
          <p:nvPr/>
        </p:nvSpPr>
        <p:spPr>
          <a:xfrm rot="5400000">
            <a:off x="3814233" y="4605932"/>
            <a:ext cx="638192" cy="17143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Cloud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5" name="Image 24" descr=" "/>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62530" y="4010606"/>
            <a:ext cx="939438" cy="380963"/>
          </a:xfrm>
          <a:prstGeom prst="rect">
            <a:avLst/>
          </a:prstGeom>
        </p:spPr>
      </p:pic>
      <p:pic>
        <p:nvPicPr>
          <p:cNvPr id="66" name="Image 25" descr=" "/>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62530" y="2905814"/>
            <a:ext cx="939438" cy="380963"/>
          </a:xfrm>
          <a:prstGeom prst="rect">
            <a:avLst/>
          </a:prstGeom>
        </p:spPr>
      </p:pic>
      <p:pic>
        <p:nvPicPr>
          <p:cNvPr id="67" name="Image 26" descr=" "/>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62530" y="4563002"/>
            <a:ext cx="939438" cy="380963"/>
          </a:xfrm>
          <a:prstGeom prst="rect">
            <a:avLst/>
          </a:prstGeom>
        </p:spPr>
      </p:pic>
      <p:pic>
        <p:nvPicPr>
          <p:cNvPr id="68" name="Image 27" descr=" "/>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62530" y="3458210"/>
            <a:ext cx="939438" cy="380963"/>
          </a:xfrm>
          <a:prstGeom prst="rect">
            <a:avLst/>
          </a:prstGeom>
        </p:spPr>
      </p:pic>
      <p:pic>
        <p:nvPicPr>
          <p:cNvPr id="69" name="Image 28" descr=" "/>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62530" y="2353418"/>
            <a:ext cx="939438" cy="380963"/>
          </a:xfrm>
          <a:prstGeom prst="rect">
            <a:avLst/>
          </a:prstGeom>
        </p:spPr>
      </p:pic>
      <p:sp>
        <p:nvSpPr>
          <p:cNvPr id="70" name="Text 39"/>
          <p:cNvSpPr/>
          <p:nvPr/>
        </p:nvSpPr>
        <p:spPr>
          <a:xfrm>
            <a:off x="7256800" y="2413737"/>
            <a:ext cx="744428" cy="2222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Portal / Dashboarding</a:t>
            </a:r>
            <a:endParaRPr kumimoji="0" lang="en-US" sz="1800" b="0" i="0" u="none" strike="noStrike" kern="1200" cap="none" spc="0" normalizeH="0" baseline="0" noProof="0" err="1">
              <a:ln>
                <a:noFill/>
              </a:ln>
              <a:solidFill>
                <a:prstClr val="black"/>
              </a:solidFill>
              <a:effectLst/>
              <a:uLnTx/>
              <a:uFillTx/>
              <a:latin typeface="Calibri" panose="020F0502020204030204"/>
              <a:ea typeface="+mn-ea"/>
              <a:cs typeface="Calibri"/>
            </a:endParaRPr>
          </a:p>
        </p:txBody>
      </p:sp>
      <p:sp>
        <p:nvSpPr>
          <p:cNvPr id="71" name="Text 40"/>
          <p:cNvSpPr/>
          <p:nvPr/>
        </p:nvSpPr>
        <p:spPr>
          <a:xfrm>
            <a:off x="7276232" y="3042326"/>
            <a:ext cx="70555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AI-ML</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Text 41"/>
          <p:cNvSpPr/>
          <p:nvPr/>
        </p:nvSpPr>
        <p:spPr>
          <a:xfrm>
            <a:off x="7392851" y="3594722"/>
            <a:ext cx="47231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AI-MV</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Gen-AI</a:t>
            </a:r>
          </a:p>
        </p:txBody>
      </p:sp>
      <p:sp>
        <p:nvSpPr>
          <p:cNvPr id="73" name="Text 42"/>
          <p:cNvSpPr/>
          <p:nvPr/>
        </p:nvSpPr>
        <p:spPr>
          <a:xfrm>
            <a:off x="7334547" y="4147118"/>
            <a:ext cx="595414"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err="1">
                <a:ln>
                  <a:noFill/>
                </a:ln>
                <a:solidFill>
                  <a:srgbClr val="FFFFFF">
                    <a:alpha val="100000"/>
                  </a:srgbClr>
                </a:solidFill>
                <a:effectLst/>
                <a:uLnTx/>
                <a:uFillTx/>
                <a:latin typeface="Open Sans Regular"/>
                <a:ea typeface="Open Sans Regular"/>
                <a:cs typeface="Open Sans Regular"/>
              </a:rPr>
              <a:t>PowerBI</a:t>
            </a:r>
            <a:endPar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sp>
        <p:nvSpPr>
          <p:cNvPr id="74" name="Text 43"/>
          <p:cNvSpPr/>
          <p:nvPr/>
        </p:nvSpPr>
        <p:spPr>
          <a:xfrm>
            <a:off x="7366936" y="4699514"/>
            <a:ext cx="524146"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Analytics application</a:t>
            </a:r>
          </a:p>
        </p:txBody>
      </p:sp>
      <p:pic>
        <p:nvPicPr>
          <p:cNvPr id="75" name="Image 29" descr=" "/>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63433" y="3982622"/>
            <a:ext cx="1181132" cy="380963"/>
          </a:xfrm>
          <a:prstGeom prst="rect">
            <a:avLst/>
          </a:prstGeom>
        </p:spPr>
      </p:pic>
      <p:pic>
        <p:nvPicPr>
          <p:cNvPr id="76" name="Image 30" descr=" "/>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963433" y="2877830"/>
            <a:ext cx="1181132" cy="380963"/>
          </a:xfrm>
          <a:prstGeom prst="rect">
            <a:avLst/>
          </a:prstGeom>
        </p:spPr>
      </p:pic>
      <p:pic>
        <p:nvPicPr>
          <p:cNvPr id="77" name="Image 31"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4535018"/>
            <a:ext cx="1181132" cy="380963"/>
          </a:xfrm>
          <a:prstGeom prst="rect">
            <a:avLst/>
          </a:prstGeom>
        </p:spPr>
      </p:pic>
      <p:pic>
        <p:nvPicPr>
          <p:cNvPr id="78" name="Image 32"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5080341"/>
            <a:ext cx="1181132" cy="380963"/>
          </a:xfrm>
          <a:prstGeom prst="rect">
            <a:avLst/>
          </a:prstGeom>
        </p:spPr>
      </p:pic>
      <p:pic>
        <p:nvPicPr>
          <p:cNvPr id="79" name="Image 33"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3430226"/>
            <a:ext cx="1181132" cy="380963"/>
          </a:xfrm>
          <a:prstGeom prst="rect">
            <a:avLst/>
          </a:prstGeom>
        </p:spPr>
      </p:pic>
      <p:pic>
        <p:nvPicPr>
          <p:cNvPr id="80" name="Image 34" descr=" "/>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963433" y="2325434"/>
            <a:ext cx="1181132" cy="380963"/>
          </a:xfrm>
          <a:prstGeom prst="rect">
            <a:avLst/>
          </a:prstGeom>
        </p:spPr>
      </p:pic>
      <p:pic>
        <p:nvPicPr>
          <p:cNvPr id="83" name="Image 37" descr=" "/>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296076" y="3695099"/>
            <a:ext cx="252419" cy="70138"/>
          </a:xfrm>
          <a:prstGeom prst="rect">
            <a:avLst/>
          </a:prstGeom>
        </p:spPr>
      </p:pic>
      <p:pic>
        <p:nvPicPr>
          <p:cNvPr id="84" name="Image 38" descr=" "/>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991420" y="3695099"/>
            <a:ext cx="271470" cy="70138"/>
          </a:xfrm>
          <a:prstGeom prst="rect">
            <a:avLst/>
          </a:prstGeom>
        </p:spPr>
      </p:pic>
      <p:sp>
        <p:nvSpPr>
          <p:cNvPr id="86" name="Text 44"/>
          <p:cNvSpPr/>
          <p:nvPr/>
        </p:nvSpPr>
        <p:spPr>
          <a:xfrm>
            <a:off x="9160785" y="2398511"/>
            <a:ext cx="808652" cy="1389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endPar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endParaRP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Copilot</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(includes Gen-AI)</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87" name="Text 45"/>
          <p:cNvSpPr/>
          <p:nvPr/>
        </p:nvSpPr>
        <p:spPr>
          <a:xfrm>
            <a:off x="9261891" y="2966721"/>
            <a:ext cx="584216" cy="212704"/>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Reports and Dashboards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Text 46"/>
          <p:cNvSpPr/>
          <p:nvPr/>
        </p:nvSpPr>
        <p:spPr>
          <a:xfrm>
            <a:off x="9195214" y="3519117"/>
            <a:ext cx="717570" cy="212704"/>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Chat Bots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Text 47"/>
          <p:cNvSpPr/>
          <p:nvPr/>
        </p:nvSpPr>
        <p:spPr>
          <a:xfrm>
            <a:off x="9227280" y="4060781"/>
            <a:ext cx="708307" cy="232960"/>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Digital Twins</a:t>
            </a:r>
          </a:p>
        </p:txBody>
      </p:sp>
      <p:sp>
        <p:nvSpPr>
          <p:cNvPr id="90" name="Text 48"/>
          <p:cNvSpPr/>
          <p:nvPr/>
        </p:nvSpPr>
        <p:spPr>
          <a:xfrm>
            <a:off x="9212296" y="4652482"/>
            <a:ext cx="727095" cy="146035"/>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Intelligent App</a:t>
            </a:r>
            <a:endParaRPr kumimoji="0" lang="en-US" sz="750" b="0" i="0" u="none" strike="noStrike" kern="1200" cap="none" spc="0" normalizeH="0" baseline="0" noProof="0">
              <a:ln>
                <a:noFill/>
              </a:ln>
              <a:solidFill>
                <a:srgbClr val="000000"/>
              </a:solidFill>
              <a:effectLst/>
              <a:uLnTx/>
              <a:uFillTx/>
              <a:latin typeface="Calibri" panose="020F0502020204030204"/>
              <a:ea typeface="Open Sans Regular" pitchFamily="34" charset="-122"/>
              <a:cs typeface="Calibri" panose="020F0502020204030204"/>
            </a:endParaRPr>
          </a:p>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(including</a:t>
            </a: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 XR)</a:t>
            </a:r>
            <a:endParaRPr kumimoji="0" lang="en-US" sz="750" b="0" i="0" u="none" strike="noStrike" kern="1200" cap="none" spc="0" normalizeH="0" baseline="0" noProof="0">
              <a:ln>
                <a:noFill/>
              </a:ln>
              <a:solidFill>
                <a:prstClr val="black"/>
              </a:solidFill>
              <a:effectLst/>
              <a:uLnTx/>
              <a:uFillTx/>
              <a:latin typeface="Calibri" panose="020F0502020204030204"/>
              <a:ea typeface="Open Sans Regular"/>
              <a:cs typeface="Calibri"/>
            </a:endParaRPr>
          </a:p>
        </p:txBody>
      </p:sp>
      <p:sp>
        <p:nvSpPr>
          <p:cNvPr id="91" name="Text 49"/>
          <p:cNvSpPr/>
          <p:nvPr/>
        </p:nvSpPr>
        <p:spPr>
          <a:xfrm>
            <a:off x="9212295" y="5228377"/>
            <a:ext cx="727095" cy="97241"/>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Real time Alerts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Text 8">
            <a:extLst>
              <a:ext uri="{FF2B5EF4-FFF2-40B4-BE49-F238E27FC236}">
                <a16:creationId xmlns:a16="http://schemas.microsoft.com/office/drawing/2014/main" id="{156F4AB9-6FDB-BC18-6E8B-7D8165B07A43}"/>
              </a:ext>
            </a:extLst>
          </p:cNvPr>
          <p:cNvSpPr/>
          <p:nvPr/>
        </p:nvSpPr>
        <p:spPr>
          <a:xfrm>
            <a:off x="1411776" y="1730118"/>
            <a:ext cx="1179545" cy="2635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Data Sources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On-Prem &amp; Cloud</a:t>
            </a:r>
          </a:p>
        </p:txBody>
      </p:sp>
      <p:sp>
        <p:nvSpPr>
          <p:cNvPr id="123" name="Text 10">
            <a:extLst>
              <a:ext uri="{FF2B5EF4-FFF2-40B4-BE49-F238E27FC236}">
                <a16:creationId xmlns:a16="http://schemas.microsoft.com/office/drawing/2014/main" id="{CF0FCDF9-EA26-AD33-92FB-D6D54E5B2127}"/>
              </a:ext>
            </a:extLst>
          </p:cNvPr>
          <p:cNvSpPr/>
          <p:nvPr/>
        </p:nvSpPr>
        <p:spPr>
          <a:xfrm>
            <a:off x="1469802" y="2502004"/>
            <a:ext cx="1050954" cy="2222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OT Data </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(Historian, SCADA, DCS)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Text 11">
            <a:extLst>
              <a:ext uri="{FF2B5EF4-FFF2-40B4-BE49-F238E27FC236}">
                <a16:creationId xmlns:a16="http://schemas.microsoft.com/office/drawing/2014/main" id="{607D6DEB-5AF5-AFD9-A7AA-C12388CDE2C2}"/>
              </a:ext>
            </a:extLst>
          </p:cNvPr>
          <p:cNvSpPr/>
          <p:nvPr/>
        </p:nvSpPr>
        <p:spPr>
          <a:xfrm>
            <a:off x="1484090" y="3107824"/>
            <a:ext cx="1022378"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Internal Data (Owned)</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Text 36">
            <a:extLst>
              <a:ext uri="{FF2B5EF4-FFF2-40B4-BE49-F238E27FC236}">
                <a16:creationId xmlns:a16="http://schemas.microsoft.com/office/drawing/2014/main" id="{86106E67-7F20-219F-18D2-8AE65376FB97}"/>
              </a:ext>
            </a:extLst>
          </p:cNvPr>
          <p:cNvSpPr/>
          <p:nvPr/>
        </p:nvSpPr>
        <p:spPr>
          <a:xfrm>
            <a:off x="1655545" y="3656977"/>
            <a:ext cx="679469"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3rd Party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Text 37">
            <a:extLst>
              <a:ext uri="{FF2B5EF4-FFF2-40B4-BE49-F238E27FC236}">
                <a16:creationId xmlns:a16="http://schemas.microsoft.com/office/drawing/2014/main" id="{8D326780-31F8-A386-C41C-A54ECBA61A81}"/>
              </a:ext>
            </a:extLst>
          </p:cNvPr>
          <p:cNvSpPr/>
          <p:nvPr/>
        </p:nvSpPr>
        <p:spPr>
          <a:xfrm>
            <a:off x="1565055" y="4191219"/>
            <a:ext cx="860449"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Unstructured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Text 38">
            <a:extLst>
              <a:ext uri="{FF2B5EF4-FFF2-40B4-BE49-F238E27FC236}">
                <a16:creationId xmlns:a16="http://schemas.microsoft.com/office/drawing/2014/main" id="{B28247F3-19B2-5872-0AE2-0C44F01FCF58}"/>
              </a:ext>
            </a:extLst>
          </p:cNvPr>
          <p:cNvSpPr/>
          <p:nvPr/>
        </p:nvSpPr>
        <p:spPr>
          <a:xfrm>
            <a:off x="1617444" y="4736579"/>
            <a:ext cx="755670"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Qualitative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Shape 2">
            <a:extLst>
              <a:ext uri="{FF2B5EF4-FFF2-40B4-BE49-F238E27FC236}">
                <a16:creationId xmlns:a16="http://schemas.microsoft.com/office/drawing/2014/main" id="{94B06848-6D5E-2208-07DB-1AF69B3F4AB5}"/>
              </a:ext>
            </a:extLst>
          </p:cNvPr>
          <p:cNvSpPr/>
          <p:nvPr/>
        </p:nvSpPr>
        <p:spPr>
          <a:xfrm rot="5400000">
            <a:off x="5705662" y="2042715"/>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9" name="Text 13">
            <a:extLst>
              <a:ext uri="{FF2B5EF4-FFF2-40B4-BE49-F238E27FC236}">
                <a16:creationId xmlns:a16="http://schemas.microsoft.com/office/drawing/2014/main" id="{99D62E5C-F715-B5CE-61B0-B77E309EF8D3}"/>
              </a:ext>
            </a:extLst>
          </p:cNvPr>
          <p:cNvSpPr/>
          <p:nvPr/>
        </p:nvSpPr>
        <p:spPr>
          <a:xfrm>
            <a:off x="5310719" y="3008539"/>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Open Sans Regular" pitchFamily="34" charset="0"/>
                <a:ea typeface="Open Sans Regular" pitchFamily="34" charset="-122"/>
                <a:cs typeface="Open Sans Regular" pitchFamily="34" charset="-120"/>
              </a:rPr>
              <a:t>GenAI</a:t>
            </a:r>
            <a:endParaRPr kumimoji="0" lang="en-US" sz="9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93" name="TextBox 92">
            <a:extLst>
              <a:ext uri="{FF2B5EF4-FFF2-40B4-BE49-F238E27FC236}">
                <a16:creationId xmlns:a16="http://schemas.microsoft.com/office/drawing/2014/main" id="{8CFC403B-8090-91A5-6751-3CF447C7F109}"/>
              </a:ext>
            </a:extLst>
          </p:cNvPr>
          <p:cNvSpPr txBox="1"/>
          <p:nvPr/>
        </p:nvSpPr>
        <p:spPr>
          <a:xfrm>
            <a:off x="270625" y="786243"/>
            <a:ext cx="5090956" cy="707886"/>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1" u="none" strike="noStrike" kern="1200" cap="none" spc="0" normalizeH="0" baseline="0" noProof="0" err="1">
                <a:ln w="38100">
                  <a:noFill/>
                </a:ln>
                <a:solidFill>
                  <a:srgbClr val="002060"/>
                </a:solidFill>
                <a:effectLst/>
                <a:uLnTx/>
                <a:uFillTx/>
                <a:latin typeface="Montserrat" pitchFamily="2" charset="77"/>
                <a:ea typeface="Roboto Black"/>
                <a:cs typeface="Poppins" panose="00000500000000000000" pitchFamily="2" charset="0"/>
              </a:rPr>
              <a:t>Acuvate’s</a:t>
            </a:r>
            <a:r>
              <a:rPr kumimoji="0" lang="en-US" sz="2000" b="1" u="none" strike="noStrike" kern="1200" cap="none" spc="0" normalizeH="0" baseline="0" noProof="0">
                <a:ln w="38100">
                  <a:noFill/>
                </a:ln>
                <a:solidFill>
                  <a:srgbClr val="002060"/>
                </a:solidFill>
                <a:effectLst/>
                <a:uLnTx/>
                <a:uFillTx/>
                <a:latin typeface="Montserrat" pitchFamily="2" charset="77"/>
                <a:ea typeface="Roboto Black"/>
                <a:cs typeface="Poppins" panose="00000500000000000000" pitchFamily="2" charset="0"/>
              </a:rPr>
              <a:t> Industrial Intelligence Data &amp; AI Platform - Master</a:t>
            </a:r>
            <a:endParaRPr kumimoji="0" lang="en-IN" sz="2000" b="1" u="none" strike="noStrike" kern="1200" cap="none" spc="0" normalizeH="0" baseline="0" noProof="0">
              <a:ln w="38100">
                <a:noFill/>
              </a:ln>
              <a:solidFill>
                <a:srgbClr val="002060"/>
              </a:solidFill>
              <a:effectLst/>
              <a:uLnTx/>
              <a:uFillTx/>
              <a:latin typeface="Montserrat" pitchFamily="2" charset="77"/>
              <a:ea typeface="Roboto Black" panose="02000000000000000000" pitchFamily="2" charset="0"/>
              <a:cs typeface="Poppins" panose="00000500000000000000" pitchFamily="2" charset="0"/>
            </a:endParaRPr>
          </a:p>
        </p:txBody>
      </p:sp>
      <p:pic>
        <p:nvPicPr>
          <p:cNvPr id="97" name="Picture 96" descr="A black background with text&#10;&#10;AI-generated content may be incorrect.">
            <a:extLst>
              <a:ext uri="{FF2B5EF4-FFF2-40B4-BE49-F238E27FC236}">
                <a16:creationId xmlns:a16="http://schemas.microsoft.com/office/drawing/2014/main" id="{3B92CDD7-D660-6BD4-6E72-15C83A04A61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32184" y="741358"/>
            <a:ext cx="1886375" cy="764204"/>
          </a:xfrm>
          <a:prstGeom prst="rect">
            <a:avLst/>
          </a:prstGeom>
        </p:spPr>
      </p:pic>
      <p:cxnSp>
        <p:nvCxnSpPr>
          <p:cNvPr id="100" name="Elbow Connector 99">
            <a:extLst>
              <a:ext uri="{FF2B5EF4-FFF2-40B4-BE49-F238E27FC236}">
                <a16:creationId xmlns:a16="http://schemas.microsoft.com/office/drawing/2014/main" id="{CC2DA26C-0C23-E148-4244-542FA95F907C}"/>
              </a:ext>
            </a:extLst>
          </p:cNvPr>
          <p:cNvCxnSpPr>
            <a:cxnSpLocks/>
            <a:stCxn id="97" idx="2"/>
            <a:endCxn id="52" idx="0"/>
          </p:cNvCxnSpPr>
          <p:nvPr/>
        </p:nvCxnSpPr>
        <p:spPr>
          <a:xfrm rot="5400000">
            <a:off x="6182640" y="1176226"/>
            <a:ext cx="263396" cy="922069"/>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Elbow Connector 100">
            <a:extLst>
              <a:ext uri="{FF2B5EF4-FFF2-40B4-BE49-F238E27FC236}">
                <a16:creationId xmlns:a16="http://schemas.microsoft.com/office/drawing/2014/main" id="{9581CD46-B3EE-9F54-7603-A28AB280CACE}"/>
              </a:ext>
            </a:extLst>
          </p:cNvPr>
          <p:cNvCxnSpPr>
            <a:cxnSpLocks/>
            <a:stCxn id="97" idx="2"/>
            <a:endCxn id="53" idx="0"/>
          </p:cNvCxnSpPr>
          <p:nvPr/>
        </p:nvCxnSpPr>
        <p:spPr>
          <a:xfrm rot="16200000" flipH="1">
            <a:off x="7173744" y="1107190"/>
            <a:ext cx="245601" cy="1042344"/>
          </a:xfrm>
          <a:prstGeom prst="bentConnector3">
            <a:avLst>
              <a:gd name="adj1" fmla="val 50000"/>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0A6084A1-6A48-6A8D-43F6-5786107EA2ED}"/>
              </a:ext>
            </a:extLst>
          </p:cNvPr>
          <p:cNvCxnSpPr>
            <a:cxnSpLocks/>
          </p:cNvCxnSpPr>
          <p:nvPr/>
        </p:nvCxnSpPr>
        <p:spPr>
          <a:xfrm flipH="1">
            <a:off x="4907848" y="5030660"/>
            <a:ext cx="1890907" cy="0"/>
          </a:xfrm>
          <a:prstGeom prst="straightConnector1">
            <a:avLst/>
          </a:prstGeom>
          <a:ln w="12700">
            <a:solidFill>
              <a:srgbClr val="00206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0" name="Rounded Rectangle 129">
            <a:extLst>
              <a:ext uri="{FF2B5EF4-FFF2-40B4-BE49-F238E27FC236}">
                <a16:creationId xmlns:a16="http://schemas.microsoft.com/office/drawing/2014/main" id="{FDDAEE52-8206-B0A7-E942-48639CFD671E}"/>
              </a:ext>
            </a:extLst>
          </p:cNvPr>
          <p:cNvSpPr/>
          <p:nvPr/>
        </p:nvSpPr>
        <p:spPr>
          <a:xfrm>
            <a:off x="2919784" y="2151546"/>
            <a:ext cx="604332" cy="3142943"/>
          </a:xfrm>
          <a:prstGeom prst="roundRect">
            <a:avLst>
              <a:gd name="adj" fmla="val 5660"/>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35" name="Rounded Rectangle 134">
            <a:extLst>
              <a:ext uri="{FF2B5EF4-FFF2-40B4-BE49-F238E27FC236}">
                <a16:creationId xmlns:a16="http://schemas.microsoft.com/office/drawing/2014/main" id="{1B61DD09-22BE-43BE-35F3-CC2F31B85988}"/>
              </a:ext>
            </a:extLst>
          </p:cNvPr>
          <p:cNvSpPr/>
          <p:nvPr/>
        </p:nvSpPr>
        <p:spPr>
          <a:xfrm>
            <a:off x="1209872" y="2154777"/>
            <a:ext cx="1590718" cy="3142944"/>
          </a:xfrm>
          <a:prstGeom prst="roundRect">
            <a:avLst>
              <a:gd name="adj" fmla="val 5660"/>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38" name="Rounded Rectangle 137">
            <a:extLst>
              <a:ext uri="{FF2B5EF4-FFF2-40B4-BE49-F238E27FC236}">
                <a16:creationId xmlns:a16="http://schemas.microsoft.com/office/drawing/2014/main" id="{1CCDA15F-C5A1-89CA-9846-EB0F114E7F00}"/>
              </a:ext>
            </a:extLst>
          </p:cNvPr>
          <p:cNvSpPr/>
          <p:nvPr/>
        </p:nvSpPr>
        <p:spPr>
          <a:xfrm>
            <a:off x="326443" y="1724502"/>
            <a:ext cx="418454" cy="4419168"/>
          </a:xfrm>
          <a:prstGeom prst="roundRect">
            <a:avLst>
              <a:gd name="adj" fmla="val 12417"/>
            </a:avLst>
          </a:prstGeom>
          <a:gradFill flip="none" rotWithShape="1">
            <a:gsLst>
              <a:gs pos="0">
                <a:schemeClr val="accent1">
                  <a:lumMod val="5000"/>
                  <a:lumOff val="95000"/>
                </a:schemeClr>
              </a:gs>
              <a:gs pos="31000">
                <a:schemeClr val="accent5">
                  <a:lumMod val="20000"/>
                  <a:lumOff val="80000"/>
                </a:schemeClr>
              </a:gs>
              <a:gs pos="77000">
                <a:schemeClr val="accent5">
                  <a:lumMod val="40000"/>
                  <a:lumOff val="60000"/>
                </a:schemeClr>
              </a:gs>
              <a:gs pos="100000">
                <a:srgbClr val="FFFFFF"/>
              </a:gs>
            </a:gsLst>
            <a:lin ang="5400000" scaled="1"/>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39" name="Rectangle 138">
            <a:extLst>
              <a:ext uri="{FF2B5EF4-FFF2-40B4-BE49-F238E27FC236}">
                <a16:creationId xmlns:a16="http://schemas.microsoft.com/office/drawing/2014/main" id="{C3ADA31B-562A-CF6A-1874-9977292C0912}"/>
              </a:ext>
            </a:extLst>
          </p:cNvPr>
          <p:cNvSpPr/>
          <p:nvPr/>
        </p:nvSpPr>
        <p:spPr>
          <a:xfrm>
            <a:off x="338026" y="2149905"/>
            <a:ext cx="416356" cy="38319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a:solidFill>
                  <a:srgbClr val="002060"/>
                </a:solidFill>
              </a:rPr>
              <a:t>M</a:t>
            </a:r>
          </a:p>
          <a:p>
            <a:pPr algn="ctr"/>
            <a:r>
              <a:rPr lang="nl-NL" sz="1600" b="1">
                <a:solidFill>
                  <a:srgbClr val="002060"/>
                </a:solidFill>
              </a:rPr>
              <a:t>U</a:t>
            </a:r>
          </a:p>
          <a:p>
            <a:pPr algn="ctr"/>
            <a:r>
              <a:rPr lang="nl-NL" sz="1600" b="1">
                <a:solidFill>
                  <a:srgbClr val="002060"/>
                </a:solidFill>
              </a:rPr>
              <a:t>L</a:t>
            </a:r>
          </a:p>
          <a:p>
            <a:pPr algn="ctr"/>
            <a:r>
              <a:rPr lang="nl-NL" sz="1600" b="1">
                <a:solidFill>
                  <a:srgbClr val="002060"/>
                </a:solidFill>
              </a:rPr>
              <a:t>T</a:t>
            </a:r>
          </a:p>
          <a:p>
            <a:pPr algn="ctr"/>
            <a:r>
              <a:rPr lang="nl-NL" sz="1600" b="1">
                <a:solidFill>
                  <a:srgbClr val="002060"/>
                </a:solidFill>
              </a:rPr>
              <a:t>I</a:t>
            </a:r>
          </a:p>
          <a:p>
            <a:pPr algn="ctr"/>
            <a:r>
              <a:rPr lang="nl-NL" sz="1600" b="1">
                <a:solidFill>
                  <a:srgbClr val="002060"/>
                </a:solidFill>
              </a:rPr>
              <a:t>P</a:t>
            </a:r>
          </a:p>
          <a:p>
            <a:pPr algn="ctr"/>
            <a:r>
              <a:rPr lang="nl-NL" sz="1600" b="1">
                <a:solidFill>
                  <a:srgbClr val="002060"/>
                </a:solidFill>
              </a:rPr>
              <a:t>L</a:t>
            </a:r>
          </a:p>
          <a:p>
            <a:pPr algn="ctr"/>
            <a:r>
              <a:rPr lang="nl-NL" sz="1600" b="1">
                <a:solidFill>
                  <a:srgbClr val="002060"/>
                </a:solidFill>
              </a:rPr>
              <a:t>E</a:t>
            </a:r>
          </a:p>
          <a:p>
            <a:pPr algn="ctr"/>
            <a:endParaRPr lang="nl-NL" sz="1600" b="1">
              <a:solidFill>
                <a:srgbClr val="002060"/>
              </a:solidFill>
            </a:endParaRPr>
          </a:p>
          <a:p>
            <a:pPr algn="ctr"/>
            <a:r>
              <a:rPr lang="nl-NL" sz="1600" b="1">
                <a:solidFill>
                  <a:srgbClr val="002060"/>
                </a:solidFill>
              </a:rPr>
              <a:t>P</a:t>
            </a:r>
          </a:p>
          <a:p>
            <a:pPr algn="ctr"/>
            <a:r>
              <a:rPr lang="nl-NL" sz="1600" b="1">
                <a:solidFill>
                  <a:srgbClr val="002060"/>
                </a:solidFill>
              </a:rPr>
              <a:t>L</a:t>
            </a:r>
          </a:p>
          <a:p>
            <a:pPr algn="ctr"/>
            <a:r>
              <a:rPr lang="nl-NL" sz="1600" b="1">
                <a:solidFill>
                  <a:srgbClr val="002060"/>
                </a:solidFill>
              </a:rPr>
              <a:t>A</a:t>
            </a:r>
          </a:p>
          <a:p>
            <a:pPr algn="ctr"/>
            <a:r>
              <a:rPr lang="nl-NL" sz="1600" b="1">
                <a:solidFill>
                  <a:srgbClr val="002060"/>
                </a:solidFill>
              </a:rPr>
              <a:t>N</a:t>
            </a:r>
          </a:p>
          <a:p>
            <a:pPr algn="ctr"/>
            <a:r>
              <a:rPr lang="nl-NL" sz="1600" b="1">
                <a:solidFill>
                  <a:srgbClr val="002060"/>
                </a:solidFill>
              </a:rPr>
              <a:t>T</a:t>
            </a:r>
          </a:p>
          <a:p>
            <a:pPr algn="ctr"/>
            <a:r>
              <a:rPr lang="nl-NL" sz="1600" b="1">
                <a:solidFill>
                  <a:srgbClr val="002060"/>
                </a:solidFill>
              </a:rPr>
              <a:t>S</a:t>
            </a:r>
          </a:p>
          <a:p>
            <a:pPr algn="ctr"/>
            <a:endParaRPr lang="en-US" sz="1600" b="1">
              <a:solidFill>
                <a:srgbClr val="002060"/>
              </a:solidFill>
            </a:endParaRPr>
          </a:p>
        </p:txBody>
      </p:sp>
      <p:sp>
        <p:nvSpPr>
          <p:cNvPr id="141" name="Rounded Rectangle 140">
            <a:extLst>
              <a:ext uri="{FF2B5EF4-FFF2-40B4-BE49-F238E27FC236}">
                <a16:creationId xmlns:a16="http://schemas.microsoft.com/office/drawing/2014/main" id="{11EA9A38-AFD0-C6ED-549E-A597BD073327}"/>
              </a:ext>
            </a:extLst>
          </p:cNvPr>
          <p:cNvSpPr/>
          <p:nvPr/>
        </p:nvSpPr>
        <p:spPr>
          <a:xfrm>
            <a:off x="584196" y="1829105"/>
            <a:ext cx="418454" cy="4419168"/>
          </a:xfrm>
          <a:prstGeom prst="roundRect">
            <a:avLst>
              <a:gd name="adj" fmla="val 12417"/>
            </a:avLst>
          </a:prstGeom>
          <a:gradFill flip="none" rotWithShape="1">
            <a:gsLst>
              <a:gs pos="0">
                <a:schemeClr val="accent1">
                  <a:lumMod val="5000"/>
                  <a:lumOff val="95000"/>
                </a:schemeClr>
              </a:gs>
              <a:gs pos="31000">
                <a:schemeClr val="accent5">
                  <a:lumMod val="20000"/>
                  <a:lumOff val="80000"/>
                </a:schemeClr>
              </a:gs>
              <a:gs pos="77000">
                <a:schemeClr val="accent5">
                  <a:lumMod val="40000"/>
                  <a:lumOff val="60000"/>
                </a:schemeClr>
              </a:gs>
              <a:gs pos="100000">
                <a:srgbClr val="FFFFFF"/>
              </a:gs>
            </a:gsLst>
            <a:lin ang="5400000" scaled="1"/>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42" name="Rectangle 141">
            <a:extLst>
              <a:ext uri="{FF2B5EF4-FFF2-40B4-BE49-F238E27FC236}">
                <a16:creationId xmlns:a16="http://schemas.microsoft.com/office/drawing/2014/main" id="{72E95A30-5684-A826-4628-7643D1AE2F8D}"/>
              </a:ext>
            </a:extLst>
          </p:cNvPr>
          <p:cNvSpPr/>
          <p:nvPr/>
        </p:nvSpPr>
        <p:spPr>
          <a:xfrm>
            <a:off x="595779" y="2254508"/>
            <a:ext cx="416356" cy="38319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b="1">
                <a:solidFill>
                  <a:srgbClr val="002060"/>
                </a:solidFill>
              </a:rPr>
              <a:t>M</a:t>
            </a:r>
          </a:p>
          <a:p>
            <a:pPr algn="ctr"/>
            <a:r>
              <a:rPr lang="nl-NL" sz="1400" b="1">
                <a:solidFill>
                  <a:srgbClr val="002060"/>
                </a:solidFill>
              </a:rPr>
              <a:t>U</a:t>
            </a:r>
          </a:p>
          <a:p>
            <a:pPr algn="ctr"/>
            <a:r>
              <a:rPr lang="nl-NL" sz="1400" b="1">
                <a:solidFill>
                  <a:srgbClr val="002060"/>
                </a:solidFill>
              </a:rPr>
              <a:t>L</a:t>
            </a:r>
          </a:p>
          <a:p>
            <a:pPr algn="ctr"/>
            <a:r>
              <a:rPr lang="nl-NL" sz="1400" b="1">
                <a:solidFill>
                  <a:srgbClr val="002060"/>
                </a:solidFill>
              </a:rPr>
              <a:t>T</a:t>
            </a:r>
          </a:p>
          <a:p>
            <a:pPr algn="ctr"/>
            <a:r>
              <a:rPr lang="nl-NL" sz="1400" b="1">
                <a:solidFill>
                  <a:srgbClr val="002060"/>
                </a:solidFill>
              </a:rPr>
              <a:t>I</a:t>
            </a:r>
          </a:p>
          <a:p>
            <a:pPr algn="ctr"/>
            <a:r>
              <a:rPr lang="nl-NL" sz="1400" b="1">
                <a:solidFill>
                  <a:srgbClr val="002060"/>
                </a:solidFill>
              </a:rPr>
              <a:t>P</a:t>
            </a:r>
          </a:p>
          <a:p>
            <a:pPr algn="ctr"/>
            <a:r>
              <a:rPr lang="nl-NL" sz="1400" b="1">
                <a:solidFill>
                  <a:srgbClr val="002060"/>
                </a:solidFill>
              </a:rPr>
              <a:t>L</a:t>
            </a:r>
          </a:p>
          <a:p>
            <a:pPr algn="ctr"/>
            <a:r>
              <a:rPr lang="nl-NL" sz="1400" b="1">
                <a:solidFill>
                  <a:srgbClr val="002060"/>
                </a:solidFill>
              </a:rPr>
              <a:t>E</a:t>
            </a:r>
          </a:p>
          <a:p>
            <a:pPr algn="ctr"/>
            <a:endParaRPr lang="nl-NL" sz="1400" b="1">
              <a:solidFill>
                <a:srgbClr val="002060"/>
              </a:solidFill>
            </a:endParaRPr>
          </a:p>
          <a:p>
            <a:pPr algn="ctr"/>
            <a:r>
              <a:rPr lang="nl-NL" sz="1400" b="1">
                <a:solidFill>
                  <a:srgbClr val="002060"/>
                </a:solidFill>
              </a:rPr>
              <a:t>P</a:t>
            </a:r>
          </a:p>
          <a:p>
            <a:pPr algn="ctr"/>
            <a:r>
              <a:rPr lang="nl-NL" sz="1400" b="1">
                <a:solidFill>
                  <a:srgbClr val="002060"/>
                </a:solidFill>
              </a:rPr>
              <a:t>L</a:t>
            </a:r>
          </a:p>
          <a:p>
            <a:pPr algn="ctr"/>
            <a:r>
              <a:rPr lang="nl-NL" sz="1400" b="1">
                <a:solidFill>
                  <a:srgbClr val="002060"/>
                </a:solidFill>
              </a:rPr>
              <a:t>A</a:t>
            </a:r>
          </a:p>
          <a:p>
            <a:pPr algn="ctr"/>
            <a:r>
              <a:rPr lang="nl-NL" sz="1400" b="1">
                <a:solidFill>
                  <a:srgbClr val="002060"/>
                </a:solidFill>
              </a:rPr>
              <a:t>N</a:t>
            </a:r>
          </a:p>
          <a:p>
            <a:pPr algn="ctr"/>
            <a:r>
              <a:rPr lang="nl-NL" sz="1400" b="1">
                <a:solidFill>
                  <a:srgbClr val="002060"/>
                </a:solidFill>
              </a:rPr>
              <a:t>T</a:t>
            </a:r>
          </a:p>
          <a:p>
            <a:pPr algn="ctr"/>
            <a:r>
              <a:rPr lang="nl-NL" sz="1400" b="1">
                <a:solidFill>
                  <a:srgbClr val="002060"/>
                </a:solidFill>
              </a:rPr>
              <a:t>S</a:t>
            </a:r>
          </a:p>
          <a:p>
            <a:pPr algn="ctr"/>
            <a:endParaRPr lang="en-US" sz="1400" b="1">
              <a:solidFill>
                <a:srgbClr val="002060"/>
              </a:solidFill>
            </a:endParaRPr>
          </a:p>
        </p:txBody>
      </p:sp>
      <p:cxnSp>
        <p:nvCxnSpPr>
          <p:cNvPr id="143" name="Elbow Connector 142">
            <a:extLst>
              <a:ext uri="{FF2B5EF4-FFF2-40B4-BE49-F238E27FC236}">
                <a16:creationId xmlns:a16="http://schemas.microsoft.com/office/drawing/2014/main" id="{B2E3A679-9D50-2CFB-F34C-586C2C1D1D30}"/>
              </a:ext>
            </a:extLst>
          </p:cNvPr>
          <p:cNvCxnSpPr>
            <a:cxnSpLocks/>
          </p:cNvCxnSpPr>
          <p:nvPr/>
        </p:nvCxnSpPr>
        <p:spPr>
          <a:xfrm>
            <a:off x="6996803" y="5163344"/>
            <a:ext cx="1805419" cy="23556"/>
          </a:xfrm>
          <a:prstGeom prst="bentConnector3">
            <a:avLst>
              <a:gd name="adj1" fmla="val 50000"/>
            </a:avLst>
          </a:prstGeom>
          <a:ln w="12700">
            <a:solidFill>
              <a:srgbClr val="7030A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3" name="Rounded Rectangle 132">
            <a:extLst>
              <a:ext uri="{FF2B5EF4-FFF2-40B4-BE49-F238E27FC236}">
                <a16:creationId xmlns:a16="http://schemas.microsoft.com/office/drawing/2014/main" id="{73420C0C-C38D-B1F0-FB0D-712565F87770}"/>
              </a:ext>
            </a:extLst>
          </p:cNvPr>
          <p:cNvSpPr/>
          <p:nvPr/>
        </p:nvSpPr>
        <p:spPr>
          <a:xfrm>
            <a:off x="7498080" y="4918472"/>
            <a:ext cx="585465" cy="632765"/>
          </a:xfrm>
          <a:prstGeom prst="roundRect">
            <a:avLst>
              <a:gd name="adj" fmla="val 255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2" name="Picture 131">
            <a:extLst>
              <a:ext uri="{FF2B5EF4-FFF2-40B4-BE49-F238E27FC236}">
                <a16:creationId xmlns:a16="http://schemas.microsoft.com/office/drawing/2014/main" id="{CFFD3871-31B4-B51B-5DD6-C2CD2E00DD65}"/>
              </a:ext>
              <a:ext uri="{C183D7F6-B498-43B3-948B-1728B52AA6E4}">
                <adec:decorative xmlns:adec="http://schemas.microsoft.com/office/drawing/2017/decorative" val="1"/>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7541544" y="5010745"/>
            <a:ext cx="651292" cy="651291"/>
          </a:xfrm>
          <a:prstGeom prst="rect">
            <a:avLst/>
          </a:prstGeom>
          <a:effectLst/>
        </p:spPr>
      </p:pic>
      <p:sp>
        <p:nvSpPr>
          <p:cNvPr id="148" name="Rounded Rectangle 147">
            <a:extLst>
              <a:ext uri="{FF2B5EF4-FFF2-40B4-BE49-F238E27FC236}">
                <a16:creationId xmlns:a16="http://schemas.microsoft.com/office/drawing/2014/main" id="{6AF1ACCB-881A-7822-E148-B9595C4C623B}"/>
              </a:ext>
            </a:extLst>
          </p:cNvPr>
          <p:cNvSpPr/>
          <p:nvPr/>
        </p:nvSpPr>
        <p:spPr>
          <a:xfrm>
            <a:off x="10473728" y="1199745"/>
            <a:ext cx="303038" cy="4437865"/>
          </a:xfrm>
          <a:prstGeom prst="roundRect">
            <a:avLst>
              <a:gd name="adj" fmla="val 12417"/>
            </a:avLst>
          </a:prstGeom>
          <a:gradFill flip="none" rotWithShape="1">
            <a:gsLst>
              <a:gs pos="0">
                <a:schemeClr val="accent6">
                  <a:lumMod val="0"/>
                  <a:lumOff val="100000"/>
                </a:schemeClr>
              </a:gs>
              <a:gs pos="29000">
                <a:schemeClr val="accent6">
                  <a:lumMod val="0"/>
                  <a:lumOff val="100000"/>
                </a:schemeClr>
              </a:gs>
              <a:gs pos="100000">
                <a:schemeClr val="accent6">
                  <a:lumMod val="60000"/>
                  <a:lumOff val="40000"/>
                </a:schemeClr>
              </a:gs>
            </a:gsLst>
            <a:path path="circle">
              <a:fillToRect l="50000" t="-80000" r="50000" b="18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56" name="Text 30"/>
          <p:cNvSpPr/>
          <p:nvPr/>
        </p:nvSpPr>
        <p:spPr>
          <a:xfrm rot="5400000">
            <a:off x="9444185" y="3352009"/>
            <a:ext cx="2352739"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Data Governance, Security and Compliance</a:t>
            </a:r>
            <a:endParaRPr kumimoji="0" lang="en-US" sz="9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7" name="Text 31"/>
          <p:cNvSpPr/>
          <p:nvPr/>
        </p:nvSpPr>
        <p:spPr>
          <a:xfrm rot="5400000">
            <a:off x="9615988" y="3352009"/>
            <a:ext cx="3733902"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Strategy, Domain Consulting, Technology &amp; Analytics Consulting</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Text 33"/>
          <p:cNvSpPr/>
          <p:nvPr/>
        </p:nvSpPr>
        <p:spPr>
          <a:xfrm rot="5400000">
            <a:off x="10903495" y="3352009"/>
            <a:ext cx="1952678"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Program and Change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Rounded Rectangle 148">
            <a:extLst>
              <a:ext uri="{FF2B5EF4-FFF2-40B4-BE49-F238E27FC236}">
                <a16:creationId xmlns:a16="http://schemas.microsoft.com/office/drawing/2014/main" id="{65B258C3-E44D-F769-4820-621A0079A1EC}"/>
              </a:ext>
            </a:extLst>
          </p:cNvPr>
          <p:cNvSpPr/>
          <p:nvPr/>
        </p:nvSpPr>
        <p:spPr>
          <a:xfrm>
            <a:off x="10912124" y="1199745"/>
            <a:ext cx="303038" cy="4437865"/>
          </a:xfrm>
          <a:prstGeom prst="roundRect">
            <a:avLst>
              <a:gd name="adj" fmla="val 12417"/>
            </a:avLst>
          </a:prstGeom>
          <a:gradFill flip="none" rotWithShape="1">
            <a:gsLst>
              <a:gs pos="0">
                <a:schemeClr val="accent6">
                  <a:lumMod val="0"/>
                  <a:lumOff val="100000"/>
                </a:schemeClr>
              </a:gs>
              <a:gs pos="29000">
                <a:schemeClr val="accent6">
                  <a:lumMod val="0"/>
                  <a:lumOff val="100000"/>
                </a:schemeClr>
              </a:gs>
              <a:gs pos="100000">
                <a:schemeClr val="accent6">
                  <a:lumMod val="60000"/>
                  <a:lumOff val="40000"/>
                </a:schemeClr>
              </a:gs>
            </a:gsLst>
            <a:path path="circle">
              <a:fillToRect l="50000" t="-80000" r="50000" b="18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58" name="Text 32"/>
          <p:cNvSpPr/>
          <p:nvPr/>
        </p:nvSpPr>
        <p:spPr>
          <a:xfrm rot="5400000">
            <a:off x="10258304" y="3352009"/>
            <a:ext cx="1590718"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Enterprise Data Architecture</a:t>
            </a:r>
            <a:endParaRPr kumimoji="0" lang="en-US" sz="9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154" name="Rounded Rectangle 153">
            <a:extLst>
              <a:ext uri="{FF2B5EF4-FFF2-40B4-BE49-F238E27FC236}">
                <a16:creationId xmlns:a16="http://schemas.microsoft.com/office/drawing/2014/main" id="{783D92C1-66D7-A640-9905-D81C4611AAAA}"/>
              </a:ext>
            </a:extLst>
          </p:cNvPr>
          <p:cNvSpPr/>
          <p:nvPr/>
        </p:nvSpPr>
        <p:spPr>
          <a:xfrm rot="16200000">
            <a:off x="5600694" y="1335222"/>
            <a:ext cx="303038" cy="9106150"/>
          </a:xfrm>
          <a:prstGeom prst="roundRect">
            <a:avLst>
              <a:gd name="adj" fmla="val 12417"/>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49" name="Text 23"/>
          <p:cNvSpPr/>
          <p:nvPr/>
        </p:nvSpPr>
        <p:spPr>
          <a:xfrm rot="21600000">
            <a:off x="4309849" y="5837378"/>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Catalog with Active Metadata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Rounded Rectangle 154">
            <a:extLst>
              <a:ext uri="{FF2B5EF4-FFF2-40B4-BE49-F238E27FC236}">
                <a16:creationId xmlns:a16="http://schemas.microsoft.com/office/drawing/2014/main" id="{245DF070-148D-79F5-2E5E-E2E1091E0679}"/>
              </a:ext>
            </a:extLst>
          </p:cNvPr>
          <p:cNvSpPr/>
          <p:nvPr/>
        </p:nvSpPr>
        <p:spPr>
          <a:xfrm rot="16200000">
            <a:off x="5609092" y="1726075"/>
            <a:ext cx="303038" cy="9131310"/>
          </a:xfrm>
          <a:prstGeom prst="roundRect">
            <a:avLst>
              <a:gd name="adj" fmla="val 12417"/>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50" name="Text 24"/>
          <p:cNvSpPr/>
          <p:nvPr/>
        </p:nvSpPr>
        <p:spPr>
          <a:xfrm rot="21600000">
            <a:off x="4308594" y="6237417"/>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Observability and Data Operations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61" name="Group 160">
            <a:extLst>
              <a:ext uri="{FF2B5EF4-FFF2-40B4-BE49-F238E27FC236}">
                <a16:creationId xmlns:a16="http://schemas.microsoft.com/office/drawing/2014/main" id="{0A2AFBB4-1F6E-CA10-8273-CAB059BDDD37}"/>
              </a:ext>
            </a:extLst>
          </p:cNvPr>
          <p:cNvGrpSpPr/>
          <p:nvPr/>
        </p:nvGrpSpPr>
        <p:grpSpPr>
          <a:xfrm>
            <a:off x="0" y="0"/>
            <a:ext cx="45719" cy="6871644"/>
            <a:chOff x="-2140" y="0"/>
            <a:chExt cx="127247" cy="6858000"/>
          </a:xfrm>
        </p:grpSpPr>
        <p:sp>
          <p:nvSpPr>
            <p:cNvPr id="162" name="Rectangle 161">
              <a:extLst>
                <a:ext uri="{FF2B5EF4-FFF2-40B4-BE49-F238E27FC236}">
                  <a16:creationId xmlns:a16="http://schemas.microsoft.com/office/drawing/2014/main" id="{C2E01104-FE5F-F7E4-4F07-A5051C8F46C0}"/>
                </a:ext>
              </a:extLst>
            </p:cNvPr>
            <p:cNvSpPr/>
            <p:nvPr/>
          </p:nvSpPr>
          <p:spPr>
            <a:xfrm>
              <a:off x="-1" y="0"/>
              <a:ext cx="125108" cy="3429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3" name="Rectangle 162">
              <a:extLst>
                <a:ext uri="{FF2B5EF4-FFF2-40B4-BE49-F238E27FC236}">
                  <a16:creationId xmlns:a16="http://schemas.microsoft.com/office/drawing/2014/main" id="{9D0E7157-8144-AC38-B885-6B5BA1B74CB3}"/>
                </a:ext>
              </a:extLst>
            </p:cNvPr>
            <p:cNvSpPr/>
            <p:nvPr/>
          </p:nvSpPr>
          <p:spPr>
            <a:xfrm>
              <a:off x="-2140" y="3428999"/>
              <a:ext cx="125108" cy="3429001"/>
            </a:xfrm>
            <a:prstGeom prst="rect">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pic>
        <p:nvPicPr>
          <p:cNvPr id="3" name="Vector 82" descr="preencoded.png">
            <a:extLst>
              <a:ext uri="{FF2B5EF4-FFF2-40B4-BE49-F238E27FC236}">
                <a16:creationId xmlns:a16="http://schemas.microsoft.com/office/drawing/2014/main" id="{8207F260-8084-D226-4CB2-2082D851B659}"/>
              </a:ext>
            </a:extLst>
          </p:cNvPr>
          <p:cNvPicPr>
            <a:picLocks noChangeAspect="1"/>
          </p:cNvPicPr>
          <p:nvPr/>
        </p:nvPicPr>
        <p:blipFill>
          <a:blip r:embed="rId15"/>
          <a:srcRect/>
          <a:stretch/>
        </p:blipFill>
        <p:spPr>
          <a:xfrm>
            <a:off x="385535" y="679887"/>
            <a:ext cx="1838325" cy="38100"/>
          </a:xfrm>
          <a:prstGeom prst="rect">
            <a:avLst/>
          </a:prstGeom>
        </p:spPr>
      </p:pic>
      <p:pic>
        <p:nvPicPr>
          <p:cNvPr id="4" name="Picture 3" descr="A black background with a black square&#10;&#10;AI-generated content may be incorrect.">
            <a:extLst>
              <a:ext uri="{FF2B5EF4-FFF2-40B4-BE49-F238E27FC236}">
                <a16:creationId xmlns:a16="http://schemas.microsoft.com/office/drawing/2014/main" id="{0629C1E0-5E52-F0CA-A607-7DB2F920361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88677" y="199162"/>
            <a:ext cx="1946337" cy="381482"/>
          </a:xfrm>
          <a:prstGeom prst="rect">
            <a:avLst/>
          </a:prstGeom>
        </p:spPr>
      </p:pic>
      <p:sp>
        <p:nvSpPr>
          <p:cNvPr id="5" name="Rectangle 4">
            <a:extLst>
              <a:ext uri="{FF2B5EF4-FFF2-40B4-BE49-F238E27FC236}">
                <a16:creationId xmlns:a16="http://schemas.microsoft.com/office/drawing/2014/main" id="{59B099D6-1452-4C8D-F455-836F80A16087}"/>
              </a:ext>
            </a:extLst>
          </p:cNvPr>
          <p:cNvSpPr/>
          <p:nvPr/>
        </p:nvSpPr>
        <p:spPr>
          <a:xfrm>
            <a:off x="4742437" y="2053369"/>
            <a:ext cx="4477156" cy="195819"/>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a:ln>
                  <a:noFill/>
                </a:ln>
                <a:solidFill>
                  <a:prstClr val="white"/>
                </a:solidFill>
                <a:effectLst/>
                <a:uLnTx/>
                <a:uFillTx/>
                <a:latin typeface="Segoe UI"/>
                <a:ea typeface="+mn-ea"/>
                <a:cs typeface="+mn-cs"/>
              </a:rPr>
              <a:t>MS </a:t>
            </a:r>
            <a:r>
              <a:rPr kumimoji="0" lang="nl-NL" sz="1200" b="1" i="0" u="none" strike="noStrike" kern="1200" cap="none" spc="0" normalizeH="0" baseline="0" noProof="0" err="1">
                <a:ln>
                  <a:noFill/>
                </a:ln>
                <a:solidFill>
                  <a:prstClr val="white"/>
                </a:solidFill>
                <a:effectLst/>
                <a:uLnTx/>
                <a:uFillTx/>
                <a:latin typeface="Segoe UI"/>
                <a:ea typeface="+mn-ea"/>
                <a:cs typeface="+mn-cs"/>
              </a:rPr>
              <a:t>Fabric</a:t>
            </a:r>
            <a:r>
              <a:rPr kumimoji="0" lang="nl-NL" sz="1200" b="1" i="0" u="none" strike="noStrike" kern="1200" cap="none" spc="0" normalizeH="0" baseline="0" noProof="0">
                <a:ln>
                  <a:noFill/>
                </a:ln>
                <a:solidFill>
                  <a:prstClr val="white"/>
                </a:solidFill>
                <a:effectLst/>
                <a:uLnTx/>
                <a:uFillTx/>
                <a:latin typeface="Segoe UI"/>
                <a:ea typeface="+mn-ea"/>
                <a:cs typeface="+mn-cs"/>
              </a:rPr>
              <a:t> IQ / </a:t>
            </a:r>
            <a:r>
              <a:rPr kumimoji="0" lang="nl-NL" sz="1200" b="1" i="0" u="none" strike="noStrike" kern="1200" cap="none" spc="0" normalizeH="0" baseline="0" noProof="0" err="1">
                <a:ln>
                  <a:noFill/>
                </a:ln>
                <a:solidFill>
                  <a:prstClr val="white"/>
                </a:solidFill>
                <a:effectLst/>
                <a:uLnTx/>
                <a:uFillTx/>
                <a:latin typeface="Segoe UI"/>
                <a:ea typeface="+mn-ea"/>
                <a:cs typeface="+mn-cs"/>
              </a:rPr>
              <a:t>Foundry</a:t>
            </a:r>
            <a:r>
              <a:rPr kumimoji="0" lang="nl-NL" sz="1200" b="1" i="0" u="none" strike="noStrike" kern="1200" cap="none" spc="0" normalizeH="0" baseline="0" noProof="0">
                <a:ln>
                  <a:noFill/>
                </a:ln>
                <a:solidFill>
                  <a:prstClr val="white"/>
                </a:solidFill>
                <a:effectLst/>
                <a:uLnTx/>
                <a:uFillTx/>
                <a:latin typeface="Segoe UI"/>
                <a:ea typeface="+mn-ea"/>
                <a:cs typeface="+mn-cs"/>
              </a:rPr>
              <a:t> IQ / </a:t>
            </a:r>
            <a:r>
              <a:rPr kumimoji="0" lang="nl-NL" sz="1200" b="1" i="0" u="none" strike="noStrike" kern="1200" cap="none" spc="0" normalizeH="0" baseline="0" noProof="0" err="1">
                <a:ln>
                  <a:noFill/>
                </a:ln>
                <a:solidFill>
                  <a:prstClr val="white"/>
                </a:solidFill>
                <a:effectLst/>
                <a:uLnTx/>
                <a:uFillTx/>
                <a:latin typeface="Segoe UI"/>
                <a:ea typeface="+mn-ea"/>
                <a:cs typeface="+mn-cs"/>
              </a:rPr>
              <a:t>Work</a:t>
            </a:r>
            <a:r>
              <a:rPr kumimoji="0" lang="nl-NL" sz="1200" b="1" i="0" u="none" strike="noStrike" kern="1200" cap="none" spc="0" normalizeH="0" baseline="0" noProof="0">
                <a:ln>
                  <a:noFill/>
                </a:ln>
                <a:solidFill>
                  <a:prstClr val="white"/>
                </a:solidFill>
                <a:effectLst/>
                <a:uLnTx/>
                <a:uFillTx/>
                <a:latin typeface="Segoe UI"/>
                <a:ea typeface="+mn-ea"/>
                <a:cs typeface="+mn-cs"/>
              </a:rPr>
              <a:t> IQ / Web IQ</a:t>
            </a:r>
            <a:endParaRPr kumimoji="0" lang="en-US" sz="1200" b="1" i="0" u="none" strike="noStrike" kern="1200" cap="none" spc="0" normalizeH="0" baseline="0" noProof="0">
              <a:ln>
                <a:noFill/>
              </a:ln>
              <a:solidFill>
                <a:prstClr val="white"/>
              </a:solidFill>
              <a:effectLst/>
              <a:uLnTx/>
              <a:uFillTx/>
              <a:latin typeface="Segoe UI"/>
              <a:ea typeface="+mn-ea"/>
              <a:cs typeface="+mn-cs"/>
            </a:endParaRPr>
          </a:p>
        </p:txBody>
      </p:sp>
      <p:sp>
        <p:nvSpPr>
          <p:cNvPr id="7" name="Rectangle 6">
            <a:extLst>
              <a:ext uri="{FF2B5EF4-FFF2-40B4-BE49-F238E27FC236}">
                <a16:creationId xmlns:a16="http://schemas.microsoft.com/office/drawing/2014/main" id="{1D004809-A6B7-1385-F275-0122DE0BEBFC}"/>
              </a:ext>
            </a:extLst>
          </p:cNvPr>
          <p:cNvSpPr/>
          <p:nvPr/>
        </p:nvSpPr>
        <p:spPr>
          <a:xfrm>
            <a:off x="8562271" y="2598107"/>
            <a:ext cx="1176890" cy="2328690"/>
          </a:xfrm>
          <a:prstGeom prst="rect">
            <a:avLst/>
          </a:prstGeom>
          <a:ln>
            <a:solidFill>
              <a:schemeClr val="tx1">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 name="Freeform 2">
            <a:extLst>
              <a:ext uri="{FF2B5EF4-FFF2-40B4-BE49-F238E27FC236}">
                <a16:creationId xmlns:a16="http://schemas.microsoft.com/office/drawing/2014/main" id="{2E860F00-F359-F883-3A32-9BB86F597DEF}"/>
              </a:ext>
            </a:extLst>
          </p:cNvPr>
          <p:cNvSpPr/>
          <p:nvPr/>
        </p:nvSpPr>
        <p:spPr>
          <a:xfrm rot="16200000">
            <a:off x="8159888" y="3328790"/>
            <a:ext cx="1899731" cy="908352"/>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7"/>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pic>
        <p:nvPicPr>
          <p:cNvPr id="35" name="Graphic 34">
            <a:extLst>
              <a:ext uri="{FF2B5EF4-FFF2-40B4-BE49-F238E27FC236}">
                <a16:creationId xmlns:a16="http://schemas.microsoft.com/office/drawing/2014/main" id="{04D0A13E-47FC-659C-76F6-9AF95C75B558}"/>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5015920" y="5368549"/>
            <a:ext cx="1703869" cy="302910"/>
          </a:xfrm>
          <a:prstGeom prst="rect">
            <a:avLst/>
          </a:prstGeom>
        </p:spPr>
      </p:pic>
      <p:grpSp>
        <p:nvGrpSpPr>
          <p:cNvPr id="11" name="Group 10">
            <a:extLst>
              <a:ext uri="{FF2B5EF4-FFF2-40B4-BE49-F238E27FC236}">
                <a16:creationId xmlns:a16="http://schemas.microsoft.com/office/drawing/2014/main" id="{8C0DF061-B74D-5A98-DEF9-EEA3EEEAC962}"/>
              </a:ext>
            </a:extLst>
          </p:cNvPr>
          <p:cNvGrpSpPr/>
          <p:nvPr/>
        </p:nvGrpSpPr>
        <p:grpSpPr>
          <a:xfrm>
            <a:off x="9707028" y="202118"/>
            <a:ext cx="2094447" cy="450748"/>
            <a:chOff x="9869398" y="222153"/>
            <a:chExt cx="1932077" cy="415804"/>
          </a:xfrm>
        </p:grpSpPr>
        <p:grpSp>
          <p:nvGrpSpPr>
            <p:cNvPr id="12" name="Group 11">
              <a:extLst>
                <a:ext uri="{FF2B5EF4-FFF2-40B4-BE49-F238E27FC236}">
                  <a16:creationId xmlns:a16="http://schemas.microsoft.com/office/drawing/2014/main" id="{60D5245F-4910-27C8-E0E2-2C4064CEA739}"/>
                </a:ext>
              </a:extLst>
            </p:cNvPr>
            <p:cNvGrpSpPr/>
            <p:nvPr/>
          </p:nvGrpSpPr>
          <p:grpSpPr>
            <a:xfrm>
              <a:off x="9869398" y="289556"/>
              <a:ext cx="998459" cy="334849"/>
              <a:chOff x="9701652" y="287718"/>
              <a:chExt cx="998459" cy="334849"/>
            </a:xfrm>
          </p:grpSpPr>
          <p:pic>
            <p:nvPicPr>
              <p:cNvPr id="14" name="Picture 13" descr="Icon&#10;&#10;Description automatically generated">
                <a:extLst>
                  <a:ext uri="{FF2B5EF4-FFF2-40B4-BE49-F238E27FC236}">
                    <a16:creationId xmlns:a16="http://schemas.microsoft.com/office/drawing/2014/main" id="{4137C627-C962-BECE-9A88-A1C90E9FD5E8}"/>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15" name="Straight Connector 14">
                <a:extLst>
                  <a:ext uri="{FF2B5EF4-FFF2-40B4-BE49-F238E27FC236}">
                    <a16:creationId xmlns:a16="http://schemas.microsoft.com/office/drawing/2014/main" id="{EC6F76A1-4997-29CF-2BD0-0031808379C8}"/>
                  </a:ext>
                </a:extLst>
              </p:cNvPr>
              <p:cNvCxnSpPr>
                <a:cxnSpLocks/>
              </p:cNvCxnSpPr>
              <p:nvPr/>
            </p:nvCxnSpPr>
            <p:spPr>
              <a:xfrm>
                <a:off x="10700111" y="287718"/>
                <a:ext cx="0" cy="334849"/>
              </a:xfrm>
              <a:prstGeom prst="line">
                <a:avLst/>
              </a:prstGeom>
              <a:noFill/>
              <a:ln w="9525" cap="flat" cmpd="sng" algn="ctr">
                <a:solidFill>
                  <a:srgbClr val="000000"/>
                </a:solidFill>
                <a:prstDash val="solid"/>
                <a:headEnd type="none" w="lg" len="med"/>
                <a:tailEnd type="none" w="lg" len="med"/>
              </a:ln>
              <a:effectLst/>
            </p:spPr>
          </p:cxnSp>
        </p:grpSp>
        <p:sp>
          <p:nvSpPr>
            <p:cNvPr id="13" name="Freeform 2">
              <a:extLst>
                <a:ext uri="{FF2B5EF4-FFF2-40B4-BE49-F238E27FC236}">
                  <a16:creationId xmlns:a16="http://schemas.microsoft.com/office/drawing/2014/main" id="{5A99959B-52FC-D46D-EB40-6F5D24183447}"/>
                </a:ext>
              </a:extLst>
            </p:cNvPr>
            <p:cNvSpPr/>
            <p:nvPr/>
          </p:nvSpPr>
          <p:spPr>
            <a:xfrm>
              <a:off x="10958127" y="222153"/>
              <a:ext cx="843348" cy="415804"/>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7"/>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9" name="Picture 8">
            <a:extLst>
              <a:ext uri="{FF2B5EF4-FFF2-40B4-BE49-F238E27FC236}">
                <a16:creationId xmlns:a16="http://schemas.microsoft.com/office/drawing/2014/main" id="{E31A6729-30A0-1315-2BE4-B41DB6E5DB65}"/>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2671563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5FADB-24C4-FC08-7AE7-77E96F027C5C}"/>
            </a:ext>
          </a:extLst>
        </p:cNvPr>
        <p:cNvGrpSpPr/>
        <p:nvPr/>
      </p:nvGrpSpPr>
      <p:grpSpPr>
        <a:xfrm>
          <a:off x="0" y="0"/>
          <a:ext cx="0" cy="0"/>
          <a:chOff x="0" y="0"/>
          <a:chExt cx="0" cy="0"/>
        </a:xfrm>
      </p:grpSpPr>
      <p:sp>
        <p:nvSpPr>
          <p:cNvPr id="157" name="Rounded Rectangle 156">
            <a:extLst>
              <a:ext uri="{FF2B5EF4-FFF2-40B4-BE49-F238E27FC236}">
                <a16:creationId xmlns:a16="http://schemas.microsoft.com/office/drawing/2014/main" id="{89257CC8-FD58-24BC-ACE1-951B8110F74C}"/>
              </a:ext>
            </a:extLst>
          </p:cNvPr>
          <p:cNvSpPr/>
          <p:nvPr/>
        </p:nvSpPr>
        <p:spPr>
          <a:xfrm>
            <a:off x="1304698" y="2971311"/>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58" name="Rounded Rectangle 157">
            <a:extLst>
              <a:ext uri="{FF2B5EF4-FFF2-40B4-BE49-F238E27FC236}">
                <a16:creationId xmlns:a16="http://schemas.microsoft.com/office/drawing/2014/main" id="{45C5BC4A-4073-871A-46EE-CCFEFB95608A}"/>
              </a:ext>
            </a:extLst>
          </p:cNvPr>
          <p:cNvSpPr/>
          <p:nvPr/>
        </p:nvSpPr>
        <p:spPr>
          <a:xfrm>
            <a:off x="1304698" y="3520464"/>
            <a:ext cx="1381163" cy="380964"/>
          </a:xfrm>
          <a:prstGeom prst="roundRect">
            <a:avLst>
              <a:gd name="adj" fmla="val 9145"/>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59" name="Rounded Rectangle 158">
            <a:extLst>
              <a:ext uri="{FF2B5EF4-FFF2-40B4-BE49-F238E27FC236}">
                <a16:creationId xmlns:a16="http://schemas.microsoft.com/office/drawing/2014/main" id="{24331C66-C836-F471-E54C-9682F144D15E}"/>
              </a:ext>
            </a:extLst>
          </p:cNvPr>
          <p:cNvSpPr/>
          <p:nvPr/>
        </p:nvSpPr>
        <p:spPr>
          <a:xfrm>
            <a:off x="1304698" y="4054706"/>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0" name="Rounded Rectangle 159">
            <a:extLst>
              <a:ext uri="{FF2B5EF4-FFF2-40B4-BE49-F238E27FC236}">
                <a16:creationId xmlns:a16="http://schemas.microsoft.com/office/drawing/2014/main" id="{CB794A44-A0B8-71BA-3927-85D57182A3B8}"/>
              </a:ext>
            </a:extLst>
          </p:cNvPr>
          <p:cNvSpPr/>
          <p:nvPr/>
        </p:nvSpPr>
        <p:spPr>
          <a:xfrm>
            <a:off x="1304698" y="4604828"/>
            <a:ext cx="1381163" cy="380964"/>
          </a:xfrm>
          <a:prstGeom prst="roundRect">
            <a:avLst>
              <a:gd name="adj" fmla="val 14252"/>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56" name="Rounded Rectangle 155">
            <a:extLst>
              <a:ext uri="{FF2B5EF4-FFF2-40B4-BE49-F238E27FC236}">
                <a16:creationId xmlns:a16="http://schemas.microsoft.com/office/drawing/2014/main" id="{E4DA2A74-E597-3B10-BA6E-DF3CB18F8FBD}"/>
              </a:ext>
            </a:extLst>
          </p:cNvPr>
          <p:cNvSpPr/>
          <p:nvPr/>
        </p:nvSpPr>
        <p:spPr>
          <a:xfrm>
            <a:off x="1304698" y="2442164"/>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6" name="Rounded Rectangle 105">
            <a:extLst>
              <a:ext uri="{FF2B5EF4-FFF2-40B4-BE49-F238E27FC236}">
                <a16:creationId xmlns:a16="http://schemas.microsoft.com/office/drawing/2014/main" id="{25AF60DA-AD52-3368-C483-CBFCCDC4014B}"/>
              </a:ext>
            </a:extLst>
          </p:cNvPr>
          <p:cNvSpPr/>
          <p:nvPr/>
        </p:nvSpPr>
        <p:spPr>
          <a:xfrm>
            <a:off x="3753116" y="2179380"/>
            <a:ext cx="785600" cy="3118339"/>
          </a:xfrm>
          <a:prstGeom prst="roundRect">
            <a:avLst>
              <a:gd name="adj" fmla="val 5660"/>
            </a:avLst>
          </a:prstGeom>
          <a:gradFill flip="none" rotWithShape="1">
            <a:gsLst>
              <a:gs pos="25000">
                <a:schemeClr val="bg1"/>
              </a:gs>
              <a:gs pos="0">
                <a:schemeClr val="accent5">
                  <a:lumMod val="20000"/>
                  <a:lumOff val="80000"/>
                </a:schemeClr>
              </a:gs>
              <a:gs pos="80000">
                <a:schemeClr val="bg1"/>
              </a:gs>
              <a:gs pos="100000">
                <a:schemeClr val="accent5">
                  <a:lumMod val="20000"/>
                  <a:lumOff val="8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52" name="Rounded Rectangle 151">
            <a:extLst>
              <a:ext uri="{FF2B5EF4-FFF2-40B4-BE49-F238E27FC236}">
                <a16:creationId xmlns:a16="http://schemas.microsoft.com/office/drawing/2014/main" id="{239DC589-1580-01E7-35FF-C4DF5E0F3D3E}"/>
              </a:ext>
            </a:extLst>
          </p:cNvPr>
          <p:cNvSpPr/>
          <p:nvPr/>
        </p:nvSpPr>
        <p:spPr>
          <a:xfrm>
            <a:off x="11728316" y="1199745"/>
            <a:ext cx="303038" cy="4437865"/>
          </a:xfrm>
          <a:prstGeom prst="roundRect">
            <a:avLst>
              <a:gd name="adj" fmla="val 12417"/>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50" name="Rounded Rectangle 149">
            <a:extLst>
              <a:ext uri="{FF2B5EF4-FFF2-40B4-BE49-F238E27FC236}">
                <a16:creationId xmlns:a16="http://schemas.microsoft.com/office/drawing/2014/main" id="{988B0B4F-F0C2-5F9E-B4A8-860BF81DB171}"/>
              </a:ext>
            </a:extLst>
          </p:cNvPr>
          <p:cNvSpPr/>
          <p:nvPr/>
        </p:nvSpPr>
        <p:spPr>
          <a:xfrm>
            <a:off x="11328840" y="1199745"/>
            <a:ext cx="303038" cy="4437865"/>
          </a:xfrm>
          <a:prstGeom prst="roundRect">
            <a:avLst>
              <a:gd name="adj" fmla="val 12417"/>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47" name="Rounded Rectangle 146">
            <a:extLst>
              <a:ext uri="{FF2B5EF4-FFF2-40B4-BE49-F238E27FC236}">
                <a16:creationId xmlns:a16="http://schemas.microsoft.com/office/drawing/2014/main" id="{90841E71-8B8B-46BF-3BE4-6448B8C87D22}"/>
              </a:ext>
            </a:extLst>
          </p:cNvPr>
          <p:cNvSpPr/>
          <p:nvPr/>
        </p:nvSpPr>
        <p:spPr>
          <a:xfrm>
            <a:off x="8802222" y="2154777"/>
            <a:ext cx="1524042" cy="3460077"/>
          </a:xfrm>
          <a:prstGeom prst="roundRect">
            <a:avLst>
              <a:gd name="adj" fmla="val 5660"/>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98" name="Rounded Rectangle 97">
            <a:extLst>
              <a:ext uri="{FF2B5EF4-FFF2-40B4-BE49-F238E27FC236}">
                <a16:creationId xmlns:a16="http://schemas.microsoft.com/office/drawing/2014/main" id="{E60983DD-EB8A-6A99-6463-0EBE8CEB1AC0}"/>
              </a:ext>
            </a:extLst>
          </p:cNvPr>
          <p:cNvSpPr/>
          <p:nvPr/>
        </p:nvSpPr>
        <p:spPr>
          <a:xfrm>
            <a:off x="6218866" y="282514"/>
            <a:ext cx="1946338" cy="796984"/>
          </a:xfrm>
          <a:prstGeom prst="roundRect">
            <a:avLst>
              <a:gd name="adj" fmla="val 5590"/>
            </a:avLst>
          </a:prstGeom>
          <a:noFill/>
          <a:ln>
            <a:solidFill>
              <a:srgbClr val="00206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92" name="Rounded Rectangle 91">
            <a:extLst>
              <a:ext uri="{FF2B5EF4-FFF2-40B4-BE49-F238E27FC236}">
                <a16:creationId xmlns:a16="http://schemas.microsoft.com/office/drawing/2014/main" id="{C9FC655C-2FA5-5248-F976-D297E5F6CF13}"/>
              </a:ext>
            </a:extLst>
          </p:cNvPr>
          <p:cNvSpPr/>
          <p:nvPr/>
        </p:nvSpPr>
        <p:spPr>
          <a:xfrm>
            <a:off x="4742437" y="2132229"/>
            <a:ext cx="2228911" cy="3142943"/>
          </a:xfrm>
          <a:prstGeom prst="roundRect">
            <a:avLst>
              <a:gd name="adj" fmla="val 5660"/>
            </a:avLst>
          </a:prstGeom>
          <a:gradFill flip="none" rotWithShape="1">
            <a:gsLst>
              <a:gs pos="12000">
                <a:schemeClr val="accent5">
                  <a:lumMod val="5000"/>
                  <a:lumOff val="95000"/>
                </a:schemeClr>
              </a:gs>
              <a:gs pos="87000">
                <a:schemeClr val="accent5">
                  <a:lumMod val="20000"/>
                  <a:lumOff val="80000"/>
                </a:schemeClr>
              </a:gs>
              <a:gs pos="0">
                <a:schemeClr val="bg1"/>
              </a:gs>
              <a:gs pos="100000">
                <a:schemeClr val="accent5">
                  <a:lumMod val="30000"/>
                  <a:lumOff val="7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pic>
        <p:nvPicPr>
          <p:cNvPr id="2" name="Image 0" descr=" ">
            <a:extLst>
              <a:ext uri="{FF2B5EF4-FFF2-40B4-BE49-F238E27FC236}">
                <a16:creationId xmlns:a16="http://schemas.microsoft.com/office/drawing/2014/main" id="{3BEFFF63-189B-D8E9-9776-5E7EE2545B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28817" y="3625805"/>
            <a:ext cx="168399" cy="194424"/>
          </a:xfrm>
          <a:prstGeom prst="rect">
            <a:avLst/>
          </a:prstGeom>
        </p:spPr>
      </p:pic>
      <p:pic>
        <p:nvPicPr>
          <p:cNvPr id="6" name="Image 4" descr=" ">
            <a:extLst>
              <a:ext uri="{FF2B5EF4-FFF2-40B4-BE49-F238E27FC236}">
                <a16:creationId xmlns:a16="http://schemas.microsoft.com/office/drawing/2014/main" id="{88A725A8-10D8-0BA8-111F-B536BED08A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40550" y="2160810"/>
            <a:ext cx="438162" cy="2590547"/>
          </a:xfrm>
          <a:prstGeom prst="rect">
            <a:avLst/>
          </a:prstGeom>
        </p:spPr>
      </p:pic>
      <p:sp>
        <p:nvSpPr>
          <p:cNvPr id="22" name="Shape 2">
            <a:extLst>
              <a:ext uri="{FF2B5EF4-FFF2-40B4-BE49-F238E27FC236}">
                <a16:creationId xmlns:a16="http://schemas.microsoft.com/office/drawing/2014/main" id="{6BFBC604-3906-A3DC-74A1-9654D3A2D829}"/>
              </a:ext>
            </a:extLst>
          </p:cNvPr>
          <p:cNvSpPr/>
          <p:nvPr/>
        </p:nvSpPr>
        <p:spPr>
          <a:xfrm rot="5400000">
            <a:off x="5714860" y="1464499"/>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3" name="Shape 3">
            <a:extLst>
              <a:ext uri="{FF2B5EF4-FFF2-40B4-BE49-F238E27FC236}">
                <a16:creationId xmlns:a16="http://schemas.microsoft.com/office/drawing/2014/main" id="{86FAA191-CB7A-F8C8-48B9-B141D11B3B9B}"/>
              </a:ext>
            </a:extLst>
          </p:cNvPr>
          <p:cNvSpPr/>
          <p:nvPr/>
        </p:nvSpPr>
        <p:spPr>
          <a:xfrm rot="5400000">
            <a:off x="5705663" y="3349205"/>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4" name="Shape 4">
            <a:extLst>
              <a:ext uri="{FF2B5EF4-FFF2-40B4-BE49-F238E27FC236}">
                <a16:creationId xmlns:a16="http://schemas.microsoft.com/office/drawing/2014/main" id="{D8CBA161-C5E7-1054-FF3F-3DCF8F9D455C}"/>
              </a:ext>
            </a:extLst>
          </p:cNvPr>
          <p:cNvSpPr/>
          <p:nvPr/>
        </p:nvSpPr>
        <p:spPr>
          <a:xfrm rot="5400000">
            <a:off x="5543733" y="2701568"/>
            <a:ext cx="628667" cy="2038151"/>
          </a:xfrm>
          <a:prstGeom prst="roundRect">
            <a:avLst>
              <a:gd name="adj" fmla="val 3272"/>
            </a:avLst>
          </a:prstGeom>
          <a:no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5" name="Shape 5">
            <a:extLst>
              <a:ext uri="{FF2B5EF4-FFF2-40B4-BE49-F238E27FC236}">
                <a16:creationId xmlns:a16="http://schemas.microsoft.com/office/drawing/2014/main" id="{FBEBB35E-9255-F44A-BB7A-8610DD0DFB34}"/>
              </a:ext>
            </a:extLst>
          </p:cNvPr>
          <p:cNvSpPr/>
          <p:nvPr/>
        </p:nvSpPr>
        <p:spPr>
          <a:xfrm rot="5400000">
            <a:off x="4972216" y="3558735"/>
            <a:ext cx="266707" cy="323818"/>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6" name="Shape 6">
            <a:extLst>
              <a:ext uri="{FF2B5EF4-FFF2-40B4-BE49-F238E27FC236}">
                <a16:creationId xmlns:a16="http://schemas.microsoft.com/office/drawing/2014/main" id="{CB26C30A-5B6A-7E91-9857-B357B6827A1B}"/>
              </a:ext>
            </a:extLst>
          </p:cNvPr>
          <p:cNvSpPr/>
          <p:nvPr/>
        </p:nvSpPr>
        <p:spPr>
          <a:xfrm rot="5400000">
            <a:off x="5643747" y="3525400"/>
            <a:ext cx="266707" cy="390487"/>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7" name="Shape 7">
            <a:extLst>
              <a:ext uri="{FF2B5EF4-FFF2-40B4-BE49-F238E27FC236}">
                <a16:creationId xmlns:a16="http://schemas.microsoft.com/office/drawing/2014/main" id="{52D059DE-F26C-4754-7AB8-2C255A7FB991}"/>
              </a:ext>
            </a:extLst>
          </p:cNvPr>
          <p:cNvSpPr/>
          <p:nvPr/>
        </p:nvSpPr>
        <p:spPr>
          <a:xfrm rot="5400000">
            <a:off x="6405768" y="3468256"/>
            <a:ext cx="266707" cy="504776"/>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1" name="Shape 1">
            <a:extLst>
              <a:ext uri="{FF2B5EF4-FFF2-40B4-BE49-F238E27FC236}">
                <a16:creationId xmlns:a16="http://schemas.microsoft.com/office/drawing/2014/main" id="{6B6EC05F-BFEE-BF08-9700-2BE20E4A7961}"/>
              </a:ext>
            </a:extLst>
          </p:cNvPr>
          <p:cNvSpPr/>
          <p:nvPr/>
        </p:nvSpPr>
        <p:spPr>
          <a:xfrm rot="10800000">
            <a:off x="3076428" y="2707173"/>
            <a:ext cx="304808" cy="2038151"/>
          </a:xfrm>
          <a:prstGeom prst="roundRect">
            <a:avLst>
              <a:gd name="adj" fmla="val 6749"/>
            </a:avLst>
          </a:prstGeom>
          <a:solidFill>
            <a:srgbClr val="05B0F0"/>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Text 12">
            <a:extLst>
              <a:ext uri="{FF2B5EF4-FFF2-40B4-BE49-F238E27FC236}">
                <a16:creationId xmlns:a16="http://schemas.microsoft.com/office/drawing/2014/main" id="{C807D7ED-34D1-8D1A-CAA4-C5E743DAAB76}"/>
              </a:ext>
            </a:extLst>
          </p:cNvPr>
          <p:cNvSpPr/>
          <p:nvPr/>
        </p:nvSpPr>
        <p:spPr>
          <a:xfrm rot="5400000">
            <a:off x="2685891" y="3664342"/>
            <a:ext cx="1085880"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Realtime Streaming</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Text 13">
            <a:extLst>
              <a:ext uri="{FF2B5EF4-FFF2-40B4-BE49-F238E27FC236}">
                <a16:creationId xmlns:a16="http://schemas.microsoft.com/office/drawing/2014/main" id="{8D99A3F8-D1D8-6A59-BC51-2686FAC1B595}"/>
              </a:ext>
            </a:extLst>
          </p:cNvPr>
          <p:cNvSpPr/>
          <p:nvPr/>
        </p:nvSpPr>
        <p:spPr>
          <a:xfrm rot="21600000">
            <a:off x="5324682" y="2435122"/>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Open Sans Regular" pitchFamily="34" charset="0"/>
                <a:ea typeface="Open Sans Regular" pitchFamily="34" charset="-122"/>
                <a:cs typeface="Open Sans Regular" pitchFamily="34" charset="-120"/>
              </a:rPr>
              <a:t>Batch Processing</a:t>
            </a: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Text 14">
            <a:extLst>
              <a:ext uri="{FF2B5EF4-FFF2-40B4-BE49-F238E27FC236}">
                <a16:creationId xmlns:a16="http://schemas.microsoft.com/office/drawing/2014/main" id="{1453B373-37B1-FA18-ACE7-8BEC61B38552}"/>
              </a:ext>
            </a:extLst>
          </p:cNvPr>
          <p:cNvSpPr/>
          <p:nvPr/>
        </p:nvSpPr>
        <p:spPr>
          <a:xfrm rot="21600000">
            <a:off x="5361580" y="4301612"/>
            <a:ext cx="990627"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err="1">
                <a:ln>
                  <a:noFill/>
                </a:ln>
                <a:solidFill>
                  <a:prstClr val="white"/>
                </a:solidFill>
                <a:effectLst/>
                <a:uLnTx/>
                <a:uFillTx/>
                <a:latin typeface="Open Sans Regular" pitchFamily="34" charset="0"/>
                <a:ea typeface="Open Sans Regular" pitchFamily="34" charset="-122"/>
                <a:cs typeface="Open Sans Regular" pitchFamily="34" charset="-120"/>
              </a:rPr>
              <a:t>Contextualisation</a:t>
            </a: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 15">
            <a:extLst>
              <a:ext uri="{FF2B5EF4-FFF2-40B4-BE49-F238E27FC236}">
                <a16:creationId xmlns:a16="http://schemas.microsoft.com/office/drawing/2014/main" id="{141EAD5E-D24C-52E2-F93C-A2473D753CF8}"/>
              </a:ext>
            </a:extLst>
          </p:cNvPr>
          <p:cNvSpPr/>
          <p:nvPr/>
        </p:nvSpPr>
        <p:spPr>
          <a:xfrm rot="21600000">
            <a:off x="4936638" y="4776069"/>
            <a:ext cx="1803449"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Model Deployment from Edge on Cloud</a:t>
            </a:r>
            <a:endParaRPr kumimoji="0" lang="en-US" sz="7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42" name="Text 16">
            <a:extLst>
              <a:ext uri="{FF2B5EF4-FFF2-40B4-BE49-F238E27FC236}">
                <a16:creationId xmlns:a16="http://schemas.microsoft.com/office/drawing/2014/main" id="{C904D3EB-92D7-B055-0C7B-8D4B52F8F802}"/>
              </a:ext>
            </a:extLst>
          </p:cNvPr>
          <p:cNvSpPr/>
          <p:nvPr/>
        </p:nvSpPr>
        <p:spPr>
          <a:xfrm rot="21600000">
            <a:off x="4948525" y="3666122"/>
            <a:ext cx="323859"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Open Sans Regular" pitchFamily="34" charset="0"/>
                <a:ea typeface="Open Sans Regular" pitchFamily="34" charset="-122"/>
                <a:cs typeface="Open Sans Regular" pitchFamily="34" charset="-120"/>
              </a:rPr>
              <a:t>Raw</a:t>
            </a: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ext 17">
            <a:extLst>
              <a:ext uri="{FF2B5EF4-FFF2-40B4-BE49-F238E27FC236}">
                <a16:creationId xmlns:a16="http://schemas.microsoft.com/office/drawing/2014/main" id="{B965CD84-446E-BED8-549A-25AB45979D94}"/>
              </a:ext>
            </a:extLst>
          </p:cNvPr>
          <p:cNvSpPr/>
          <p:nvPr/>
        </p:nvSpPr>
        <p:spPr>
          <a:xfrm rot="21600000">
            <a:off x="5599712" y="3663499"/>
            <a:ext cx="352435"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Open Sans Regular" pitchFamily="34" charset="0"/>
                <a:ea typeface="Open Sans Regular" pitchFamily="34" charset="-122"/>
                <a:cs typeface="Open Sans Regular" pitchFamily="34" charset="-120"/>
              </a:rPr>
              <a:t>Clean</a:t>
            </a: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 18">
            <a:extLst>
              <a:ext uri="{FF2B5EF4-FFF2-40B4-BE49-F238E27FC236}">
                <a16:creationId xmlns:a16="http://schemas.microsoft.com/office/drawing/2014/main" id="{DBB109A1-3EFC-CD8D-79A0-1353390D4C40}"/>
              </a:ext>
            </a:extLst>
          </p:cNvPr>
          <p:cNvSpPr/>
          <p:nvPr/>
        </p:nvSpPr>
        <p:spPr>
          <a:xfrm rot="21600000">
            <a:off x="6304302" y="3663499"/>
            <a:ext cx="466738"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Open Sans Regular" pitchFamily="34" charset="0"/>
                <a:ea typeface="Open Sans Regular" pitchFamily="34" charset="-122"/>
                <a:cs typeface="Open Sans Regular" pitchFamily="34" charset="-120"/>
              </a:rPr>
              <a:t>Curated</a:t>
            </a: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Shape 19">
            <a:extLst>
              <a:ext uri="{FF2B5EF4-FFF2-40B4-BE49-F238E27FC236}">
                <a16:creationId xmlns:a16="http://schemas.microsoft.com/office/drawing/2014/main" id="{E74C7B37-D26B-7903-5F5C-6CC84F45AA92}"/>
              </a:ext>
            </a:extLst>
          </p:cNvPr>
          <p:cNvSpPr/>
          <p:nvPr/>
        </p:nvSpPr>
        <p:spPr>
          <a:xfrm rot="10800000">
            <a:off x="3915045" y="2303152"/>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Shape 20">
            <a:extLst>
              <a:ext uri="{FF2B5EF4-FFF2-40B4-BE49-F238E27FC236}">
                <a16:creationId xmlns:a16="http://schemas.microsoft.com/office/drawing/2014/main" id="{511A4625-C28E-31FD-64A5-F54EAB1A22F2}"/>
              </a:ext>
            </a:extLst>
          </p:cNvPr>
          <p:cNvSpPr/>
          <p:nvPr/>
        </p:nvSpPr>
        <p:spPr>
          <a:xfrm rot="10800000">
            <a:off x="3915045" y="3274607"/>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Shape 21">
            <a:extLst>
              <a:ext uri="{FF2B5EF4-FFF2-40B4-BE49-F238E27FC236}">
                <a16:creationId xmlns:a16="http://schemas.microsoft.com/office/drawing/2014/main" id="{599E11E5-8C23-98A7-A20F-A99AA2CFA623}"/>
              </a:ext>
            </a:extLst>
          </p:cNvPr>
          <p:cNvSpPr/>
          <p:nvPr/>
        </p:nvSpPr>
        <p:spPr>
          <a:xfrm rot="10800000">
            <a:off x="3915045" y="4246062"/>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Text 22">
            <a:extLst>
              <a:ext uri="{FF2B5EF4-FFF2-40B4-BE49-F238E27FC236}">
                <a16:creationId xmlns:a16="http://schemas.microsoft.com/office/drawing/2014/main" id="{BDEF3EC8-B866-B256-3063-2005FFECC1B4}"/>
              </a:ext>
            </a:extLst>
          </p:cNvPr>
          <p:cNvSpPr/>
          <p:nvPr/>
        </p:nvSpPr>
        <p:spPr>
          <a:xfrm rot="5400000">
            <a:off x="3717951" y="2652743"/>
            <a:ext cx="852598" cy="238102"/>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AI/Applications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Text 25">
            <a:extLst>
              <a:ext uri="{FF2B5EF4-FFF2-40B4-BE49-F238E27FC236}">
                <a16:creationId xmlns:a16="http://schemas.microsoft.com/office/drawing/2014/main" id="{3A29DF02-674A-7ABB-CF0A-E78255926CA9}"/>
              </a:ext>
            </a:extLst>
          </p:cNvPr>
          <p:cNvSpPr/>
          <p:nvPr/>
        </p:nvSpPr>
        <p:spPr>
          <a:xfrm rot="21600000">
            <a:off x="3659278" y="1724781"/>
            <a:ext cx="948102" cy="35658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MSD Azure IOT Operations</a:t>
            </a:r>
            <a:endParaRPr kumimoji="0" lang="en-US" sz="1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2" name="Text 26">
            <a:extLst>
              <a:ext uri="{FF2B5EF4-FFF2-40B4-BE49-F238E27FC236}">
                <a16:creationId xmlns:a16="http://schemas.microsoft.com/office/drawing/2014/main" id="{D0ABD35D-B0B4-3472-C1DA-6BCDE3A5820B}"/>
              </a:ext>
            </a:extLst>
          </p:cNvPr>
          <p:cNvSpPr/>
          <p:nvPr/>
        </p:nvSpPr>
        <p:spPr>
          <a:xfrm rot="21600000">
            <a:off x="5122831" y="1414822"/>
            <a:ext cx="1946338" cy="31643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Data Lakehouse on Cloud</a:t>
            </a:r>
            <a:endParaRPr kumimoji="0" lang="en-US" sz="105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3" name="Text 27">
            <a:extLst>
              <a:ext uri="{FF2B5EF4-FFF2-40B4-BE49-F238E27FC236}">
                <a16:creationId xmlns:a16="http://schemas.microsoft.com/office/drawing/2014/main" id="{2128052B-7357-BBE8-583A-3B3B2D0A48FF}"/>
              </a:ext>
            </a:extLst>
          </p:cNvPr>
          <p:cNvSpPr/>
          <p:nvPr/>
        </p:nvSpPr>
        <p:spPr>
          <a:xfrm rot="21600000">
            <a:off x="7239499" y="1395447"/>
            <a:ext cx="1641828" cy="35121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7030A0"/>
                </a:solidFill>
                <a:effectLst/>
                <a:uLnTx/>
                <a:uFillTx/>
                <a:latin typeface="Open Sans Regular" pitchFamily="34" charset="0"/>
                <a:ea typeface="Open Sans Regular" pitchFamily="34" charset="-122"/>
                <a:cs typeface="Open Sans Regular" pitchFamily="34" charset="-120"/>
              </a:rPr>
              <a:t>Application and Services</a:t>
            </a:r>
            <a:endParaRPr kumimoji="0" lang="en-US" sz="1050" b="1" i="0" u="none" strike="noStrike" kern="1200" cap="none" spc="0" normalizeH="0" baseline="0" noProof="0">
              <a:ln>
                <a:noFill/>
              </a:ln>
              <a:solidFill>
                <a:srgbClr val="7030A0"/>
              </a:solidFill>
              <a:effectLst/>
              <a:uLnTx/>
              <a:uFillTx/>
              <a:latin typeface="Calibri" panose="020F0502020204030204"/>
              <a:ea typeface="+mn-ea"/>
              <a:cs typeface="+mn-cs"/>
            </a:endParaRPr>
          </a:p>
        </p:txBody>
      </p:sp>
      <p:sp>
        <p:nvSpPr>
          <p:cNvPr id="54" name="Text 28">
            <a:extLst>
              <a:ext uri="{FF2B5EF4-FFF2-40B4-BE49-F238E27FC236}">
                <a16:creationId xmlns:a16="http://schemas.microsoft.com/office/drawing/2014/main" id="{00F23FE4-038C-5835-112E-832642E101B5}"/>
              </a:ext>
            </a:extLst>
          </p:cNvPr>
          <p:cNvSpPr/>
          <p:nvPr/>
        </p:nvSpPr>
        <p:spPr>
          <a:xfrm rot="21600000">
            <a:off x="8988451" y="1634709"/>
            <a:ext cx="1174782" cy="38890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Inform Decision Makers/Support Decision making</a:t>
            </a:r>
            <a:endParaRPr kumimoji="0" lang="en-US" sz="1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5" name="Text 29">
            <a:extLst>
              <a:ext uri="{FF2B5EF4-FFF2-40B4-BE49-F238E27FC236}">
                <a16:creationId xmlns:a16="http://schemas.microsoft.com/office/drawing/2014/main" id="{00DC618F-0A02-6137-51CE-6091AC41C4A7}"/>
              </a:ext>
            </a:extLst>
          </p:cNvPr>
          <p:cNvSpPr/>
          <p:nvPr/>
        </p:nvSpPr>
        <p:spPr>
          <a:xfrm rot="5400000">
            <a:off x="7416253" y="3368300"/>
            <a:ext cx="1879432" cy="242235"/>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Insights Serving Layer through Integration</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GenAI</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Text 34">
            <a:extLst>
              <a:ext uri="{FF2B5EF4-FFF2-40B4-BE49-F238E27FC236}">
                <a16:creationId xmlns:a16="http://schemas.microsoft.com/office/drawing/2014/main" id="{48A31363-6D0B-95F4-9D3F-E11731A0E1A8}"/>
              </a:ext>
            </a:extLst>
          </p:cNvPr>
          <p:cNvSpPr/>
          <p:nvPr/>
        </p:nvSpPr>
        <p:spPr>
          <a:xfrm rot="5400000">
            <a:off x="3774550" y="3625974"/>
            <a:ext cx="752495" cy="238102"/>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Text 35">
            <a:extLst>
              <a:ext uri="{FF2B5EF4-FFF2-40B4-BE49-F238E27FC236}">
                <a16:creationId xmlns:a16="http://schemas.microsoft.com/office/drawing/2014/main" id="{0BC426B9-A0A3-A048-29C0-33B716409188}"/>
              </a:ext>
            </a:extLst>
          </p:cNvPr>
          <p:cNvSpPr/>
          <p:nvPr/>
        </p:nvSpPr>
        <p:spPr>
          <a:xfrm rot="5400000">
            <a:off x="3814233" y="4605932"/>
            <a:ext cx="638192" cy="17143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Cloud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5" name="Image 24" descr=" ">
            <a:extLst>
              <a:ext uri="{FF2B5EF4-FFF2-40B4-BE49-F238E27FC236}">
                <a16:creationId xmlns:a16="http://schemas.microsoft.com/office/drawing/2014/main" id="{7CE171E1-C4FB-180D-2344-2BB3B96C131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44107" y="3817998"/>
            <a:ext cx="939438" cy="380963"/>
          </a:xfrm>
          <a:prstGeom prst="rect">
            <a:avLst/>
          </a:prstGeom>
        </p:spPr>
      </p:pic>
      <p:pic>
        <p:nvPicPr>
          <p:cNvPr id="66" name="Image 25" descr=" ">
            <a:extLst>
              <a:ext uri="{FF2B5EF4-FFF2-40B4-BE49-F238E27FC236}">
                <a16:creationId xmlns:a16="http://schemas.microsoft.com/office/drawing/2014/main" id="{94CA5A2C-A9C7-8ADB-7933-8F3D3275696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44107" y="2713206"/>
            <a:ext cx="939438" cy="380963"/>
          </a:xfrm>
          <a:prstGeom prst="rect">
            <a:avLst/>
          </a:prstGeom>
        </p:spPr>
      </p:pic>
      <p:pic>
        <p:nvPicPr>
          <p:cNvPr id="67" name="Image 26" descr=" ">
            <a:extLst>
              <a:ext uri="{FF2B5EF4-FFF2-40B4-BE49-F238E27FC236}">
                <a16:creationId xmlns:a16="http://schemas.microsoft.com/office/drawing/2014/main" id="{9F6CB41B-31EB-C5E1-D0C2-CFDC873080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44107" y="4370394"/>
            <a:ext cx="939438" cy="380963"/>
          </a:xfrm>
          <a:prstGeom prst="rect">
            <a:avLst/>
          </a:prstGeom>
        </p:spPr>
      </p:pic>
      <p:pic>
        <p:nvPicPr>
          <p:cNvPr id="68" name="Image 27" descr=" ">
            <a:extLst>
              <a:ext uri="{FF2B5EF4-FFF2-40B4-BE49-F238E27FC236}">
                <a16:creationId xmlns:a16="http://schemas.microsoft.com/office/drawing/2014/main" id="{24E91074-E5C3-DA3B-ABD7-F3ABA2A0CF9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44107" y="3265602"/>
            <a:ext cx="939438" cy="380963"/>
          </a:xfrm>
          <a:prstGeom prst="rect">
            <a:avLst/>
          </a:prstGeom>
        </p:spPr>
      </p:pic>
      <p:pic>
        <p:nvPicPr>
          <p:cNvPr id="69" name="Image 28" descr=" ">
            <a:extLst>
              <a:ext uri="{FF2B5EF4-FFF2-40B4-BE49-F238E27FC236}">
                <a16:creationId xmlns:a16="http://schemas.microsoft.com/office/drawing/2014/main" id="{78CC666C-67DA-B1EC-8AC6-33BF2CE0212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44107" y="2160810"/>
            <a:ext cx="939438" cy="380963"/>
          </a:xfrm>
          <a:prstGeom prst="rect">
            <a:avLst/>
          </a:prstGeom>
        </p:spPr>
      </p:pic>
      <p:sp>
        <p:nvSpPr>
          <p:cNvPr id="70" name="Text 39">
            <a:extLst>
              <a:ext uri="{FF2B5EF4-FFF2-40B4-BE49-F238E27FC236}">
                <a16:creationId xmlns:a16="http://schemas.microsoft.com/office/drawing/2014/main" id="{27C21F47-E9D0-9E2E-FB9F-331A7E623CC2}"/>
              </a:ext>
            </a:extLst>
          </p:cNvPr>
          <p:cNvSpPr/>
          <p:nvPr/>
        </p:nvSpPr>
        <p:spPr>
          <a:xfrm>
            <a:off x="7238377" y="2221129"/>
            <a:ext cx="744428" cy="2222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Portal / Dashboarding</a:t>
            </a:r>
            <a:endParaRPr kumimoji="0" lang="en-US" sz="1800" b="0" i="0" u="none" strike="noStrike" kern="1200" cap="none" spc="0" normalizeH="0" baseline="0" noProof="0" err="1">
              <a:ln>
                <a:noFill/>
              </a:ln>
              <a:solidFill>
                <a:prstClr val="black"/>
              </a:solidFill>
              <a:effectLst/>
              <a:uLnTx/>
              <a:uFillTx/>
              <a:latin typeface="Calibri" panose="020F0502020204030204"/>
              <a:ea typeface="+mn-ea"/>
              <a:cs typeface="Calibri"/>
            </a:endParaRPr>
          </a:p>
        </p:txBody>
      </p:sp>
      <p:sp>
        <p:nvSpPr>
          <p:cNvPr id="71" name="Text 40">
            <a:extLst>
              <a:ext uri="{FF2B5EF4-FFF2-40B4-BE49-F238E27FC236}">
                <a16:creationId xmlns:a16="http://schemas.microsoft.com/office/drawing/2014/main" id="{6365E9A0-1795-0BB3-374C-CE72C0A63654}"/>
              </a:ext>
            </a:extLst>
          </p:cNvPr>
          <p:cNvSpPr/>
          <p:nvPr/>
        </p:nvSpPr>
        <p:spPr>
          <a:xfrm>
            <a:off x="7257809" y="2849718"/>
            <a:ext cx="70555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AI-ML</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Text 41">
            <a:extLst>
              <a:ext uri="{FF2B5EF4-FFF2-40B4-BE49-F238E27FC236}">
                <a16:creationId xmlns:a16="http://schemas.microsoft.com/office/drawing/2014/main" id="{685B2295-370D-A09C-F59A-CE56E6BDF76A}"/>
              </a:ext>
            </a:extLst>
          </p:cNvPr>
          <p:cNvSpPr/>
          <p:nvPr/>
        </p:nvSpPr>
        <p:spPr>
          <a:xfrm>
            <a:off x="7374428" y="3402114"/>
            <a:ext cx="47231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AI-MV</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Gen-AI</a:t>
            </a:r>
          </a:p>
        </p:txBody>
      </p:sp>
      <p:sp>
        <p:nvSpPr>
          <p:cNvPr id="73" name="Text 42">
            <a:extLst>
              <a:ext uri="{FF2B5EF4-FFF2-40B4-BE49-F238E27FC236}">
                <a16:creationId xmlns:a16="http://schemas.microsoft.com/office/drawing/2014/main" id="{3AE87A2A-C14A-7E1C-4068-BFF2C2198BB5}"/>
              </a:ext>
            </a:extLst>
          </p:cNvPr>
          <p:cNvSpPr/>
          <p:nvPr/>
        </p:nvSpPr>
        <p:spPr>
          <a:xfrm>
            <a:off x="7316124" y="3954510"/>
            <a:ext cx="595414"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err="1">
                <a:ln>
                  <a:noFill/>
                </a:ln>
                <a:solidFill>
                  <a:srgbClr val="FFFFFF">
                    <a:alpha val="100000"/>
                  </a:srgbClr>
                </a:solidFill>
                <a:effectLst/>
                <a:uLnTx/>
                <a:uFillTx/>
                <a:latin typeface="Open Sans Regular"/>
                <a:ea typeface="Open Sans Regular"/>
                <a:cs typeface="Open Sans Regular"/>
              </a:rPr>
              <a:t>PowerBI</a:t>
            </a:r>
            <a:endPar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sp>
        <p:nvSpPr>
          <p:cNvPr id="74" name="Text 43">
            <a:extLst>
              <a:ext uri="{FF2B5EF4-FFF2-40B4-BE49-F238E27FC236}">
                <a16:creationId xmlns:a16="http://schemas.microsoft.com/office/drawing/2014/main" id="{0EF8D3D6-1208-B6D0-555C-F5BCBA2894E3}"/>
              </a:ext>
            </a:extLst>
          </p:cNvPr>
          <p:cNvSpPr/>
          <p:nvPr/>
        </p:nvSpPr>
        <p:spPr>
          <a:xfrm>
            <a:off x="7348513" y="4506906"/>
            <a:ext cx="524146"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Analytics application</a:t>
            </a:r>
          </a:p>
        </p:txBody>
      </p:sp>
      <p:pic>
        <p:nvPicPr>
          <p:cNvPr id="75" name="Image 29" descr=" ">
            <a:extLst>
              <a:ext uri="{FF2B5EF4-FFF2-40B4-BE49-F238E27FC236}">
                <a16:creationId xmlns:a16="http://schemas.microsoft.com/office/drawing/2014/main" id="{5DF38B92-8226-3FD2-8E92-54673C8D920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63433" y="3982622"/>
            <a:ext cx="1181132" cy="380963"/>
          </a:xfrm>
          <a:prstGeom prst="rect">
            <a:avLst/>
          </a:prstGeom>
        </p:spPr>
      </p:pic>
      <p:pic>
        <p:nvPicPr>
          <p:cNvPr id="76" name="Image 30" descr=" ">
            <a:extLst>
              <a:ext uri="{FF2B5EF4-FFF2-40B4-BE49-F238E27FC236}">
                <a16:creationId xmlns:a16="http://schemas.microsoft.com/office/drawing/2014/main" id="{2A978B08-DDC8-E787-1757-985A43113BE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963433" y="2877830"/>
            <a:ext cx="1181132" cy="380963"/>
          </a:xfrm>
          <a:prstGeom prst="rect">
            <a:avLst/>
          </a:prstGeom>
        </p:spPr>
      </p:pic>
      <p:pic>
        <p:nvPicPr>
          <p:cNvPr id="77" name="Image 31" descr=" ">
            <a:extLst>
              <a:ext uri="{FF2B5EF4-FFF2-40B4-BE49-F238E27FC236}">
                <a16:creationId xmlns:a16="http://schemas.microsoft.com/office/drawing/2014/main" id="{108F0105-04D6-52C8-8A06-32CF49B15AE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4535018"/>
            <a:ext cx="1181132" cy="380963"/>
          </a:xfrm>
          <a:prstGeom prst="rect">
            <a:avLst/>
          </a:prstGeom>
        </p:spPr>
      </p:pic>
      <p:pic>
        <p:nvPicPr>
          <p:cNvPr id="78" name="Image 32" descr=" ">
            <a:extLst>
              <a:ext uri="{FF2B5EF4-FFF2-40B4-BE49-F238E27FC236}">
                <a16:creationId xmlns:a16="http://schemas.microsoft.com/office/drawing/2014/main" id="{31D1FB5C-3506-8B8D-B2B9-2A179C387F5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5080341"/>
            <a:ext cx="1181132" cy="380963"/>
          </a:xfrm>
          <a:prstGeom prst="rect">
            <a:avLst/>
          </a:prstGeom>
        </p:spPr>
      </p:pic>
      <p:pic>
        <p:nvPicPr>
          <p:cNvPr id="79" name="Image 33" descr=" ">
            <a:extLst>
              <a:ext uri="{FF2B5EF4-FFF2-40B4-BE49-F238E27FC236}">
                <a16:creationId xmlns:a16="http://schemas.microsoft.com/office/drawing/2014/main" id="{1674EF32-235A-015A-57F7-AFEF000E8BF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3430226"/>
            <a:ext cx="1181132" cy="380963"/>
          </a:xfrm>
          <a:prstGeom prst="rect">
            <a:avLst/>
          </a:prstGeom>
        </p:spPr>
      </p:pic>
      <p:pic>
        <p:nvPicPr>
          <p:cNvPr id="80" name="Image 34" descr=" ">
            <a:extLst>
              <a:ext uri="{FF2B5EF4-FFF2-40B4-BE49-F238E27FC236}">
                <a16:creationId xmlns:a16="http://schemas.microsoft.com/office/drawing/2014/main" id="{639445E1-E40C-525A-10B2-372E36FBD42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963433" y="2325434"/>
            <a:ext cx="1181132" cy="380963"/>
          </a:xfrm>
          <a:prstGeom prst="rect">
            <a:avLst/>
          </a:prstGeom>
        </p:spPr>
      </p:pic>
      <p:pic>
        <p:nvPicPr>
          <p:cNvPr id="83" name="Image 37" descr=" ">
            <a:extLst>
              <a:ext uri="{FF2B5EF4-FFF2-40B4-BE49-F238E27FC236}">
                <a16:creationId xmlns:a16="http://schemas.microsoft.com/office/drawing/2014/main" id="{3EC77883-DED7-BDD9-BA5F-53BE4457924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296076" y="3695099"/>
            <a:ext cx="252419" cy="70138"/>
          </a:xfrm>
          <a:prstGeom prst="rect">
            <a:avLst/>
          </a:prstGeom>
        </p:spPr>
      </p:pic>
      <p:pic>
        <p:nvPicPr>
          <p:cNvPr id="84" name="Image 38" descr=" ">
            <a:extLst>
              <a:ext uri="{FF2B5EF4-FFF2-40B4-BE49-F238E27FC236}">
                <a16:creationId xmlns:a16="http://schemas.microsoft.com/office/drawing/2014/main" id="{0570C7EC-BEAD-A93A-3E7C-5D17E18A84B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991420" y="3695099"/>
            <a:ext cx="271470" cy="70138"/>
          </a:xfrm>
          <a:prstGeom prst="rect">
            <a:avLst/>
          </a:prstGeom>
        </p:spPr>
      </p:pic>
      <p:sp>
        <p:nvSpPr>
          <p:cNvPr id="86" name="Text 44">
            <a:extLst>
              <a:ext uri="{FF2B5EF4-FFF2-40B4-BE49-F238E27FC236}">
                <a16:creationId xmlns:a16="http://schemas.microsoft.com/office/drawing/2014/main" id="{613A7781-E85F-BF5D-7659-0EE57BC874AC}"/>
              </a:ext>
            </a:extLst>
          </p:cNvPr>
          <p:cNvSpPr/>
          <p:nvPr/>
        </p:nvSpPr>
        <p:spPr>
          <a:xfrm>
            <a:off x="9160785" y="2398511"/>
            <a:ext cx="808652" cy="1389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endPar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endParaRP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Copilot</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(includes Gen-AI)</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87" name="Text 45">
            <a:extLst>
              <a:ext uri="{FF2B5EF4-FFF2-40B4-BE49-F238E27FC236}">
                <a16:creationId xmlns:a16="http://schemas.microsoft.com/office/drawing/2014/main" id="{D2670207-7470-1EA6-D4DC-A3B105E609F7}"/>
              </a:ext>
            </a:extLst>
          </p:cNvPr>
          <p:cNvSpPr/>
          <p:nvPr/>
        </p:nvSpPr>
        <p:spPr>
          <a:xfrm>
            <a:off x="9261891" y="2966721"/>
            <a:ext cx="584216" cy="212704"/>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Reports and Dashboards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Text 46">
            <a:extLst>
              <a:ext uri="{FF2B5EF4-FFF2-40B4-BE49-F238E27FC236}">
                <a16:creationId xmlns:a16="http://schemas.microsoft.com/office/drawing/2014/main" id="{056C609C-5692-D51E-FBC4-AFDE0A0EB9AD}"/>
              </a:ext>
            </a:extLst>
          </p:cNvPr>
          <p:cNvSpPr/>
          <p:nvPr/>
        </p:nvSpPr>
        <p:spPr>
          <a:xfrm>
            <a:off x="9195214" y="3519117"/>
            <a:ext cx="717570" cy="212704"/>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Chat Bots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Text 47">
            <a:extLst>
              <a:ext uri="{FF2B5EF4-FFF2-40B4-BE49-F238E27FC236}">
                <a16:creationId xmlns:a16="http://schemas.microsoft.com/office/drawing/2014/main" id="{6395AEE1-F0CC-3839-06C2-EBD24F6B631A}"/>
              </a:ext>
            </a:extLst>
          </p:cNvPr>
          <p:cNvSpPr/>
          <p:nvPr/>
        </p:nvSpPr>
        <p:spPr>
          <a:xfrm>
            <a:off x="9227280" y="4060781"/>
            <a:ext cx="708307" cy="232960"/>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Digital Twins</a:t>
            </a:r>
          </a:p>
        </p:txBody>
      </p:sp>
      <p:sp>
        <p:nvSpPr>
          <p:cNvPr id="90" name="Text 48">
            <a:extLst>
              <a:ext uri="{FF2B5EF4-FFF2-40B4-BE49-F238E27FC236}">
                <a16:creationId xmlns:a16="http://schemas.microsoft.com/office/drawing/2014/main" id="{0663804E-B141-731B-7EFE-1B4945832E71}"/>
              </a:ext>
            </a:extLst>
          </p:cNvPr>
          <p:cNvSpPr/>
          <p:nvPr/>
        </p:nvSpPr>
        <p:spPr>
          <a:xfrm>
            <a:off x="9212296" y="4652482"/>
            <a:ext cx="727095" cy="146035"/>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Intelligent App</a:t>
            </a:r>
            <a:endParaRPr kumimoji="0" lang="en-US" sz="750" b="0" i="0" u="none" strike="noStrike" kern="1200" cap="none" spc="0" normalizeH="0" baseline="0" noProof="0">
              <a:ln>
                <a:noFill/>
              </a:ln>
              <a:solidFill>
                <a:srgbClr val="000000"/>
              </a:solidFill>
              <a:effectLst/>
              <a:uLnTx/>
              <a:uFillTx/>
              <a:latin typeface="Calibri" panose="020F0502020204030204"/>
              <a:ea typeface="Open Sans Regular" pitchFamily="34" charset="-122"/>
              <a:cs typeface="Calibri" panose="020F0502020204030204"/>
            </a:endParaRPr>
          </a:p>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(including</a:t>
            </a: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 XR)</a:t>
            </a:r>
            <a:endParaRPr kumimoji="0" lang="en-US" sz="750" b="0" i="0" u="none" strike="noStrike" kern="1200" cap="none" spc="0" normalizeH="0" baseline="0" noProof="0">
              <a:ln>
                <a:noFill/>
              </a:ln>
              <a:solidFill>
                <a:prstClr val="black"/>
              </a:solidFill>
              <a:effectLst/>
              <a:uLnTx/>
              <a:uFillTx/>
              <a:latin typeface="Calibri" panose="020F0502020204030204"/>
              <a:ea typeface="Open Sans Regular"/>
              <a:cs typeface="Calibri"/>
            </a:endParaRPr>
          </a:p>
        </p:txBody>
      </p:sp>
      <p:sp>
        <p:nvSpPr>
          <p:cNvPr id="91" name="Text 49">
            <a:extLst>
              <a:ext uri="{FF2B5EF4-FFF2-40B4-BE49-F238E27FC236}">
                <a16:creationId xmlns:a16="http://schemas.microsoft.com/office/drawing/2014/main" id="{D8279B9A-B753-330C-C25B-073B69275901}"/>
              </a:ext>
            </a:extLst>
          </p:cNvPr>
          <p:cNvSpPr/>
          <p:nvPr/>
        </p:nvSpPr>
        <p:spPr>
          <a:xfrm>
            <a:off x="9212295" y="5228377"/>
            <a:ext cx="727095" cy="97241"/>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Real time Alerts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Text 8">
            <a:extLst>
              <a:ext uri="{FF2B5EF4-FFF2-40B4-BE49-F238E27FC236}">
                <a16:creationId xmlns:a16="http://schemas.microsoft.com/office/drawing/2014/main" id="{A7B8BFE9-6AE6-EEBD-1656-44DB1A34EE0D}"/>
              </a:ext>
            </a:extLst>
          </p:cNvPr>
          <p:cNvSpPr/>
          <p:nvPr/>
        </p:nvSpPr>
        <p:spPr>
          <a:xfrm>
            <a:off x="1411776" y="1730118"/>
            <a:ext cx="1179545" cy="2635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Data Sources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On-Prem &amp; Cloud</a:t>
            </a:r>
          </a:p>
        </p:txBody>
      </p:sp>
      <p:sp>
        <p:nvSpPr>
          <p:cNvPr id="123" name="Text 10">
            <a:extLst>
              <a:ext uri="{FF2B5EF4-FFF2-40B4-BE49-F238E27FC236}">
                <a16:creationId xmlns:a16="http://schemas.microsoft.com/office/drawing/2014/main" id="{862BF533-00DF-D959-3441-F3C2E828B4B2}"/>
              </a:ext>
            </a:extLst>
          </p:cNvPr>
          <p:cNvSpPr/>
          <p:nvPr/>
        </p:nvSpPr>
        <p:spPr>
          <a:xfrm>
            <a:off x="1469802" y="2502004"/>
            <a:ext cx="1050954" cy="2222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OT Data </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(Historian, SCADA, DCS)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Text 11">
            <a:extLst>
              <a:ext uri="{FF2B5EF4-FFF2-40B4-BE49-F238E27FC236}">
                <a16:creationId xmlns:a16="http://schemas.microsoft.com/office/drawing/2014/main" id="{315169EA-00B4-DB35-73F9-FD6EACA8A8E9}"/>
              </a:ext>
            </a:extLst>
          </p:cNvPr>
          <p:cNvSpPr/>
          <p:nvPr/>
        </p:nvSpPr>
        <p:spPr>
          <a:xfrm>
            <a:off x="1484090" y="3107824"/>
            <a:ext cx="1022378"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Internal Data (Owned)</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Text 36">
            <a:extLst>
              <a:ext uri="{FF2B5EF4-FFF2-40B4-BE49-F238E27FC236}">
                <a16:creationId xmlns:a16="http://schemas.microsoft.com/office/drawing/2014/main" id="{6ED39EED-33C1-9EEF-20A6-12FD7C988C10}"/>
              </a:ext>
            </a:extLst>
          </p:cNvPr>
          <p:cNvSpPr/>
          <p:nvPr/>
        </p:nvSpPr>
        <p:spPr>
          <a:xfrm>
            <a:off x="1655545" y="3656977"/>
            <a:ext cx="679469"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3rd Party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Text 37">
            <a:extLst>
              <a:ext uri="{FF2B5EF4-FFF2-40B4-BE49-F238E27FC236}">
                <a16:creationId xmlns:a16="http://schemas.microsoft.com/office/drawing/2014/main" id="{3D5BDDF4-7ACA-9BD2-CE2B-8B08CA32C0E5}"/>
              </a:ext>
            </a:extLst>
          </p:cNvPr>
          <p:cNvSpPr/>
          <p:nvPr/>
        </p:nvSpPr>
        <p:spPr>
          <a:xfrm>
            <a:off x="1565055" y="4191219"/>
            <a:ext cx="860449"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Unstructured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Text 38">
            <a:extLst>
              <a:ext uri="{FF2B5EF4-FFF2-40B4-BE49-F238E27FC236}">
                <a16:creationId xmlns:a16="http://schemas.microsoft.com/office/drawing/2014/main" id="{C58E9912-B365-E358-3F6A-525B09B6DB52}"/>
              </a:ext>
            </a:extLst>
          </p:cNvPr>
          <p:cNvSpPr/>
          <p:nvPr/>
        </p:nvSpPr>
        <p:spPr>
          <a:xfrm>
            <a:off x="1617444" y="4736579"/>
            <a:ext cx="755670"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Qualitative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Shape 2">
            <a:extLst>
              <a:ext uri="{FF2B5EF4-FFF2-40B4-BE49-F238E27FC236}">
                <a16:creationId xmlns:a16="http://schemas.microsoft.com/office/drawing/2014/main" id="{5CBEED5C-F0C6-F47C-CE2C-F4718792E32E}"/>
              </a:ext>
            </a:extLst>
          </p:cNvPr>
          <p:cNvSpPr/>
          <p:nvPr/>
        </p:nvSpPr>
        <p:spPr>
          <a:xfrm rot="5400000">
            <a:off x="5705662" y="2042715"/>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9" name="Text 13">
            <a:extLst>
              <a:ext uri="{FF2B5EF4-FFF2-40B4-BE49-F238E27FC236}">
                <a16:creationId xmlns:a16="http://schemas.microsoft.com/office/drawing/2014/main" id="{6EF02D10-1B79-FD6E-B949-22EB461DC49C}"/>
              </a:ext>
            </a:extLst>
          </p:cNvPr>
          <p:cNvSpPr/>
          <p:nvPr/>
        </p:nvSpPr>
        <p:spPr>
          <a:xfrm>
            <a:off x="5310719" y="3008539"/>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Open Sans Regular" pitchFamily="34" charset="0"/>
                <a:ea typeface="Open Sans Regular" pitchFamily="34" charset="-122"/>
                <a:cs typeface="Open Sans Regular" pitchFamily="34" charset="-120"/>
              </a:rPr>
              <a:t>GenAI</a:t>
            </a: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7" name="Picture 96" descr="A black background with text&#10;&#10;AI-generated content may be incorrect.">
            <a:extLst>
              <a:ext uri="{FF2B5EF4-FFF2-40B4-BE49-F238E27FC236}">
                <a16:creationId xmlns:a16="http://schemas.microsoft.com/office/drawing/2014/main" id="{6ABC50C4-CC07-4B1E-9A79-6E599419CEB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304302" y="299173"/>
            <a:ext cx="1742978" cy="706111"/>
          </a:xfrm>
          <a:prstGeom prst="rect">
            <a:avLst/>
          </a:prstGeom>
        </p:spPr>
      </p:pic>
      <p:cxnSp>
        <p:nvCxnSpPr>
          <p:cNvPr id="100" name="Elbow Connector 99">
            <a:extLst>
              <a:ext uri="{FF2B5EF4-FFF2-40B4-BE49-F238E27FC236}">
                <a16:creationId xmlns:a16="http://schemas.microsoft.com/office/drawing/2014/main" id="{EB3C2878-E4E2-3CC1-FE23-569F6D108648}"/>
              </a:ext>
            </a:extLst>
          </p:cNvPr>
          <p:cNvCxnSpPr>
            <a:cxnSpLocks/>
          </p:cNvCxnSpPr>
          <p:nvPr/>
        </p:nvCxnSpPr>
        <p:spPr>
          <a:xfrm rot="5400000">
            <a:off x="6469226" y="695849"/>
            <a:ext cx="289968" cy="1150321"/>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Elbow Connector 100">
            <a:extLst>
              <a:ext uri="{FF2B5EF4-FFF2-40B4-BE49-F238E27FC236}">
                <a16:creationId xmlns:a16="http://schemas.microsoft.com/office/drawing/2014/main" id="{8DA6A0FB-91E7-4AA2-7BD6-ECA61E95984B}"/>
              </a:ext>
            </a:extLst>
          </p:cNvPr>
          <p:cNvCxnSpPr>
            <a:cxnSpLocks/>
          </p:cNvCxnSpPr>
          <p:nvPr/>
        </p:nvCxnSpPr>
        <p:spPr>
          <a:xfrm rot="16200000" flipH="1">
            <a:off x="7461120" y="854275"/>
            <a:ext cx="270593" cy="814092"/>
          </a:xfrm>
          <a:prstGeom prst="bentConnector3">
            <a:avLst>
              <a:gd name="adj1" fmla="val 50000"/>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4D149CAC-FB81-12A0-B94D-3B33E13CDC68}"/>
              </a:ext>
            </a:extLst>
          </p:cNvPr>
          <p:cNvCxnSpPr/>
          <p:nvPr/>
        </p:nvCxnSpPr>
        <p:spPr>
          <a:xfrm flipH="1">
            <a:off x="4907848" y="5030660"/>
            <a:ext cx="1890907" cy="0"/>
          </a:xfrm>
          <a:prstGeom prst="straightConnector1">
            <a:avLst/>
          </a:prstGeom>
          <a:ln w="12700">
            <a:solidFill>
              <a:srgbClr val="00206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0" name="Rounded Rectangle 129">
            <a:extLst>
              <a:ext uri="{FF2B5EF4-FFF2-40B4-BE49-F238E27FC236}">
                <a16:creationId xmlns:a16="http://schemas.microsoft.com/office/drawing/2014/main" id="{05084D3C-47E0-A08D-9AC9-F5187846A371}"/>
              </a:ext>
            </a:extLst>
          </p:cNvPr>
          <p:cNvSpPr/>
          <p:nvPr/>
        </p:nvSpPr>
        <p:spPr>
          <a:xfrm>
            <a:off x="2919784" y="2151546"/>
            <a:ext cx="604332" cy="3142943"/>
          </a:xfrm>
          <a:prstGeom prst="roundRect">
            <a:avLst>
              <a:gd name="adj" fmla="val 5660"/>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35" name="Rounded Rectangle 134">
            <a:extLst>
              <a:ext uri="{FF2B5EF4-FFF2-40B4-BE49-F238E27FC236}">
                <a16:creationId xmlns:a16="http://schemas.microsoft.com/office/drawing/2014/main" id="{E8C79968-D2D6-ED81-0ACB-4BD5CDB94A15}"/>
              </a:ext>
            </a:extLst>
          </p:cNvPr>
          <p:cNvSpPr/>
          <p:nvPr/>
        </p:nvSpPr>
        <p:spPr>
          <a:xfrm>
            <a:off x="1209872" y="2154777"/>
            <a:ext cx="1590718" cy="3142944"/>
          </a:xfrm>
          <a:prstGeom prst="roundRect">
            <a:avLst>
              <a:gd name="adj" fmla="val 5660"/>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38" name="Rounded Rectangle 137">
            <a:extLst>
              <a:ext uri="{FF2B5EF4-FFF2-40B4-BE49-F238E27FC236}">
                <a16:creationId xmlns:a16="http://schemas.microsoft.com/office/drawing/2014/main" id="{3BF821CB-C486-0758-4581-20F3F6D5240E}"/>
              </a:ext>
            </a:extLst>
          </p:cNvPr>
          <p:cNvSpPr/>
          <p:nvPr/>
        </p:nvSpPr>
        <p:spPr>
          <a:xfrm>
            <a:off x="326443" y="1724502"/>
            <a:ext cx="418454" cy="4419168"/>
          </a:xfrm>
          <a:prstGeom prst="roundRect">
            <a:avLst>
              <a:gd name="adj" fmla="val 12417"/>
            </a:avLst>
          </a:prstGeom>
          <a:gradFill flip="none" rotWithShape="1">
            <a:gsLst>
              <a:gs pos="0">
                <a:schemeClr val="accent1">
                  <a:lumMod val="5000"/>
                  <a:lumOff val="95000"/>
                </a:schemeClr>
              </a:gs>
              <a:gs pos="31000">
                <a:schemeClr val="accent5">
                  <a:lumMod val="20000"/>
                  <a:lumOff val="80000"/>
                </a:schemeClr>
              </a:gs>
              <a:gs pos="77000">
                <a:schemeClr val="accent5">
                  <a:lumMod val="40000"/>
                  <a:lumOff val="60000"/>
                </a:schemeClr>
              </a:gs>
              <a:gs pos="100000">
                <a:srgbClr val="FFFFFF"/>
              </a:gs>
            </a:gsLst>
            <a:lin ang="5400000" scaled="1"/>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39" name="Rectangle 138">
            <a:extLst>
              <a:ext uri="{FF2B5EF4-FFF2-40B4-BE49-F238E27FC236}">
                <a16:creationId xmlns:a16="http://schemas.microsoft.com/office/drawing/2014/main" id="{FF675C39-83B9-163E-9FC4-F687AA326D6F}"/>
              </a:ext>
            </a:extLst>
          </p:cNvPr>
          <p:cNvSpPr/>
          <p:nvPr/>
        </p:nvSpPr>
        <p:spPr>
          <a:xfrm>
            <a:off x="338026" y="2149905"/>
            <a:ext cx="416356" cy="38319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400" b="1" i="0" u="none" strike="noStrike" kern="1200" cap="none" spc="0" normalizeH="0" baseline="0" noProof="0">
              <a:ln>
                <a:noFill/>
              </a:ln>
              <a:solidFill>
                <a:srgbClr val="002060"/>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2060"/>
              </a:solidFill>
              <a:effectLst/>
              <a:uLnTx/>
              <a:uFillTx/>
              <a:latin typeface="Segoe UI"/>
              <a:ea typeface="+mn-ea"/>
              <a:cs typeface="+mn-cs"/>
            </a:endParaRPr>
          </a:p>
        </p:txBody>
      </p:sp>
      <p:sp>
        <p:nvSpPr>
          <p:cNvPr id="141" name="Rounded Rectangle 140">
            <a:extLst>
              <a:ext uri="{FF2B5EF4-FFF2-40B4-BE49-F238E27FC236}">
                <a16:creationId xmlns:a16="http://schemas.microsoft.com/office/drawing/2014/main" id="{B3FECCBA-170E-0AAB-B0AE-78B1645A3C5F}"/>
              </a:ext>
            </a:extLst>
          </p:cNvPr>
          <p:cNvSpPr/>
          <p:nvPr/>
        </p:nvSpPr>
        <p:spPr>
          <a:xfrm>
            <a:off x="584196" y="1829105"/>
            <a:ext cx="418454" cy="4419168"/>
          </a:xfrm>
          <a:prstGeom prst="roundRect">
            <a:avLst>
              <a:gd name="adj" fmla="val 12417"/>
            </a:avLst>
          </a:prstGeom>
          <a:gradFill flip="none" rotWithShape="1">
            <a:gsLst>
              <a:gs pos="0">
                <a:schemeClr val="accent1">
                  <a:lumMod val="5000"/>
                  <a:lumOff val="95000"/>
                </a:schemeClr>
              </a:gs>
              <a:gs pos="31000">
                <a:schemeClr val="accent5">
                  <a:lumMod val="20000"/>
                  <a:lumOff val="80000"/>
                </a:schemeClr>
              </a:gs>
              <a:gs pos="77000">
                <a:schemeClr val="accent5">
                  <a:lumMod val="40000"/>
                  <a:lumOff val="60000"/>
                </a:schemeClr>
              </a:gs>
              <a:gs pos="100000">
                <a:srgbClr val="FFFFFF"/>
              </a:gs>
            </a:gsLst>
            <a:lin ang="5400000" scaled="1"/>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42" name="Rectangle 141">
            <a:extLst>
              <a:ext uri="{FF2B5EF4-FFF2-40B4-BE49-F238E27FC236}">
                <a16:creationId xmlns:a16="http://schemas.microsoft.com/office/drawing/2014/main" id="{D4E18D4F-0E41-AE36-524D-0F2C3F275E98}"/>
              </a:ext>
            </a:extLst>
          </p:cNvPr>
          <p:cNvSpPr/>
          <p:nvPr/>
        </p:nvSpPr>
        <p:spPr>
          <a:xfrm>
            <a:off x="595779" y="2254508"/>
            <a:ext cx="416356" cy="38319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400" b="1" i="0" u="none" strike="noStrike" kern="1200" cap="none" spc="0" normalizeH="0" baseline="0" noProof="0">
              <a:ln>
                <a:noFill/>
              </a:ln>
              <a:solidFill>
                <a:srgbClr val="002060"/>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2060"/>
              </a:solidFill>
              <a:effectLst/>
              <a:uLnTx/>
              <a:uFillTx/>
              <a:latin typeface="Segoe UI"/>
              <a:ea typeface="+mn-ea"/>
              <a:cs typeface="+mn-cs"/>
            </a:endParaRPr>
          </a:p>
        </p:txBody>
      </p:sp>
      <p:cxnSp>
        <p:nvCxnSpPr>
          <p:cNvPr id="143" name="Elbow Connector 142">
            <a:extLst>
              <a:ext uri="{FF2B5EF4-FFF2-40B4-BE49-F238E27FC236}">
                <a16:creationId xmlns:a16="http://schemas.microsoft.com/office/drawing/2014/main" id="{3B0264AD-5A31-5447-31ED-D8A30DDAB8BC}"/>
              </a:ext>
            </a:extLst>
          </p:cNvPr>
          <p:cNvCxnSpPr>
            <a:cxnSpLocks/>
          </p:cNvCxnSpPr>
          <p:nvPr/>
        </p:nvCxnSpPr>
        <p:spPr>
          <a:xfrm>
            <a:off x="6996803" y="5163344"/>
            <a:ext cx="1805419" cy="23556"/>
          </a:xfrm>
          <a:prstGeom prst="bentConnector3">
            <a:avLst>
              <a:gd name="adj1" fmla="val 50000"/>
            </a:avLst>
          </a:prstGeom>
          <a:ln w="12700">
            <a:solidFill>
              <a:srgbClr val="7030A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3" name="Rounded Rectangle 132">
            <a:extLst>
              <a:ext uri="{FF2B5EF4-FFF2-40B4-BE49-F238E27FC236}">
                <a16:creationId xmlns:a16="http://schemas.microsoft.com/office/drawing/2014/main" id="{837DA76F-57FB-E5B7-06DF-E006A3523761}"/>
              </a:ext>
            </a:extLst>
          </p:cNvPr>
          <p:cNvSpPr/>
          <p:nvPr/>
        </p:nvSpPr>
        <p:spPr>
          <a:xfrm>
            <a:off x="7498080" y="4918472"/>
            <a:ext cx="585465" cy="632765"/>
          </a:xfrm>
          <a:prstGeom prst="roundRect">
            <a:avLst>
              <a:gd name="adj" fmla="val 255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132" name="Picture 131">
            <a:extLst>
              <a:ext uri="{FF2B5EF4-FFF2-40B4-BE49-F238E27FC236}">
                <a16:creationId xmlns:a16="http://schemas.microsoft.com/office/drawing/2014/main" id="{6F77EDA4-7FC1-86BF-8939-6C0FA642DC64}"/>
              </a:ext>
              <a:ext uri="{C183D7F6-B498-43B3-948B-1728B52AA6E4}">
                <adec:decorative xmlns:adec="http://schemas.microsoft.com/office/drawing/2017/decorative" val="1"/>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7560212" y="4986319"/>
            <a:ext cx="478715" cy="478714"/>
          </a:xfrm>
          <a:prstGeom prst="rect">
            <a:avLst/>
          </a:prstGeom>
          <a:effectLst/>
        </p:spPr>
      </p:pic>
      <p:sp>
        <p:nvSpPr>
          <p:cNvPr id="148" name="Rounded Rectangle 147">
            <a:extLst>
              <a:ext uri="{FF2B5EF4-FFF2-40B4-BE49-F238E27FC236}">
                <a16:creationId xmlns:a16="http://schemas.microsoft.com/office/drawing/2014/main" id="{15B79852-94D4-2A49-DC3F-4D94A3B26C22}"/>
              </a:ext>
            </a:extLst>
          </p:cNvPr>
          <p:cNvSpPr/>
          <p:nvPr/>
        </p:nvSpPr>
        <p:spPr>
          <a:xfrm>
            <a:off x="10473728" y="1199745"/>
            <a:ext cx="303038" cy="4437865"/>
          </a:xfrm>
          <a:prstGeom prst="roundRect">
            <a:avLst>
              <a:gd name="adj" fmla="val 12417"/>
            </a:avLst>
          </a:prstGeom>
          <a:gradFill flip="none" rotWithShape="1">
            <a:gsLst>
              <a:gs pos="0">
                <a:schemeClr val="accent6">
                  <a:lumMod val="0"/>
                  <a:lumOff val="100000"/>
                </a:schemeClr>
              </a:gs>
              <a:gs pos="29000">
                <a:schemeClr val="accent6">
                  <a:lumMod val="0"/>
                  <a:lumOff val="100000"/>
                </a:schemeClr>
              </a:gs>
              <a:gs pos="100000">
                <a:schemeClr val="accent6">
                  <a:lumMod val="60000"/>
                  <a:lumOff val="40000"/>
                </a:schemeClr>
              </a:gs>
            </a:gsLst>
            <a:path path="circle">
              <a:fillToRect l="50000" t="-80000" r="50000" b="18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56" name="Text 30">
            <a:extLst>
              <a:ext uri="{FF2B5EF4-FFF2-40B4-BE49-F238E27FC236}">
                <a16:creationId xmlns:a16="http://schemas.microsoft.com/office/drawing/2014/main" id="{2A607265-3C11-F75F-74C5-0F631E00682A}"/>
              </a:ext>
            </a:extLst>
          </p:cNvPr>
          <p:cNvSpPr/>
          <p:nvPr/>
        </p:nvSpPr>
        <p:spPr>
          <a:xfrm rot="5400000">
            <a:off x="9444185" y="3352009"/>
            <a:ext cx="2352739"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Data Governance, Security and Compliance</a:t>
            </a:r>
            <a:endParaRPr kumimoji="0" lang="en-US" sz="9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7" name="Text 31">
            <a:extLst>
              <a:ext uri="{FF2B5EF4-FFF2-40B4-BE49-F238E27FC236}">
                <a16:creationId xmlns:a16="http://schemas.microsoft.com/office/drawing/2014/main" id="{90A7798D-4AF9-0DC2-C404-C706403F994D}"/>
              </a:ext>
            </a:extLst>
          </p:cNvPr>
          <p:cNvSpPr/>
          <p:nvPr/>
        </p:nvSpPr>
        <p:spPr>
          <a:xfrm rot="5400000">
            <a:off x="9615988" y="3352009"/>
            <a:ext cx="3733902"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Strategy, Domain Consulting, Technology &amp; Analytics Consulting</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Text 33">
            <a:extLst>
              <a:ext uri="{FF2B5EF4-FFF2-40B4-BE49-F238E27FC236}">
                <a16:creationId xmlns:a16="http://schemas.microsoft.com/office/drawing/2014/main" id="{BA2A7871-E4F4-00DD-DB91-DA0BF1A080A3}"/>
              </a:ext>
            </a:extLst>
          </p:cNvPr>
          <p:cNvSpPr/>
          <p:nvPr/>
        </p:nvSpPr>
        <p:spPr>
          <a:xfrm rot="5400000">
            <a:off x="10903495" y="3352009"/>
            <a:ext cx="1952678"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Program and Change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Rounded Rectangle 148">
            <a:extLst>
              <a:ext uri="{FF2B5EF4-FFF2-40B4-BE49-F238E27FC236}">
                <a16:creationId xmlns:a16="http://schemas.microsoft.com/office/drawing/2014/main" id="{685B6068-2FD7-80FE-17CD-07D8C5D4CBEA}"/>
              </a:ext>
            </a:extLst>
          </p:cNvPr>
          <p:cNvSpPr/>
          <p:nvPr/>
        </p:nvSpPr>
        <p:spPr>
          <a:xfrm>
            <a:off x="10912124" y="1199745"/>
            <a:ext cx="303038" cy="4437865"/>
          </a:xfrm>
          <a:prstGeom prst="roundRect">
            <a:avLst>
              <a:gd name="adj" fmla="val 12417"/>
            </a:avLst>
          </a:prstGeom>
          <a:gradFill flip="none" rotWithShape="1">
            <a:gsLst>
              <a:gs pos="0">
                <a:schemeClr val="accent6">
                  <a:lumMod val="0"/>
                  <a:lumOff val="100000"/>
                </a:schemeClr>
              </a:gs>
              <a:gs pos="29000">
                <a:schemeClr val="accent6">
                  <a:lumMod val="0"/>
                  <a:lumOff val="100000"/>
                </a:schemeClr>
              </a:gs>
              <a:gs pos="100000">
                <a:schemeClr val="accent6">
                  <a:lumMod val="60000"/>
                  <a:lumOff val="40000"/>
                </a:schemeClr>
              </a:gs>
            </a:gsLst>
            <a:path path="circle">
              <a:fillToRect l="50000" t="-80000" r="50000" b="18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58" name="Text 32">
            <a:extLst>
              <a:ext uri="{FF2B5EF4-FFF2-40B4-BE49-F238E27FC236}">
                <a16:creationId xmlns:a16="http://schemas.microsoft.com/office/drawing/2014/main" id="{4EB6B8E4-302A-EE04-9BE2-5D63FF24E5CF}"/>
              </a:ext>
            </a:extLst>
          </p:cNvPr>
          <p:cNvSpPr/>
          <p:nvPr/>
        </p:nvSpPr>
        <p:spPr>
          <a:xfrm rot="5400000">
            <a:off x="10258304" y="3352009"/>
            <a:ext cx="1590718"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Enterprise Data Architecture</a:t>
            </a:r>
            <a:endParaRPr kumimoji="0" lang="en-US" sz="9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154" name="Rounded Rectangle 153">
            <a:extLst>
              <a:ext uri="{FF2B5EF4-FFF2-40B4-BE49-F238E27FC236}">
                <a16:creationId xmlns:a16="http://schemas.microsoft.com/office/drawing/2014/main" id="{C5FEC892-E34A-C87A-76D1-CE962AF06C08}"/>
              </a:ext>
            </a:extLst>
          </p:cNvPr>
          <p:cNvSpPr/>
          <p:nvPr/>
        </p:nvSpPr>
        <p:spPr>
          <a:xfrm rot="16200000">
            <a:off x="5600694" y="1335222"/>
            <a:ext cx="303038" cy="9106150"/>
          </a:xfrm>
          <a:prstGeom prst="roundRect">
            <a:avLst>
              <a:gd name="adj" fmla="val 12417"/>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49" name="Text 23">
            <a:extLst>
              <a:ext uri="{FF2B5EF4-FFF2-40B4-BE49-F238E27FC236}">
                <a16:creationId xmlns:a16="http://schemas.microsoft.com/office/drawing/2014/main" id="{CE59B255-CFEB-C726-1989-D46A2A0C3F84}"/>
              </a:ext>
            </a:extLst>
          </p:cNvPr>
          <p:cNvSpPr/>
          <p:nvPr/>
        </p:nvSpPr>
        <p:spPr>
          <a:xfrm rot="21600000">
            <a:off x="4309849" y="5837378"/>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Catalog with Active Metadata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Rounded Rectangle 154">
            <a:extLst>
              <a:ext uri="{FF2B5EF4-FFF2-40B4-BE49-F238E27FC236}">
                <a16:creationId xmlns:a16="http://schemas.microsoft.com/office/drawing/2014/main" id="{A985A93A-45D9-EA19-DCF9-E4109180BD47}"/>
              </a:ext>
            </a:extLst>
          </p:cNvPr>
          <p:cNvSpPr/>
          <p:nvPr/>
        </p:nvSpPr>
        <p:spPr>
          <a:xfrm rot="16200000">
            <a:off x="5609092" y="1726075"/>
            <a:ext cx="303038" cy="9131310"/>
          </a:xfrm>
          <a:prstGeom prst="roundRect">
            <a:avLst>
              <a:gd name="adj" fmla="val 12417"/>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50" name="Text 24">
            <a:extLst>
              <a:ext uri="{FF2B5EF4-FFF2-40B4-BE49-F238E27FC236}">
                <a16:creationId xmlns:a16="http://schemas.microsoft.com/office/drawing/2014/main" id="{81468652-7D13-603E-9260-620D4BB4A3CE}"/>
              </a:ext>
            </a:extLst>
          </p:cNvPr>
          <p:cNvSpPr/>
          <p:nvPr/>
        </p:nvSpPr>
        <p:spPr>
          <a:xfrm rot="21600000">
            <a:off x="4308594" y="6237417"/>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Observability and Data Operations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61" name="Group 160">
            <a:extLst>
              <a:ext uri="{FF2B5EF4-FFF2-40B4-BE49-F238E27FC236}">
                <a16:creationId xmlns:a16="http://schemas.microsoft.com/office/drawing/2014/main" id="{81525C5B-385C-113A-2B71-E741DAC9D5D5}"/>
              </a:ext>
            </a:extLst>
          </p:cNvPr>
          <p:cNvGrpSpPr/>
          <p:nvPr/>
        </p:nvGrpSpPr>
        <p:grpSpPr>
          <a:xfrm>
            <a:off x="0" y="0"/>
            <a:ext cx="45719" cy="6871643"/>
            <a:chOff x="-2140" y="0"/>
            <a:chExt cx="127247" cy="6858000"/>
          </a:xfrm>
        </p:grpSpPr>
        <p:sp>
          <p:nvSpPr>
            <p:cNvPr id="162" name="Rectangle 161">
              <a:extLst>
                <a:ext uri="{FF2B5EF4-FFF2-40B4-BE49-F238E27FC236}">
                  <a16:creationId xmlns:a16="http://schemas.microsoft.com/office/drawing/2014/main" id="{DA9C3316-4B2B-9D2F-4192-7776AA23DAB5}"/>
                </a:ext>
              </a:extLst>
            </p:cNvPr>
            <p:cNvSpPr/>
            <p:nvPr/>
          </p:nvSpPr>
          <p:spPr>
            <a:xfrm>
              <a:off x="-1" y="0"/>
              <a:ext cx="125108" cy="3429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3" name="Rectangle 162">
              <a:extLst>
                <a:ext uri="{FF2B5EF4-FFF2-40B4-BE49-F238E27FC236}">
                  <a16:creationId xmlns:a16="http://schemas.microsoft.com/office/drawing/2014/main" id="{2294318D-263C-7702-75A0-C38456155E25}"/>
                </a:ext>
              </a:extLst>
            </p:cNvPr>
            <p:cNvSpPr/>
            <p:nvPr/>
          </p:nvSpPr>
          <p:spPr>
            <a:xfrm>
              <a:off x="-2140" y="3428999"/>
              <a:ext cx="125108" cy="3429001"/>
            </a:xfrm>
            <a:prstGeom prst="rect">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pic>
        <p:nvPicPr>
          <p:cNvPr id="11" name="Vector 82" descr="preencoded.png">
            <a:extLst>
              <a:ext uri="{FF2B5EF4-FFF2-40B4-BE49-F238E27FC236}">
                <a16:creationId xmlns:a16="http://schemas.microsoft.com/office/drawing/2014/main" id="{8A038D48-E07B-A458-CFF1-C4ACEC098928}"/>
              </a:ext>
            </a:extLst>
          </p:cNvPr>
          <p:cNvPicPr>
            <a:picLocks noChangeAspect="1"/>
          </p:cNvPicPr>
          <p:nvPr/>
        </p:nvPicPr>
        <p:blipFill>
          <a:blip r:embed="rId15"/>
          <a:srcRect/>
          <a:stretch/>
        </p:blipFill>
        <p:spPr>
          <a:xfrm>
            <a:off x="360824" y="890146"/>
            <a:ext cx="1838325" cy="38100"/>
          </a:xfrm>
          <a:prstGeom prst="rect">
            <a:avLst/>
          </a:prstGeom>
        </p:spPr>
      </p:pic>
      <p:sp>
        <p:nvSpPr>
          <p:cNvPr id="3" name="Rectangle 2">
            <a:extLst>
              <a:ext uri="{FF2B5EF4-FFF2-40B4-BE49-F238E27FC236}">
                <a16:creationId xmlns:a16="http://schemas.microsoft.com/office/drawing/2014/main" id="{94A5D4FD-43CC-09CB-66B5-F484F8495D3C}"/>
              </a:ext>
            </a:extLst>
          </p:cNvPr>
          <p:cNvSpPr/>
          <p:nvPr/>
        </p:nvSpPr>
        <p:spPr>
          <a:xfrm>
            <a:off x="4948346" y="1754184"/>
            <a:ext cx="3836275" cy="195819"/>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a:ln>
                  <a:noFill/>
                </a:ln>
                <a:solidFill>
                  <a:prstClr val="white"/>
                </a:solidFill>
                <a:effectLst/>
                <a:uLnTx/>
                <a:uFillTx/>
                <a:latin typeface="Segoe UI"/>
                <a:ea typeface="+mn-ea"/>
                <a:cs typeface="+mn-cs"/>
              </a:rPr>
              <a:t>MS </a:t>
            </a:r>
            <a:r>
              <a:rPr kumimoji="0" lang="nl-NL" sz="1200" b="1" i="0" u="none" strike="noStrike" kern="1200" cap="none" spc="0" normalizeH="0" baseline="0" noProof="0" err="1">
                <a:ln>
                  <a:noFill/>
                </a:ln>
                <a:solidFill>
                  <a:prstClr val="white"/>
                </a:solidFill>
                <a:effectLst/>
                <a:uLnTx/>
                <a:uFillTx/>
                <a:latin typeface="Segoe UI"/>
                <a:ea typeface="+mn-ea"/>
                <a:cs typeface="+mn-cs"/>
              </a:rPr>
              <a:t>Fabric</a:t>
            </a:r>
            <a:r>
              <a:rPr kumimoji="0" lang="nl-NL" sz="1200" b="1" i="0" u="none" strike="noStrike" kern="1200" cap="none" spc="0" normalizeH="0" baseline="0" noProof="0">
                <a:ln>
                  <a:noFill/>
                </a:ln>
                <a:solidFill>
                  <a:prstClr val="white"/>
                </a:solidFill>
                <a:effectLst/>
                <a:uLnTx/>
                <a:uFillTx/>
                <a:latin typeface="Segoe UI"/>
                <a:ea typeface="+mn-ea"/>
                <a:cs typeface="+mn-cs"/>
              </a:rPr>
              <a:t> IQ / </a:t>
            </a:r>
            <a:r>
              <a:rPr kumimoji="0" lang="nl-NL" sz="1200" b="1" i="0" u="none" strike="noStrike" kern="1200" cap="none" spc="0" normalizeH="0" baseline="0" noProof="0" err="1">
                <a:ln>
                  <a:noFill/>
                </a:ln>
                <a:solidFill>
                  <a:prstClr val="white"/>
                </a:solidFill>
                <a:effectLst/>
                <a:uLnTx/>
                <a:uFillTx/>
                <a:latin typeface="Segoe UI"/>
                <a:ea typeface="+mn-ea"/>
                <a:cs typeface="+mn-cs"/>
              </a:rPr>
              <a:t>Foundry</a:t>
            </a:r>
            <a:r>
              <a:rPr kumimoji="0" lang="nl-NL" sz="1200" b="1" i="0" u="none" strike="noStrike" kern="1200" cap="none" spc="0" normalizeH="0" baseline="0" noProof="0">
                <a:ln>
                  <a:noFill/>
                </a:ln>
                <a:solidFill>
                  <a:prstClr val="white"/>
                </a:solidFill>
                <a:effectLst/>
                <a:uLnTx/>
                <a:uFillTx/>
                <a:latin typeface="Segoe UI"/>
                <a:ea typeface="+mn-ea"/>
                <a:cs typeface="+mn-cs"/>
              </a:rPr>
              <a:t> IQ / </a:t>
            </a:r>
            <a:r>
              <a:rPr kumimoji="0" lang="nl-NL" sz="1200" b="1" i="0" u="none" strike="noStrike" kern="1200" cap="none" spc="0" normalizeH="0" baseline="0" noProof="0" err="1">
                <a:ln>
                  <a:noFill/>
                </a:ln>
                <a:solidFill>
                  <a:prstClr val="white"/>
                </a:solidFill>
                <a:effectLst/>
                <a:uLnTx/>
                <a:uFillTx/>
                <a:latin typeface="Segoe UI"/>
                <a:ea typeface="+mn-ea"/>
                <a:cs typeface="+mn-cs"/>
              </a:rPr>
              <a:t>Work</a:t>
            </a:r>
            <a:r>
              <a:rPr kumimoji="0" lang="nl-NL" sz="1200" b="1" i="0" u="none" strike="noStrike" kern="1200" cap="none" spc="0" normalizeH="0" baseline="0" noProof="0">
                <a:ln>
                  <a:noFill/>
                </a:ln>
                <a:solidFill>
                  <a:prstClr val="white"/>
                </a:solidFill>
                <a:effectLst/>
                <a:uLnTx/>
                <a:uFillTx/>
                <a:latin typeface="Segoe UI"/>
                <a:ea typeface="+mn-ea"/>
                <a:cs typeface="+mn-cs"/>
              </a:rPr>
              <a:t> IQ / Web IQ</a:t>
            </a:r>
            <a:endParaRPr kumimoji="0" lang="en-US" sz="1200" b="1" i="0" u="none" strike="noStrike" kern="1200" cap="none" spc="0" normalizeH="0" baseline="0" noProof="0">
              <a:ln>
                <a:noFill/>
              </a:ln>
              <a:solidFill>
                <a:prstClr val="white"/>
              </a:solidFill>
              <a:effectLst/>
              <a:uLnTx/>
              <a:uFillTx/>
              <a:latin typeface="Segoe UI"/>
              <a:ea typeface="+mn-ea"/>
              <a:cs typeface="+mn-cs"/>
            </a:endParaRPr>
          </a:p>
        </p:txBody>
      </p:sp>
      <p:sp>
        <p:nvSpPr>
          <p:cNvPr id="4" name="Rectangle 3">
            <a:extLst>
              <a:ext uri="{FF2B5EF4-FFF2-40B4-BE49-F238E27FC236}">
                <a16:creationId xmlns:a16="http://schemas.microsoft.com/office/drawing/2014/main" id="{9DDC07DB-CBCF-0D4A-3E1E-F5E7DAF74B1F}"/>
              </a:ext>
            </a:extLst>
          </p:cNvPr>
          <p:cNvSpPr/>
          <p:nvPr/>
        </p:nvSpPr>
        <p:spPr>
          <a:xfrm>
            <a:off x="8562271" y="2598107"/>
            <a:ext cx="1176890" cy="2328690"/>
          </a:xfrm>
          <a:prstGeom prst="rect">
            <a:avLst/>
          </a:prstGeom>
          <a:ln>
            <a:solidFill>
              <a:schemeClr val="tx1">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5" name="Freeform 2">
            <a:extLst>
              <a:ext uri="{FF2B5EF4-FFF2-40B4-BE49-F238E27FC236}">
                <a16:creationId xmlns:a16="http://schemas.microsoft.com/office/drawing/2014/main" id="{39394C2F-F082-D31E-ED91-24F181D43EE6}"/>
              </a:ext>
            </a:extLst>
          </p:cNvPr>
          <p:cNvSpPr/>
          <p:nvPr/>
        </p:nvSpPr>
        <p:spPr>
          <a:xfrm rot="16200000">
            <a:off x="8159888" y="3328790"/>
            <a:ext cx="1899731" cy="908352"/>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6"/>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pic>
        <p:nvPicPr>
          <p:cNvPr id="7" name="Graphic 6">
            <a:extLst>
              <a:ext uri="{FF2B5EF4-FFF2-40B4-BE49-F238E27FC236}">
                <a16:creationId xmlns:a16="http://schemas.microsoft.com/office/drawing/2014/main" id="{AF10AF3D-7942-5BDF-6C12-4E64EF8D3984}"/>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5015920" y="5368549"/>
            <a:ext cx="1703869" cy="302910"/>
          </a:xfrm>
          <a:prstGeom prst="rect">
            <a:avLst/>
          </a:prstGeom>
        </p:spPr>
      </p:pic>
      <p:pic>
        <p:nvPicPr>
          <p:cNvPr id="8" name="Picture 7">
            <a:extLst>
              <a:ext uri="{FF2B5EF4-FFF2-40B4-BE49-F238E27FC236}">
                <a16:creationId xmlns:a16="http://schemas.microsoft.com/office/drawing/2014/main" id="{49A0AE92-A54F-FE36-5B57-F19B9F9C20A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8" name="Group 17">
            <a:extLst>
              <a:ext uri="{FF2B5EF4-FFF2-40B4-BE49-F238E27FC236}">
                <a16:creationId xmlns:a16="http://schemas.microsoft.com/office/drawing/2014/main" id="{694B0AAF-AD82-23E8-F458-992F8DD65D7A}"/>
              </a:ext>
            </a:extLst>
          </p:cNvPr>
          <p:cNvGrpSpPr/>
          <p:nvPr/>
        </p:nvGrpSpPr>
        <p:grpSpPr>
          <a:xfrm>
            <a:off x="9014827" y="187732"/>
            <a:ext cx="2967951" cy="373289"/>
            <a:chOff x="7999373" y="268427"/>
            <a:chExt cx="2967951" cy="373289"/>
          </a:xfrm>
        </p:grpSpPr>
        <p:grpSp>
          <p:nvGrpSpPr>
            <p:cNvPr id="19" name="Group 18">
              <a:extLst>
                <a:ext uri="{FF2B5EF4-FFF2-40B4-BE49-F238E27FC236}">
                  <a16:creationId xmlns:a16="http://schemas.microsoft.com/office/drawing/2014/main" id="{C4EECB76-404B-DF7F-662A-B412120AC957}"/>
                </a:ext>
              </a:extLst>
            </p:cNvPr>
            <p:cNvGrpSpPr/>
            <p:nvPr/>
          </p:nvGrpSpPr>
          <p:grpSpPr>
            <a:xfrm>
              <a:off x="7999373" y="268427"/>
              <a:ext cx="2967951" cy="373289"/>
              <a:chOff x="8294129" y="283321"/>
              <a:chExt cx="2737864" cy="344350"/>
            </a:xfrm>
          </p:grpSpPr>
          <p:grpSp>
            <p:nvGrpSpPr>
              <p:cNvPr id="30" name="Group 29">
                <a:extLst>
                  <a:ext uri="{FF2B5EF4-FFF2-40B4-BE49-F238E27FC236}">
                    <a16:creationId xmlns:a16="http://schemas.microsoft.com/office/drawing/2014/main" id="{149FBF60-D912-4FB5-63DE-34CAE97900EC}"/>
                  </a:ext>
                </a:extLst>
              </p:cNvPr>
              <p:cNvGrpSpPr/>
              <p:nvPr/>
            </p:nvGrpSpPr>
            <p:grpSpPr>
              <a:xfrm>
                <a:off x="8294129" y="285357"/>
                <a:ext cx="1993819" cy="342314"/>
                <a:chOff x="8126383" y="283519"/>
                <a:chExt cx="1993819" cy="342314"/>
              </a:xfrm>
            </p:grpSpPr>
            <p:pic>
              <p:nvPicPr>
                <p:cNvPr id="32" name="Picture 31" descr="Icon&#10;&#10;Description automatically generated">
                  <a:extLst>
                    <a:ext uri="{FF2B5EF4-FFF2-40B4-BE49-F238E27FC236}">
                      <a16:creationId xmlns:a16="http://schemas.microsoft.com/office/drawing/2014/main" id="{DD109C44-52DF-630E-F35D-0E3811ABAAD1}"/>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33" name="Straight Connector 32">
                  <a:extLst>
                    <a:ext uri="{FF2B5EF4-FFF2-40B4-BE49-F238E27FC236}">
                      <a16:creationId xmlns:a16="http://schemas.microsoft.com/office/drawing/2014/main" id="{98390FD6-48AC-D933-D0B1-1CE8E68D31AF}"/>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34" name="Straight Connector 33">
                  <a:extLst>
                    <a:ext uri="{FF2B5EF4-FFF2-40B4-BE49-F238E27FC236}">
                      <a16:creationId xmlns:a16="http://schemas.microsoft.com/office/drawing/2014/main" id="{D2F9D6B5-1154-7376-9E80-16CD249F6818}"/>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31" name="Freeform 2">
                <a:extLst>
                  <a:ext uri="{FF2B5EF4-FFF2-40B4-BE49-F238E27FC236}">
                    <a16:creationId xmlns:a16="http://schemas.microsoft.com/office/drawing/2014/main" id="{5F5A0394-3913-C069-7246-BFE2C0E21AE5}"/>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6"/>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20" name="Graphic 19">
              <a:extLst>
                <a:ext uri="{FF2B5EF4-FFF2-40B4-BE49-F238E27FC236}">
                  <a16:creationId xmlns:a16="http://schemas.microsoft.com/office/drawing/2014/main" id="{69F33D6C-56BB-7734-AA93-52C28D6A4A15}"/>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8915011" y="307944"/>
              <a:ext cx="1170603" cy="249632"/>
            </a:xfrm>
            <a:prstGeom prst="rect">
              <a:avLst/>
            </a:prstGeom>
          </p:spPr>
        </p:pic>
      </p:grpSp>
      <p:sp>
        <p:nvSpPr>
          <p:cNvPr id="9" name="TextBox 8">
            <a:extLst>
              <a:ext uri="{FF2B5EF4-FFF2-40B4-BE49-F238E27FC236}">
                <a16:creationId xmlns:a16="http://schemas.microsoft.com/office/drawing/2014/main" id="{82B426A5-F28B-0543-C2FC-61859BDAF226}"/>
              </a:ext>
            </a:extLst>
          </p:cNvPr>
          <p:cNvSpPr txBox="1"/>
          <p:nvPr/>
        </p:nvSpPr>
        <p:spPr>
          <a:xfrm>
            <a:off x="2379226" y="316119"/>
            <a:ext cx="3508206" cy="584775"/>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w="38100">
                  <a:noFill/>
                </a:ln>
                <a:solidFill>
                  <a:srgbClr val="002060"/>
                </a:solidFill>
                <a:effectLst/>
                <a:uLnTx/>
                <a:uFillTx/>
                <a:latin typeface="Montserrat" pitchFamily="2" charset="77"/>
                <a:ea typeface="Roboto Black"/>
                <a:cs typeface="Poppins" panose="00000500000000000000" pitchFamily="2" charset="0"/>
              </a:rPr>
              <a:t>: </a:t>
            </a:r>
            <a:r>
              <a:rPr kumimoji="0" lang="en-US" sz="1600" b="1" i="0" u="none" strike="noStrike" kern="1200" cap="none" spc="0" normalizeH="0" baseline="0" noProof="0" err="1">
                <a:ln w="38100">
                  <a:noFill/>
                </a:ln>
                <a:solidFill>
                  <a:srgbClr val="002060"/>
                </a:solidFill>
                <a:effectLst/>
                <a:uLnTx/>
                <a:uFillTx/>
                <a:latin typeface="Montserrat" pitchFamily="2" charset="77"/>
                <a:ea typeface="Roboto Black"/>
                <a:cs typeface="Poppins" panose="00000500000000000000" pitchFamily="2" charset="0"/>
              </a:rPr>
              <a:t>Acuvate’s</a:t>
            </a:r>
            <a:r>
              <a:rPr kumimoji="0" lang="en-US" sz="1600" b="1" i="0" u="none" strike="noStrike" kern="1200" cap="none" spc="0" normalizeH="0" baseline="0" noProof="0">
                <a:ln w="38100">
                  <a:noFill/>
                </a:ln>
                <a:solidFill>
                  <a:srgbClr val="002060"/>
                </a:solidFill>
                <a:effectLst/>
                <a:uLnTx/>
                <a:uFillTx/>
                <a:latin typeface="Montserrat" pitchFamily="2" charset="77"/>
                <a:ea typeface="Roboto Black"/>
                <a:cs typeface="Poppins" panose="00000500000000000000" pitchFamily="2" charset="0"/>
              </a:rPr>
              <a:t> </a:t>
            </a:r>
            <a:r>
              <a:rPr kumimoji="0" lang="en-US" sz="1400" b="1" i="0" u="none" strike="noStrike" kern="1200" cap="none" spc="0" normalizeH="0" baseline="0" noProof="0">
                <a:ln w="38100">
                  <a:noFill/>
                </a:ln>
                <a:solidFill>
                  <a:srgbClr val="002060"/>
                </a:solidFill>
                <a:effectLst/>
                <a:uLnTx/>
                <a:uFillTx/>
                <a:latin typeface="Montserrat" pitchFamily="2" charset="77"/>
                <a:ea typeface="Roboto Black"/>
                <a:cs typeface="Poppins" panose="00000500000000000000" pitchFamily="2" charset="0"/>
              </a:rPr>
              <a:t>Industrial</a:t>
            </a:r>
            <a:r>
              <a:rPr kumimoji="0" lang="en-US" sz="1600" b="1" i="0" u="none" strike="noStrike" kern="1200" cap="none" spc="0" normalizeH="0" baseline="0" noProof="0">
                <a:ln w="38100">
                  <a:noFill/>
                </a:ln>
                <a:solidFill>
                  <a:srgbClr val="002060"/>
                </a:solidFill>
                <a:effectLst/>
                <a:uLnTx/>
                <a:uFillTx/>
                <a:latin typeface="Montserrat" pitchFamily="2" charset="77"/>
                <a:ea typeface="Roboto Black"/>
                <a:cs typeface="Poppins" panose="00000500000000000000" pitchFamily="2" charset="0"/>
              </a:rPr>
              <a:t> Intelligence Data &amp; AI Platform</a:t>
            </a:r>
            <a:endParaRPr kumimoji="0" lang="en-IN" sz="1600" b="1" i="0" u="none" strike="noStrike" kern="1200" cap="none" spc="0" normalizeH="0" baseline="0" noProof="0">
              <a:ln w="38100">
                <a:noFill/>
              </a:ln>
              <a:solidFill>
                <a:srgbClr val="002060"/>
              </a:solidFill>
              <a:effectLst/>
              <a:uLnTx/>
              <a:uFillTx/>
              <a:latin typeface="Montserrat" pitchFamily="2" charset="77"/>
              <a:ea typeface="Roboto Black" panose="02000000000000000000" pitchFamily="2" charset="0"/>
              <a:cs typeface="Poppins" panose="00000500000000000000" pitchFamily="2" charset="0"/>
            </a:endParaRPr>
          </a:p>
        </p:txBody>
      </p:sp>
      <p:pic>
        <p:nvPicPr>
          <p:cNvPr id="10" name="Picture 9" descr="A black background with a black square&#10;&#10;AI-generated content may be incorrect.">
            <a:extLst>
              <a:ext uri="{FF2B5EF4-FFF2-40B4-BE49-F238E27FC236}">
                <a16:creationId xmlns:a16="http://schemas.microsoft.com/office/drawing/2014/main" id="{E4788E3C-9485-E4E9-94A7-701906CF1D4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88677" y="369791"/>
            <a:ext cx="1946337" cy="381482"/>
          </a:xfrm>
          <a:prstGeom prst="rect">
            <a:avLst/>
          </a:prstGeom>
        </p:spPr>
      </p:pic>
    </p:spTree>
    <p:extLst>
      <p:ext uri="{BB962C8B-B14F-4D97-AF65-F5344CB8AC3E}">
        <p14:creationId xmlns:p14="http://schemas.microsoft.com/office/powerpoint/2010/main" val="48661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E273C-7D7A-D136-1D33-A040091B61B6}"/>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F3EF50F2-E559-C095-B31C-06CA3B92A80A}"/>
              </a:ext>
            </a:extLst>
          </p:cNvPr>
          <p:cNvGrpSpPr/>
          <p:nvPr/>
        </p:nvGrpSpPr>
        <p:grpSpPr>
          <a:xfrm>
            <a:off x="0" y="0"/>
            <a:ext cx="45719" cy="6871644"/>
            <a:chOff x="-2140" y="0"/>
            <a:chExt cx="127247" cy="6858000"/>
          </a:xfrm>
        </p:grpSpPr>
        <p:sp>
          <p:nvSpPr>
            <p:cNvPr id="63" name="Rectangle 62">
              <a:extLst>
                <a:ext uri="{FF2B5EF4-FFF2-40B4-BE49-F238E27FC236}">
                  <a16:creationId xmlns:a16="http://schemas.microsoft.com/office/drawing/2014/main" id="{F7F308BD-8647-4F4D-3E4F-705BF7B1F467}"/>
                </a:ext>
              </a:extLst>
            </p:cNvPr>
            <p:cNvSpPr/>
            <p:nvPr/>
          </p:nvSpPr>
          <p:spPr>
            <a:xfrm>
              <a:off x="0" y="0"/>
              <a:ext cx="125107" cy="3429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4" name="Rectangle 63">
              <a:extLst>
                <a:ext uri="{FF2B5EF4-FFF2-40B4-BE49-F238E27FC236}">
                  <a16:creationId xmlns:a16="http://schemas.microsoft.com/office/drawing/2014/main" id="{F171A2BF-D31C-5FE1-126D-18B86F8816C1}"/>
                </a:ext>
              </a:extLst>
            </p:cNvPr>
            <p:cNvSpPr/>
            <p:nvPr/>
          </p:nvSpPr>
          <p:spPr>
            <a:xfrm>
              <a:off x="-2140" y="3428999"/>
              <a:ext cx="125108" cy="3429001"/>
            </a:xfrm>
            <a:prstGeom prst="rect">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177" name="Text 16">
            <a:extLst>
              <a:ext uri="{FF2B5EF4-FFF2-40B4-BE49-F238E27FC236}">
                <a16:creationId xmlns:a16="http://schemas.microsoft.com/office/drawing/2014/main" id="{00B8015F-A852-0DE1-D621-596F975883E7}"/>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9" name="Shape 17">
            <a:extLst>
              <a:ext uri="{FF2B5EF4-FFF2-40B4-BE49-F238E27FC236}">
                <a16:creationId xmlns:a16="http://schemas.microsoft.com/office/drawing/2014/main" id="{5F53D837-43BB-E195-8646-4BDF0FFFB824}"/>
              </a:ext>
            </a:extLst>
          </p:cNvPr>
          <p:cNvSpPr/>
          <p:nvPr/>
        </p:nvSpPr>
        <p:spPr>
          <a:xfrm>
            <a:off x="288706" y="2076043"/>
            <a:ext cx="1371600" cy="4480560"/>
          </a:xfrm>
          <a:prstGeom prst="roundRect">
            <a:avLst>
              <a:gd name="adj" fmla="val 6667"/>
            </a:avLst>
          </a:prstGeom>
          <a:solidFill>
            <a:srgbClr val="002060"/>
          </a:solidFill>
          <a:ln w="9525">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1" name="Shape 18">
            <a:extLst>
              <a:ext uri="{FF2B5EF4-FFF2-40B4-BE49-F238E27FC236}">
                <a16:creationId xmlns:a16="http://schemas.microsoft.com/office/drawing/2014/main" id="{CE5BE5EA-74E9-AEC8-F32A-2986F3EE3802}"/>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3" name="Image 6" descr="preencoded.png">
            <a:extLst>
              <a:ext uri="{FF2B5EF4-FFF2-40B4-BE49-F238E27FC236}">
                <a16:creationId xmlns:a16="http://schemas.microsoft.com/office/drawing/2014/main" id="{9AF507F3-C216-A896-BF91-FCE7439AB278}"/>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5" name="Text 19">
            <a:extLst>
              <a:ext uri="{FF2B5EF4-FFF2-40B4-BE49-F238E27FC236}">
                <a16:creationId xmlns:a16="http://schemas.microsoft.com/office/drawing/2014/main" id="{0823FDAC-5544-C13B-CA59-807C8C3B6023}"/>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7" name="Text 20">
            <a:extLst>
              <a:ext uri="{FF2B5EF4-FFF2-40B4-BE49-F238E27FC236}">
                <a16:creationId xmlns:a16="http://schemas.microsoft.com/office/drawing/2014/main" id="{880043CE-B4AC-C751-78B0-376F5F154E86}"/>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189" name="Shape 21">
            <a:extLst>
              <a:ext uri="{FF2B5EF4-FFF2-40B4-BE49-F238E27FC236}">
                <a16:creationId xmlns:a16="http://schemas.microsoft.com/office/drawing/2014/main" id="{DE72EEEC-B693-C830-E186-12F973BD953A}"/>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1" name="Shape 22">
            <a:extLst>
              <a:ext uri="{FF2B5EF4-FFF2-40B4-BE49-F238E27FC236}">
                <a16:creationId xmlns:a16="http://schemas.microsoft.com/office/drawing/2014/main" id="{B96AEA96-1559-A57F-E614-69432ABAEFE4}"/>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93" name="Image 7" descr="preencoded.png">
            <a:extLst>
              <a:ext uri="{FF2B5EF4-FFF2-40B4-BE49-F238E27FC236}">
                <a16:creationId xmlns:a16="http://schemas.microsoft.com/office/drawing/2014/main" id="{5F4123A6-C469-66C5-4D6F-5257174DCD30}"/>
              </a:ext>
            </a:extLst>
          </p:cNvPr>
          <p:cNvPicPr>
            <a:picLocks noChangeAspect="1"/>
          </p:cNvPicPr>
          <p:nvPr/>
        </p:nvPicPr>
        <p:blipFill>
          <a:blip r:embed="rId4"/>
          <a:stretch>
            <a:fillRect/>
          </a:stretch>
        </p:blipFill>
        <p:spPr>
          <a:xfrm>
            <a:off x="2477048" y="1502897"/>
            <a:ext cx="140452" cy="140452"/>
          </a:xfrm>
          <a:prstGeom prst="rect">
            <a:avLst/>
          </a:prstGeom>
        </p:spPr>
      </p:pic>
      <p:sp>
        <p:nvSpPr>
          <p:cNvPr id="195" name="Text 23">
            <a:extLst>
              <a:ext uri="{FF2B5EF4-FFF2-40B4-BE49-F238E27FC236}">
                <a16:creationId xmlns:a16="http://schemas.microsoft.com/office/drawing/2014/main" id="{A058699A-7D4E-2107-17A7-51D9342114DB}"/>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7" name="Shape 24">
            <a:extLst>
              <a:ext uri="{FF2B5EF4-FFF2-40B4-BE49-F238E27FC236}">
                <a16:creationId xmlns:a16="http://schemas.microsoft.com/office/drawing/2014/main" id="{E7DD251C-2F51-BE63-18E4-AF1C3BC05B04}"/>
              </a:ext>
            </a:extLst>
          </p:cNvPr>
          <p:cNvSpPr/>
          <p:nvPr/>
        </p:nvSpPr>
        <p:spPr>
          <a:xfrm>
            <a:off x="2254666" y="2076043"/>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9" name="Shape 25">
            <a:extLst>
              <a:ext uri="{FF2B5EF4-FFF2-40B4-BE49-F238E27FC236}">
                <a16:creationId xmlns:a16="http://schemas.microsoft.com/office/drawing/2014/main" id="{1C6A997E-ECFD-FC0A-35B6-CDE3CA9E8462}"/>
              </a:ext>
            </a:extLst>
          </p:cNvPr>
          <p:cNvSpPr/>
          <p:nvPr/>
        </p:nvSpPr>
        <p:spPr>
          <a:xfrm>
            <a:off x="2364394" y="2185771"/>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01" name="Image 8" descr="preencoded.png">
            <a:extLst>
              <a:ext uri="{FF2B5EF4-FFF2-40B4-BE49-F238E27FC236}">
                <a16:creationId xmlns:a16="http://schemas.microsoft.com/office/drawing/2014/main" id="{B5A15703-EDFB-CC35-5D0E-1733893344BA}"/>
              </a:ext>
            </a:extLst>
          </p:cNvPr>
          <p:cNvPicPr>
            <a:picLocks noChangeAspect="1"/>
          </p:cNvPicPr>
          <p:nvPr/>
        </p:nvPicPr>
        <p:blipFill>
          <a:blip r:embed="rId5"/>
          <a:stretch>
            <a:fillRect/>
          </a:stretch>
        </p:blipFill>
        <p:spPr>
          <a:xfrm>
            <a:off x="2449982" y="2271359"/>
            <a:ext cx="158008" cy="158008"/>
          </a:xfrm>
          <a:prstGeom prst="rect">
            <a:avLst/>
          </a:prstGeom>
        </p:spPr>
      </p:pic>
      <p:sp>
        <p:nvSpPr>
          <p:cNvPr id="203" name="Text 26">
            <a:extLst>
              <a:ext uri="{FF2B5EF4-FFF2-40B4-BE49-F238E27FC236}">
                <a16:creationId xmlns:a16="http://schemas.microsoft.com/office/drawing/2014/main" id="{7F77C57F-8042-AE83-075E-454F2C1FEDC6}"/>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Falkor Surface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eShare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PNID.IO Digital Twins</a:t>
            </a:r>
          </a:p>
        </p:txBody>
      </p:sp>
      <p:sp>
        <p:nvSpPr>
          <p:cNvPr id="205" name="Shape 27">
            <a:extLst>
              <a:ext uri="{FF2B5EF4-FFF2-40B4-BE49-F238E27FC236}">
                <a16:creationId xmlns:a16="http://schemas.microsoft.com/office/drawing/2014/main" id="{AEDFC94F-AC91-6464-9CEE-7A828B6FD190}"/>
              </a:ext>
            </a:extLst>
          </p:cNvPr>
          <p:cNvSpPr/>
          <p:nvPr/>
        </p:nvSpPr>
        <p:spPr>
          <a:xfrm>
            <a:off x="3751234" y="2076043"/>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7" name="Shape 28">
            <a:extLst>
              <a:ext uri="{FF2B5EF4-FFF2-40B4-BE49-F238E27FC236}">
                <a16:creationId xmlns:a16="http://schemas.microsoft.com/office/drawing/2014/main" id="{7246B2A2-0663-BC64-5669-80C910CD1323}"/>
              </a:ext>
            </a:extLst>
          </p:cNvPr>
          <p:cNvSpPr/>
          <p:nvPr/>
        </p:nvSpPr>
        <p:spPr>
          <a:xfrm>
            <a:off x="3860962" y="2185771"/>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09" name="Image 9" descr="preencoded.png">
            <a:extLst>
              <a:ext uri="{FF2B5EF4-FFF2-40B4-BE49-F238E27FC236}">
                <a16:creationId xmlns:a16="http://schemas.microsoft.com/office/drawing/2014/main" id="{B7840183-33A9-A471-463E-2C64D343D1AC}"/>
              </a:ext>
            </a:extLst>
          </p:cNvPr>
          <p:cNvPicPr>
            <a:picLocks noChangeAspect="1"/>
          </p:cNvPicPr>
          <p:nvPr/>
        </p:nvPicPr>
        <p:blipFill>
          <a:blip r:embed="rId6"/>
          <a:stretch>
            <a:fillRect/>
          </a:stretch>
        </p:blipFill>
        <p:spPr>
          <a:xfrm>
            <a:off x="3946550" y="2271359"/>
            <a:ext cx="158008" cy="158008"/>
          </a:xfrm>
          <a:prstGeom prst="rect">
            <a:avLst/>
          </a:prstGeom>
        </p:spPr>
      </p:pic>
      <p:sp>
        <p:nvSpPr>
          <p:cNvPr id="211" name="Text 29">
            <a:extLst>
              <a:ext uri="{FF2B5EF4-FFF2-40B4-BE49-F238E27FC236}">
                <a16:creationId xmlns:a16="http://schemas.microsoft.com/office/drawing/2014/main" id="{C5F7C5A9-F976-72FB-323C-C1B3B24AAF58}"/>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213" name="Shape 30">
            <a:extLst>
              <a:ext uri="{FF2B5EF4-FFF2-40B4-BE49-F238E27FC236}">
                <a16:creationId xmlns:a16="http://schemas.microsoft.com/office/drawing/2014/main" id="{DAEAB09F-CBA0-F646-D704-7164E3D63624}"/>
              </a:ext>
            </a:extLst>
          </p:cNvPr>
          <p:cNvSpPr/>
          <p:nvPr/>
        </p:nvSpPr>
        <p:spPr>
          <a:xfrm>
            <a:off x="5247802" y="2076043"/>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5" name="Shape 31">
            <a:extLst>
              <a:ext uri="{FF2B5EF4-FFF2-40B4-BE49-F238E27FC236}">
                <a16:creationId xmlns:a16="http://schemas.microsoft.com/office/drawing/2014/main" id="{DD99580C-7927-B8B5-0D9D-72F31B6A54A2}"/>
              </a:ext>
            </a:extLst>
          </p:cNvPr>
          <p:cNvSpPr/>
          <p:nvPr/>
        </p:nvSpPr>
        <p:spPr>
          <a:xfrm>
            <a:off x="5357530" y="2185771"/>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17" name="Image 10" descr="preencoded.png">
            <a:extLst>
              <a:ext uri="{FF2B5EF4-FFF2-40B4-BE49-F238E27FC236}">
                <a16:creationId xmlns:a16="http://schemas.microsoft.com/office/drawing/2014/main" id="{62B650AA-BEE2-5F64-63B5-6F0822952B6B}"/>
              </a:ext>
            </a:extLst>
          </p:cNvPr>
          <p:cNvPicPr>
            <a:picLocks noChangeAspect="1"/>
          </p:cNvPicPr>
          <p:nvPr/>
        </p:nvPicPr>
        <p:blipFill>
          <a:blip r:embed="rId4"/>
          <a:stretch>
            <a:fillRect/>
          </a:stretch>
        </p:blipFill>
        <p:spPr>
          <a:xfrm>
            <a:off x="5443118" y="2271359"/>
            <a:ext cx="158008" cy="158008"/>
          </a:xfrm>
          <a:prstGeom prst="rect">
            <a:avLst/>
          </a:prstGeom>
        </p:spPr>
      </p:pic>
      <p:sp>
        <p:nvSpPr>
          <p:cNvPr id="219" name="Text 32">
            <a:extLst>
              <a:ext uri="{FF2B5EF4-FFF2-40B4-BE49-F238E27FC236}">
                <a16:creationId xmlns:a16="http://schemas.microsoft.com/office/drawing/2014/main" id="{54EDCF67-7A28-045D-D6A2-DF6231916E19}"/>
              </a:ext>
            </a:extLst>
          </p:cNvPr>
          <p:cNvSpPr/>
          <p:nvPr/>
        </p:nvSpPr>
        <p:spPr>
          <a:xfrm>
            <a:off x="5339242"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221" name="Shape 33">
            <a:extLst>
              <a:ext uri="{FF2B5EF4-FFF2-40B4-BE49-F238E27FC236}">
                <a16:creationId xmlns:a16="http://schemas.microsoft.com/office/drawing/2014/main" id="{C42D32BD-B27F-112F-A8FD-7F7E33804EB6}"/>
              </a:ext>
            </a:extLst>
          </p:cNvPr>
          <p:cNvSpPr/>
          <p:nvPr/>
        </p:nvSpPr>
        <p:spPr>
          <a:xfrm>
            <a:off x="6963826" y="2076043"/>
            <a:ext cx="1325880" cy="1965960"/>
          </a:xfrm>
          <a:prstGeom prst="roundRect">
            <a:avLst>
              <a:gd name="adj" fmla="val 551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3" name="Shape 34">
            <a:extLst>
              <a:ext uri="{FF2B5EF4-FFF2-40B4-BE49-F238E27FC236}">
                <a16:creationId xmlns:a16="http://schemas.microsoft.com/office/drawing/2014/main" id="{17C07218-20D7-FA8D-7C38-657B6A6E5069}"/>
              </a:ext>
            </a:extLst>
          </p:cNvPr>
          <p:cNvSpPr/>
          <p:nvPr/>
        </p:nvSpPr>
        <p:spPr>
          <a:xfrm>
            <a:off x="7443886" y="2222347"/>
            <a:ext cx="365760" cy="36576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25" name="Image 11" descr="preencoded.png">
            <a:extLst>
              <a:ext uri="{FF2B5EF4-FFF2-40B4-BE49-F238E27FC236}">
                <a16:creationId xmlns:a16="http://schemas.microsoft.com/office/drawing/2014/main" id="{AB08E291-C929-1D16-4009-510C21572F6D}"/>
              </a:ext>
            </a:extLst>
          </p:cNvPr>
          <p:cNvPicPr>
            <a:picLocks noChangeAspect="1"/>
          </p:cNvPicPr>
          <p:nvPr/>
        </p:nvPicPr>
        <p:blipFill>
          <a:blip r:embed="rId7"/>
          <a:stretch>
            <a:fillRect/>
          </a:stretch>
        </p:blipFill>
        <p:spPr>
          <a:xfrm>
            <a:off x="7538985" y="2317446"/>
            <a:ext cx="175565" cy="175565"/>
          </a:xfrm>
          <a:prstGeom prst="rect">
            <a:avLst/>
          </a:prstGeom>
        </p:spPr>
      </p:pic>
      <p:sp>
        <p:nvSpPr>
          <p:cNvPr id="227" name="Text 35">
            <a:extLst>
              <a:ext uri="{FF2B5EF4-FFF2-40B4-BE49-F238E27FC236}">
                <a16:creationId xmlns:a16="http://schemas.microsoft.com/office/drawing/2014/main" id="{A7A91FD9-0873-6254-93CC-64DE74698AC0}"/>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9" name="Text 36">
            <a:extLst>
              <a:ext uri="{FF2B5EF4-FFF2-40B4-BE49-F238E27FC236}">
                <a16:creationId xmlns:a16="http://schemas.microsoft.com/office/drawing/2014/main" id="{0D3DC187-76D0-B982-E361-93D7814663FB}"/>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231" name="Shape 37">
            <a:extLst>
              <a:ext uri="{FF2B5EF4-FFF2-40B4-BE49-F238E27FC236}">
                <a16:creationId xmlns:a16="http://schemas.microsoft.com/office/drawing/2014/main" id="{555F37F8-4FD8-E253-268B-E34D203AB054}"/>
              </a:ext>
            </a:extLst>
          </p:cNvPr>
          <p:cNvSpPr/>
          <p:nvPr/>
        </p:nvSpPr>
        <p:spPr>
          <a:xfrm>
            <a:off x="2272954" y="3447643"/>
            <a:ext cx="4343400" cy="594360"/>
          </a:xfrm>
          <a:prstGeom prst="roundRect">
            <a:avLst>
              <a:gd name="adj" fmla="val 12308"/>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3" name="Shape 38">
            <a:extLst>
              <a:ext uri="{FF2B5EF4-FFF2-40B4-BE49-F238E27FC236}">
                <a16:creationId xmlns:a16="http://schemas.microsoft.com/office/drawing/2014/main" id="{6361A231-EC96-3843-90DF-6DAD4770832E}"/>
              </a:ext>
            </a:extLst>
          </p:cNvPr>
          <p:cNvSpPr/>
          <p:nvPr/>
        </p:nvSpPr>
        <p:spPr>
          <a:xfrm>
            <a:off x="2400970" y="3593947"/>
            <a:ext cx="310896" cy="310896"/>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35" name="Image 12" descr="preencoded.png">
            <a:extLst>
              <a:ext uri="{FF2B5EF4-FFF2-40B4-BE49-F238E27FC236}">
                <a16:creationId xmlns:a16="http://schemas.microsoft.com/office/drawing/2014/main" id="{CE754521-99DC-4DF9-810B-B4C04C6F0F37}"/>
              </a:ext>
            </a:extLst>
          </p:cNvPr>
          <p:cNvPicPr>
            <a:picLocks noChangeAspect="1"/>
          </p:cNvPicPr>
          <p:nvPr/>
        </p:nvPicPr>
        <p:blipFill>
          <a:blip r:embed="rId8"/>
          <a:stretch>
            <a:fillRect/>
          </a:stretch>
        </p:blipFill>
        <p:spPr>
          <a:xfrm>
            <a:off x="2481803" y="3674780"/>
            <a:ext cx="149230" cy="149230"/>
          </a:xfrm>
          <a:prstGeom prst="rect">
            <a:avLst/>
          </a:prstGeom>
        </p:spPr>
      </p:pic>
      <p:sp>
        <p:nvSpPr>
          <p:cNvPr id="237" name="Text 39">
            <a:extLst>
              <a:ext uri="{FF2B5EF4-FFF2-40B4-BE49-F238E27FC236}">
                <a16:creationId xmlns:a16="http://schemas.microsoft.com/office/drawing/2014/main" id="{43F7FFCD-B983-52CE-647C-821AFCE3EB7C}"/>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9" name="Shape 40">
            <a:extLst>
              <a:ext uri="{FF2B5EF4-FFF2-40B4-BE49-F238E27FC236}">
                <a16:creationId xmlns:a16="http://schemas.microsoft.com/office/drawing/2014/main" id="{5F7914B3-AB96-0962-78DE-DE4E967859D7}"/>
              </a:ext>
            </a:extLst>
          </p:cNvPr>
          <p:cNvSpPr/>
          <p:nvPr/>
        </p:nvSpPr>
        <p:spPr>
          <a:xfrm>
            <a:off x="2254666" y="4316323"/>
            <a:ext cx="4361685" cy="1097280"/>
          </a:xfrm>
          <a:prstGeom prst="roundRect">
            <a:avLst>
              <a:gd name="adj" fmla="val 7500"/>
            </a:avLst>
          </a:prstGeom>
          <a:solidFill>
            <a:srgbClr val="002060"/>
          </a:solidFill>
          <a:ln w="19050">
            <a:solidFill>
              <a:schemeClr val="tx1">
                <a:lumMod val="25000"/>
                <a:lumOff val="75000"/>
              </a:schemeClr>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41" name="Shape 41">
            <a:extLst>
              <a:ext uri="{FF2B5EF4-FFF2-40B4-BE49-F238E27FC236}">
                <a16:creationId xmlns:a16="http://schemas.microsoft.com/office/drawing/2014/main" id="{66B7199F-A644-1531-00FC-60629204AE65}"/>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3" name="Image 13" descr="preencoded.png">
            <a:extLst>
              <a:ext uri="{FF2B5EF4-FFF2-40B4-BE49-F238E27FC236}">
                <a16:creationId xmlns:a16="http://schemas.microsoft.com/office/drawing/2014/main" id="{6E031AF4-B54C-7DC0-A9F7-23F1B214B65A}"/>
              </a:ext>
            </a:extLst>
          </p:cNvPr>
          <p:cNvPicPr>
            <a:picLocks noChangeAspect="1"/>
          </p:cNvPicPr>
          <p:nvPr/>
        </p:nvPicPr>
        <p:blipFill>
          <a:blip r:embed="rId9"/>
          <a:stretch>
            <a:fillRect/>
          </a:stretch>
        </p:blipFill>
        <p:spPr>
          <a:xfrm>
            <a:off x="2537399" y="4781936"/>
            <a:ext cx="184343" cy="184343"/>
          </a:xfrm>
          <a:prstGeom prst="rect">
            <a:avLst/>
          </a:prstGeom>
        </p:spPr>
      </p:pic>
      <p:sp>
        <p:nvSpPr>
          <p:cNvPr id="245" name="Shape 42">
            <a:extLst>
              <a:ext uri="{FF2B5EF4-FFF2-40B4-BE49-F238E27FC236}">
                <a16:creationId xmlns:a16="http://schemas.microsoft.com/office/drawing/2014/main" id="{2A3A1AD8-A750-3089-A86C-1E6427EE4DD6}"/>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7" name="Image 14" descr="preencoded.png">
            <a:extLst>
              <a:ext uri="{FF2B5EF4-FFF2-40B4-BE49-F238E27FC236}">
                <a16:creationId xmlns:a16="http://schemas.microsoft.com/office/drawing/2014/main" id="{74B3F840-FA76-93D4-0FDA-38D96735ADA0}"/>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249" name="Text 43">
            <a:extLst>
              <a:ext uri="{FF2B5EF4-FFF2-40B4-BE49-F238E27FC236}">
                <a16:creationId xmlns:a16="http://schemas.microsoft.com/office/drawing/2014/main" id="{BCC373B2-7691-3E80-4139-CC0623D118A3}"/>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1" name="Text 44">
            <a:extLst>
              <a:ext uri="{FF2B5EF4-FFF2-40B4-BE49-F238E27FC236}">
                <a16:creationId xmlns:a16="http://schemas.microsoft.com/office/drawing/2014/main" id="{B4045E5D-C092-3AB6-F922-51CD6BBD270F}"/>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p>
        </p:txBody>
      </p:sp>
      <p:sp>
        <p:nvSpPr>
          <p:cNvPr id="253" name="Shape 45">
            <a:extLst>
              <a:ext uri="{FF2B5EF4-FFF2-40B4-BE49-F238E27FC236}">
                <a16:creationId xmlns:a16="http://schemas.microsoft.com/office/drawing/2014/main" id="{9D79FA84-2EB0-2BDE-3782-EC26BD6617E1}"/>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5" name="Shape 46">
            <a:extLst>
              <a:ext uri="{FF2B5EF4-FFF2-40B4-BE49-F238E27FC236}">
                <a16:creationId xmlns:a16="http://schemas.microsoft.com/office/drawing/2014/main" id="{1A17F8E4-C832-3AC0-2AED-330DA8B7906A}"/>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57" name="Image 15" descr="preencoded.png">
            <a:extLst>
              <a:ext uri="{FF2B5EF4-FFF2-40B4-BE49-F238E27FC236}">
                <a16:creationId xmlns:a16="http://schemas.microsoft.com/office/drawing/2014/main" id="{CFE0BDE5-3794-65F3-9A44-EF6323BAA321}"/>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259" name="Shape 47">
            <a:extLst>
              <a:ext uri="{FF2B5EF4-FFF2-40B4-BE49-F238E27FC236}">
                <a16:creationId xmlns:a16="http://schemas.microsoft.com/office/drawing/2014/main" id="{D70ABBEA-5B55-5E1D-6358-9001DABC4FC4}"/>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61" name="Image 16" descr="preencoded.png">
            <a:extLst>
              <a:ext uri="{FF2B5EF4-FFF2-40B4-BE49-F238E27FC236}">
                <a16:creationId xmlns:a16="http://schemas.microsoft.com/office/drawing/2014/main" id="{CF14F789-447F-3424-E4A7-C7C5DD2BDAD8}"/>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263" name="Text 48">
            <a:extLst>
              <a:ext uri="{FF2B5EF4-FFF2-40B4-BE49-F238E27FC236}">
                <a16:creationId xmlns:a16="http://schemas.microsoft.com/office/drawing/2014/main" id="{FD0FD645-29A3-6914-7FB0-105ABC51BB3C}"/>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5" name="Shape 49">
            <a:extLst>
              <a:ext uri="{FF2B5EF4-FFF2-40B4-BE49-F238E27FC236}">
                <a16:creationId xmlns:a16="http://schemas.microsoft.com/office/drawing/2014/main" id="{5765AF26-7963-9BD3-202B-B96A827539B0}"/>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7" name="Shape 50">
            <a:extLst>
              <a:ext uri="{FF2B5EF4-FFF2-40B4-BE49-F238E27FC236}">
                <a16:creationId xmlns:a16="http://schemas.microsoft.com/office/drawing/2014/main" id="{AB3E6EBB-AE60-7F96-E947-FA0D516768F6}"/>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69" name="Image 17" descr="preencoded.png">
            <a:extLst>
              <a:ext uri="{FF2B5EF4-FFF2-40B4-BE49-F238E27FC236}">
                <a16:creationId xmlns:a16="http://schemas.microsoft.com/office/drawing/2014/main" id="{365F71A5-623B-2A32-3F6F-E7E2583F0096}"/>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271" name="Shape 51">
            <a:extLst>
              <a:ext uri="{FF2B5EF4-FFF2-40B4-BE49-F238E27FC236}">
                <a16:creationId xmlns:a16="http://schemas.microsoft.com/office/drawing/2014/main" id="{3695A3C2-5458-7E09-FFBF-8EFF7D70E102}"/>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73" name="Image 18" descr="preencoded.png">
            <a:extLst>
              <a:ext uri="{FF2B5EF4-FFF2-40B4-BE49-F238E27FC236}">
                <a16:creationId xmlns:a16="http://schemas.microsoft.com/office/drawing/2014/main" id="{9B19E013-0E51-21F8-2D98-9908F8EA6835}"/>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275" name="Text 52">
            <a:extLst>
              <a:ext uri="{FF2B5EF4-FFF2-40B4-BE49-F238E27FC236}">
                <a16:creationId xmlns:a16="http://schemas.microsoft.com/office/drawing/2014/main" id="{296700A3-713C-DB3D-DD70-27B2F6E7127D}"/>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7" name="Shape 54">
            <a:extLst>
              <a:ext uri="{FF2B5EF4-FFF2-40B4-BE49-F238E27FC236}">
                <a16:creationId xmlns:a16="http://schemas.microsoft.com/office/drawing/2014/main" id="{B9E28DCD-96AD-3011-068A-9C90BF371408}"/>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9" name="Shape 56">
            <a:extLst>
              <a:ext uri="{FF2B5EF4-FFF2-40B4-BE49-F238E27FC236}">
                <a16:creationId xmlns:a16="http://schemas.microsoft.com/office/drawing/2014/main" id="{4A56FCE6-8E28-C9B3-9B9C-34B59D6F5172}"/>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1" name="Shape 58">
            <a:extLst>
              <a:ext uri="{FF2B5EF4-FFF2-40B4-BE49-F238E27FC236}">
                <a16:creationId xmlns:a16="http://schemas.microsoft.com/office/drawing/2014/main" id="{5745C47B-2CFB-851A-D5B8-A53715420BED}"/>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3" name="Shape 59">
            <a:extLst>
              <a:ext uri="{FF2B5EF4-FFF2-40B4-BE49-F238E27FC236}">
                <a16:creationId xmlns:a16="http://schemas.microsoft.com/office/drawing/2014/main" id="{F0811FF4-A8F6-8FCE-089E-1446BF88BC43}"/>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5" name="Shape 60">
            <a:extLst>
              <a:ext uri="{FF2B5EF4-FFF2-40B4-BE49-F238E27FC236}">
                <a16:creationId xmlns:a16="http://schemas.microsoft.com/office/drawing/2014/main" id="{610C83BA-6778-F8C6-F4AD-AFA62AF65D85}"/>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7" name="Shape 61">
            <a:extLst>
              <a:ext uri="{FF2B5EF4-FFF2-40B4-BE49-F238E27FC236}">
                <a16:creationId xmlns:a16="http://schemas.microsoft.com/office/drawing/2014/main" id="{650FA7ED-7A4A-128C-AC0D-4FD2D920EBA0}"/>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9" name="Shape 62">
            <a:extLst>
              <a:ext uri="{FF2B5EF4-FFF2-40B4-BE49-F238E27FC236}">
                <a16:creationId xmlns:a16="http://schemas.microsoft.com/office/drawing/2014/main" id="{583B5547-EEA7-8F71-E68B-CE9E16FE5C48}"/>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1" name="Shape 63">
            <a:extLst>
              <a:ext uri="{FF2B5EF4-FFF2-40B4-BE49-F238E27FC236}">
                <a16:creationId xmlns:a16="http://schemas.microsoft.com/office/drawing/2014/main" id="{CBD94816-6DE5-DD97-547D-8080EDAAAB89}"/>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3" name="Shape 64">
            <a:extLst>
              <a:ext uri="{FF2B5EF4-FFF2-40B4-BE49-F238E27FC236}">
                <a16:creationId xmlns:a16="http://schemas.microsoft.com/office/drawing/2014/main" id="{A52ACE2C-F19A-D471-EB1C-B47C7A0B4055}"/>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5" name="Shape 65">
            <a:extLst>
              <a:ext uri="{FF2B5EF4-FFF2-40B4-BE49-F238E27FC236}">
                <a16:creationId xmlns:a16="http://schemas.microsoft.com/office/drawing/2014/main" id="{8CD665E9-B795-5E21-C596-82AA6467090C}"/>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7" name="Text 66">
            <a:extLst>
              <a:ext uri="{FF2B5EF4-FFF2-40B4-BE49-F238E27FC236}">
                <a16:creationId xmlns:a16="http://schemas.microsoft.com/office/drawing/2014/main" id="{A11450DF-B3F9-9B94-BFD0-2D5EF419E904}"/>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9" name="Rectangle: Rounded Corners 298">
            <a:extLst>
              <a:ext uri="{FF2B5EF4-FFF2-40B4-BE49-F238E27FC236}">
                <a16:creationId xmlns:a16="http://schemas.microsoft.com/office/drawing/2014/main" id="{823F8729-807A-5F7B-0EAB-00A14BF8FA8A}"/>
              </a:ext>
            </a:extLst>
          </p:cNvPr>
          <p:cNvSpPr/>
          <p:nvPr/>
        </p:nvSpPr>
        <p:spPr>
          <a:xfrm>
            <a:off x="334426" y="3358945"/>
            <a:ext cx="1280160" cy="320040"/>
          </a:xfrm>
          <a:prstGeom prst="roundRect">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301" name="Shape 33">
            <a:extLst>
              <a:ext uri="{FF2B5EF4-FFF2-40B4-BE49-F238E27FC236}">
                <a16:creationId xmlns:a16="http://schemas.microsoft.com/office/drawing/2014/main" id="{1FF2E7A4-1B20-659D-2A77-0BDAB34B570D}"/>
              </a:ext>
            </a:extLst>
          </p:cNvPr>
          <p:cNvSpPr/>
          <p:nvPr/>
        </p:nvSpPr>
        <p:spPr>
          <a:xfrm>
            <a:off x="6958743" y="4316323"/>
            <a:ext cx="1325880" cy="1097280"/>
          </a:xfrm>
          <a:prstGeom prst="roundRect">
            <a:avLst>
              <a:gd name="adj" fmla="val 5517"/>
            </a:avLst>
          </a:prstGeom>
          <a:solidFill>
            <a:srgbClr val="EE7202"/>
          </a:solidFill>
          <a:ln w="28575">
            <a:solidFill>
              <a:schemeClr val="tx1">
                <a:lumMod val="50000"/>
                <a:lumOff val="50000"/>
              </a:schemeClr>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3" name="Text 36">
            <a:extLst>
              <a:ext uri="{FF2B5EF4-FFF2-40B4-BE49-F238E27FC236}">
                <a16:creationId xmlns:a16="http://schemas.microsoft.com/office/drawing/2014/main" id="{0E5B23C1-76BA-CCD6-07F0-B1CAAF32665B}"/>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5" name="Shape 63">
            <a:extLst>
              <a:ext uri="{FF2B5EF4-FFF2-40B4-BE49-F238E27FC236}">
                <a16:creationId xmlns:a16="http://schemas.microsoft.com/office/drawing/2014/main" id="{E9EA0FC3-5A31-7A0C-756D-154A73540CBD}"/>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7" name="Shape 2">
            <a:extLst>
              <a:ext uri="{FF2B5EF4-FFF2-40B4-BE49-F238E27FC236}">
                <a16:creationId xmlns:a16="http://schemas.microsoft.com/office/drawing/2014/main" id="{D02DDD26-4BC4-6AE4-3BEB-19D77212A494}"/>
              </a:ext>
            </a:extLst>
          </p:cNvPr>
          <p:cNvSpPr/>
          <p:nvPr/>
        </p:nvSpPr>
        <p:spPr>
          <a:xfrm>
            <a:off x="8562967" y="125308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9" name="Text 3">
            <a:extLst>
              <a:ext uri="{FF2B5EF4-FFF2-40B4-BE49-F238E27FC236}">
                <a16:creationId xmlns:a16="http://schemas.microsoft.com/office/drawing/2014/main" id="{9A6A562E-4AF2-C267-4D5D-4FB742E4120E}"/>
              </a:ext>
            </a:extLst>
          </p:cNvPr>
          <p:cNvSpPr/>
          <p:nvPr/>
        </p:nvSpPr>
        <p:spPr>
          <a:xfrm>
            <a:off x="8781119" y="1490827"/>
            <a:ext cx="3121480" cy="502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a:ln>
                  <a:noFill/>
                </a:ln>
                <a:solidFill>
                  <a:schemeClr val="accent4"/>
                </a:solidFill>
                <a:effectLst/>
                <a:uLnTx/>
                <a:uFillTx/>
                <a:latin typeface="Open Sans" panose="020B0606030504020204" pitchFamily="34" charset="0"/>
                <a:ea typeface="Open Sans" panose="020B0606030504020204" pitchFamily="34" charset="0"/>
                <a:cs typeface="Open Sans" panose="020B0606030504020204" pitchFamily="34" charset="0"/>
              </a:rPr>
              <a:t>DiagramIQ Accelerator &amp; MS MarketPlace apps versions</a:t>
            </a:r>
          </a:p>
        </p:txBody>
      </p:sp>
      <p:sp>
        <p:nvSpPr>
          <p:cNvPr id="311" name="Text 5">
            <a:extLst>
              <a:ext uri="{FF2B5EF4-FFF2-40B4-BE49-F238E27FC236}">
                <a16:creationId xmlns:a16="http://schemas.microsoft.com/office/drawing/2014/main" id="{DC113CDD-9DFA-3D6E-6495-F3D6D341F8D0}"/>
              </a:ext>
            </a:extLst>
          </p:cNvPr>
          <p:cNvSpPr/>
          <p:nvPr/>
        </p:nvSpPr>
        <p:spPr>
          <a:xfrm>
            <a:off x="8847939" y="2271359"/>
            <a:ext cx="2990333" cy="3621937"/>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Every Manufacturing site will have multiple assets such as engines, pumps, botteling lines, valves, etc. All of these assets need to be located for maintenance and other reasons. Here Tag-Ids make the difference.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Therefore an uptodate Enterprise Tag-ID Registry, which can be fully trusted, is very important.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In addition offer good facilities for (bulk) loading of P&amp;ID various engineering files. As part of the loadign we use AI to scan all files and digitize the P&amp;ID files.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Indeed we exploit Co Pilot to give easy access to all information</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Overall DiagramIQ assists to minimize time wasted to locate information.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nl-NL" sz="10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nl-NL" sz="1000">
                <a:solidFill>
                  <a:srgbClr val="182C61"/>
                </a:solidFill>
                <a:latin typeface="Open Sans" panose="020B0606030504020204" pitchFamily="34" charset="0"/>
                <a:ea typeface="Open Sans" panose="020B0606030504020204" pitchFamily="34" charset="0"/>
                <a:cs typeface="Open Sans" panose="020B0606030504020204" pitchFamily="34" charset="0"/>
              </a:rPr>
              <a:t>P&amp;ID capabilities iexplained n the latter part of this presentation</a:t>
            </a: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4C3B0C02-7842-9582-4EE9-4099A6783D6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8" name="Group 7">
            <a:extLst>
              <a:ext uri="{FF2B5EF4-FFF2-40B4-BE49-F238E27FC236}">
                <a16:creationId xmlns:a16="http://schemas.microsoft.com/office/drawing/2014/main" id="{D255DACA-C16F-A6DF-F1B0-961DF3F0AF5D}"/>
              </a:ext>
            </a:extLst>
          </p:cNvPr>
          <p:cNvGrpSpPr/>
          <p:nvPr/>
        </p:nvGrpSpPr>
        <p:grpSpPr>
          <a:xfrm>
            <a:off x="9166457" y="187733"/>
            <a:ext cx="2816321" cy="354218"/>
            <a:chOff x="7999373" y="268427"/>
            <a:chExt cx="2967951" cy="373289"/>
          </a:xfrm>
        </p:grpSpPr>
        <p:grpSp>
          <p:nvGrpSpPr>
            <p:cNvPr id="9" name="Group 8">
              <a:extLst>
                <a:ext uri="{FF2B5EF4-FFF2-40B4-BE49-F238E27FC236}">
                  <a16:creationId xmlns:a16="http://schemas.microsoft.com/office/drawing/2014/main" id="{FD6BBD07-2C77-1D39-C02A-BC5E6568E78E}"/>
                </a:ext>
              </a:extLst>
            </p:cNvPr>
            <p:cNvGrpSpPr/>
            <p:nvPr/>
          </p:nvGrpSpPr>
          <p:grpSpPr>
            <a:xfrm>
              <a:off x="7999373" y="268427"/>
              <a:ext cx="2967951" cy="373289"/>
              <a:chOff x="8294129" y="283321"/>
              <a:chExt cx="2737864" cy="344350"/>
            </a:xfrm>
          </p:grpSpPr>
          <p:grpSp>
            <p:nvGrpSpPr>
              <p:cNvPr id="15" name="Group 14">
                <a:extLst>
                  <a:ext uri="{FF2B5EF4-FFF2-40B4-BE49-F238E27FC236}">
                    <a16:creationId xmlns:a16="http://schemas.microsoft.com/office/drawing/2014/main" id="{4D0521E0-8810-3D48-667E-FB9800A8365B}"/>
                  </a:ext>
                </a:extLst>
              </p:cNvPr>
              <p:cNvGrpSpPr/>
              <p:nvPr/>
            </p:nvGrpSpPr>
            <p:grpSpPr>
              <a:xfrm>
                <a:off x="8294129" y="285357"/>
                <a:ext cx="1993819" cy="342314"/>
                <a:chOff x="8126383" y="283519"/>
                <a:chExt cx="1993819" cy="342314"/>
              </a:xfrm>
            </p:grpSpPr>
            <p:pic>
              <p:nvPicPr>
                <p:cNvPr id="17" name="Picture 16" descr="Icon&#10;&#10;Description automatically generated">
                  <a:extLst>
                    <a:ext uri="{FF2B5EF4-FFF2-40B4-BE49-F238E27FC236}">
                      <a16:creationId xmlns:a16="http://schemas.microsoft.com/office/drawing/2014/main" id="{D973EDAE-BF03-A1B4-13C9-744C2D379E8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8" name="Straight Connector 17">
                  <a:extLst>
                    <a:ext uri="{FF2B5EF4-FFF2-40B4-BE49-F238E27FC236}">
                      <a16:creationId xmlns:a16="http://schemas.microsoft.com/office/drawing/2014/main" id="{A736172A-DA7C-2C32-E0B6-208139A8392C}"/>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9" name="Straight Connector 18">
                  <a:extLst>
                    <a:ext uri="{FF2B5EF4-FFF2-40B4-BE49-F238E27FC236}">
                      <a16:creationId xmlns:a16="http://schemas.microsoft.com/office/drawing/2014/main" id="{C68E5DE2-1A85-C13D-952D-1A2F71E67CD4}"/>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6" name="Freeform 2">
                <a:extLst>
                  <a:ext uri="{FF2B5EF4-FFF2-40B4-BE49-F238E27FC236}">
                    <a16:creationId xmlns:a16="http://schemas.microsoft.com/office/drawing/2014/main" id="{5BAEA169-F73B-30A5-1385-674346987DB0}"/>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1" name="Graphic 10">
              <a:extLst>
                <a:ext uri="{FF2B5EF4-FFF2-40B4-BE49-F238E27FC236}">
                  <a16:creationId xmlns:a16="http://schemas.microsoft.com/office/drawing/2014/main" id="{B537BB70-386E-9AF8-2E26-FDFAD7874A7B}"/>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915011" y="307944"/>
              <a:ext cx="1170603" cy="249632"/>
            </a:xfrm>
            <a:prstGeom prst="rect">
              <a:avLst/>
            </a:prstGeom>
          </p:spPr>
        </p:pic>
      </p:grpSp>
      <p:cxnSp>
        <p:nvCxnSpPr>
          <p:cNvPr id="21" name="Straight Connector 20">
            <a:extLst>
              <a:ext uri="{FF2B5EF4-FFF2-40B4-BE49-F238E27FC236}">
                <a16:creationId xmlns:a16="http://schemas.microsoft.com/office/drawing/2014/main" id="{4CB47462-CCB7-AC9C-B007-37DC2081EE82}"/>
              </a:ext>
            </a:extLst>
          </p:cNvPr>
          <p:cNvCxnSpPr/>
          <p:nvPr/>
        </p:nvCxnSpPr>
        <p:spPr>
          <a:xfrm>
            <a:off x="9098733" y="2076043"/>
            <a:ext cx="2643612" cy="0"/>
          </a:xfrm>
          <a:prstGeom prst="line">
            <a:avLst/>
          </a:prstGeom>
          <a:ln/>
        </p:spPr>
        <p:style>
          <a:lnRef idx="1">
            <a:schemeClr val="accent6"/>
          </a:lnRef>
          <a:fillRef idx="0">
            <a:schemeClr val="accent6"/>
          </a:fillRef>
          <a:effectRef idx="0">
            <a:schemeClr val="accent6"/>
          </a:effectRef>
          <a:fontRef idx="minor">
            <a:schemeClr val="tx1"/>
          </a:fontRef>
        </p:style>
      </p:cxnSp>
      <p:sp>
        <p:nvSpPr>
          <p:cNvPr id="3" name="Text 1">
            <a:extLst>
              <a:ext uri="{FF2B5EF4-FFF2-40B4-BE49-F238E27FC236}">
                <a16:creationId xmlns:a16="http://schemas.microsoft.com/office/drawing/2014/main" id="{E39DBFB3-64C6-9706-93F0-0DCD0F729E21}"/>
              </a:ext>
            </a:extLst>
          </p:cNvPr>
          <p:cNvSpPr/>
          <p:nvPr/>
        </p:nvSpPr>
        <p:spPr>
          <a:xfrm>
            <a:off x="2449982" y="277686"/>
            <a:ext cx="6517560"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2060"/>
                </a:solidFill>
                <a:effectLst/>
                <a:uLnTx/>
                <a:uFillTx/>
                <a:latin typeface="Open Sans"/>
                <a:ea typeface="Open Sans"/>
                <a:cs typeface="Open Sans"/>
              </a:rPr>
              <a:t>:For Digitizing Manufacturing</a:t>
            </a:r>
            <a:endParaRPr lang="en-US" sz="2000" b="0" i="0" u="none" strike="noStrike" kern="1200" cap="none" spc="0" normalizeH="0" baseline="0" noProof="0">
              <a:ln>
                <a:noFill/>
              </a:ln>
              <a:solidFill>
                <a:srgbClr val="002060"/>
              </a:solidFill>
              <a:effectLst/>
              <a:uLnTx/>
              <a:uFillTx/>
              <a:latin typeface="Open Sans"/>
              <a:ea typeface="Open Sans"/>
              <a:cs typeface="Open Sans"/>
            </a:endParaRPr>
          </a:p>
        </p:txBody>
      </p:sp>
      <p:pic>
        <p:nvPicPr>
          <p:cNvPr id="4" name="Picture 3" descr="A black background with a black square&#10;&#10;AI-generated content may be incorrect.">
            <a:extLst>
              <a:ext uri="{FF2B5EF4-FFF2-40B4-BE49-F238E27FC236}">
                <a16:creationId xmlns:a16="http://schemas.microsoft.com/office/drawing/2014/main" id="{2AD05A2D-CBE6-A4BC-BF14-56C43EBCA66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88677" y="369791"/>
            <a:ext cx="1946337" cy="381482"/>
          </a:xfrm>
          <a:prstGeom prst="rect">
            <a:avLst/>
          </a:prstGeom>
        </p:spPr>
      </p:pic>
      <p:pic>
        <p:nvPicPr>
          <p:cNvPr id="5" name="Vector 82" descr="preencoded.png">
            <a:extLst>
              <a:ext uri="{FF2B5EF4-FFF2-40B4-BE49-F238E27FC236}">
                <a16:creationId xmlns:a16="http://schemas.microsoft.com/office/drawing/2014/main" id="{F464C1CA-95FC-8756-AC4A-ACC1CC3C7DEC}"/>
              </a:ext>
            </a:extLst>
          </p:cNvPr>
          <p:cNvPicPr>
            <a:picLocks noChangeAspect="1"/>
          </p:cNvPicPr>
          <p:nvPr/>
        </p:nvPicPr>
        <p:blipFill>
          <a:blip r:embed="rId18"/>
          <a:srcRect/>
          <a:stretch/>
        </p:blipFill>
        <p:spPr>
          <a:xfrm>
            <a:off x="360824" y="890146"/>
            <a:ext cx="1838325" cy="38100"/>
          </a:xfrm>
          <a:prstGeom prst="rect">
            <a:avLst/>
          </a:prstGeom>
        </p:spPr>
      </p:pic>
    </p:spTree>
    <p:extLst>
      <p:ext uri="{BB962C8B-B14F-4D97-AF65-F5344CB8AC3E}">
        <p14:creationId xmlns:p14="http://schemas.microsoft.com/office/powerpoint/2010/main" val="25345311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Rounded Rectangle 156">
            <a:extLst>
              <a:ext uri="{FF2B5EF4-FFF2-40B4-BE49-F238E27FC236}">
                <a16:creationId xmlns:a16="http://schemas.microsoft.com/office/drawing/2014/main" id="{FC66C478-EB94-C3A2-2DE1-781DC25A6725}"/>
              </a:ext>
            </a:extLst>
          </p:cNvPr>
          <p:cNvSpPr/>
          <p:nvPr/>
        </p:nvSpPr>
        <p:spPr>
          <a:xfrm>
            <a:off x="1304698" y="2971311"/>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58" name="Rounded Rectangle 157">
            <a:extLst>
              <a:ext uri="{FF2B5EF4-FFF2-40B4-BE49-F238E27FC236}">
                <a16:creationId xmlns:a16="http://schemas.microsoft.com/office/drawing/2014/main" id="{0A99FB3C-9EE4-F214-B4C9-B69DF187B6A4}"/>
              </a:ext>
            </a:extLst>
          </p:cNvPr>
          <p:cNvSpPr/>
          <p:nvPr/>
        </p:nvSpPr>
        <p:spPr>
          <a:xfrm>
            <a:off x="1304698" y="3520464"/>
            <a:ext cx="1381163" cy="380964"/>
          </a:xfrm>
          <a:prstGeom prst="roundRect">
            <a:avLst>
              <a:gd name="adj" fmla="val 9145"/>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59" name="Rounded Rectangle 158">
            <a:extLst>
              <a:ext uri="{FF2B5EF4-FFF2-40B4-BE49-F238E27FC236}">
                <a16:creationId xmlns:a16="http://schemas.microsoft.com/office/drawing/2014/main" id="{C3A5D77A-C44F-873F-B151-FA533056DF8B}"/>
              </a:ext>
            </a:extLst>
          </p:cNvPr>
          <p:cNvSpPr/>
          <p:nvPr/>
        </p:nvSpPr>
        <p:spPr>
          <a:xfrm>
            <a:off x="1304698" y="4054706"/>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0" name="Rounded Rectangle 159">
            <a:extLst>
              <a:ext uri="{FF2B5EF4-FFF2-40B4-BE49-F238E27FC236}">
                <a16:creationId xmlns:a16="http://schemas.microsoft.com/office/drawing/2014/main" id="{F8AA311C-8CA7-2EF8-7555-6287305722E7}"/>
              </a:ext>
            </a:extLst>
          </p:cNvPr>
          <p:cNvSpPr/>
          <p:nvPr/>
        </p:nvSpPr>
        <p:spPr>
          <a:xfrm>
            <a:off x="1304698" y="4604828"/>
            <a:ext cx="1381163" cy="380964"/>
          </a:xfrm>
          <a:prstGeom prst="roundRect">
            <a:avLst>
              <a:gd name="adj" fmla="val 14252"/>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56" name="Rounded Rectangle 155">
            <a:extLst>
              <a:ext uri="{FF2B5EF4-FFF2-40B4-BE49-F238E27FC236}">
                <a16:creationId xmlns:a16="http://schemas.microsoft.com/office/drawing/2014/main" id="{7CFD936A-8BF1-EE9E-E68D-FD41FA1175AE}"/>
              </a:ext>
            </a:extLst>
          </p:cNvPr>
          <p:cNvSpPr/>
          <p:nvPr/>
        </p:nvSpPr>
        <p:spPr>
          <a:xfrm>
            <a:off x="1304698" y="2442164"/>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06" name="Rounded Rectangle 105">
            <a:extLst>
              <a:ext uri="{FF2B5EF4-FFF2-40B4-BE49-F238E27FC236}">
                <a16:creationId xmlns:a16="http://schemas.microsoft.com/office/drawing/2014/main" id="{BFFCD265-5902-D231-31F0-8BD8795B4573}"/>
              </a:ext>
            </a:extLst>
          </p:cNvPr>
          <p:cNvSpPr/>
          <p:nvPr/>
        </p:nvSpPr>
        <p:spPr>
          <a:xfrm>
            <a:off x="3753116" y="2179380"/>
            <a:ext cx="785600" cy="3118339"/>
          </a:xfrm>
          <a:prstGeom prst="roundRect">
            <a:avLst>
              <a:gd name="adj" fmla="val 5660"/>
            </a:avLst>
          </a:prstGeom>
          <a:gradFill flip="none" rotWithShape="1">
            <a:gsLst>
              <a:gs pos="25000">
                <a:schemeClr val="bg1"/>
              </a:gs>
              <a:gs pos="0">
                <a:schemeClr val="accent5">
                  <a:lumMod val="20000"/>
                  <a:lumOff val="80000"/>
                </a:schemeClr>
              </a:gs>
              <a:gs pos="80000">
                <a:schemeClr val="bg1"/>
              </a:gs>
              <a:gs pos="100000">
                <a:schemeClr val="accent5">
                  <a:lumMod val="20000"/>
                  <a:lumOff val="8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52" name="Rounded Rectangle 151">
            <a:extLst>
              <a:ext uri="{FF2B5EF4-FFF2-40B4-BE49-F238E27FC236}">
                <a16:creationId xmlns:a16="http://schemas.microsoft.com/office/drawing/2014/main" id="{5C0E3676-E3D5-9D9E-E436-C8F17EF3DA86}"/>
              </a:ext>
            </a:extLst>
          </p:cNvPr>
          <p:cNvSpPr/>
          <p:nvPr/>
        </p:nvSpPr>
        <p:spPr>
          <a:xfrm>
            <a:off x="11728316" y="1199745"/>
            <a:ext cx="303038" cy="4437865"/>
          </a:xfrm>
          <a:prstGeom prst="roundRect">
            <a:avLst>
              <a:gd name="adj" fmla="val 12417"/>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50" name="Rounded Rectangle 149">
            <a:extLst>
              <a:ext uri="{FF2B5EF4-FFF2-40B4-BE49-F238E27FC236}">
                <a16:creationId xmlns:a16="http://schemas.microsoft.com/office/drawing/2014/main" id="{8BBEF0DA-650B-04F0-0AB8-0F14285E56C4}"/>
              </a:ext>
            </a:extLst>
          </p:cNvPr>
          <p:cNvSpPr/>
          <p:nvPr/>
        </p:nvSpPr>
        <p:spPr>
          <a:xfrm>
            <a:off x="11328840" y="1199745"/>
            <a:ext cx="303038" cy="4437865"/>
          </a:xfrm>
          <a:prstGeom prst="roundRect">
            <a:avLst>
              <a:gd name="adj" fmla="val 12417"/>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47" name="Rounded Rectangle 146">
            <a:extLst>
              <a:ext uri="{FF2B5EF4-FFF2-40B4-BE49-F238E27FC236}">
                <a16:creationId xmlns:a16="http://schemas.microsoft.com/office/drawing/2014/main" id="{B3AE7ADF-805B-9B8A-0715-D28A31E8B98C}"/>
              </a:ext>
            </a:extLst>
          </p:cNvPr>
          <p:cNvSpPr/>
          <p:nvPr/>
        </p:nvSpPr>
        <p:spPr>
          <a:xfrm>
            <a:off x="8802222" y="2154777"/>
            <a:ext cx="1524042" cy="3460077"/>
          </a:xfrm>
          <a:prstGeom prst="roundRect">
            <a:avLst>
              <a:gd name="adj" fmla="val 5660"/>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98" name="Rounded Rectangle 97">
            <a:extLst>
              <a:ext uri="{FF2B5EF4-FFF2-40B4-BE49-F238E27FC236}">
                <a16:creationId xmlns:a16="http://schemas.microsoft.com/office/drawing/2014/main" id="{9FC72E99-ED56-E444-8097-ED323A44AAED}"/>
              </a:ext>
            </a:extLst>
          </p:cNvPr>
          <p:cNvSpPr/>
          <p:nvPr/>
        </p:nvSpPr>
        <p:spPr>
          <a:xfrm>
            <a:off x="5803760" y="751273"/>
            <a:ext cx="1946338" cy="724531"/>
          </a:xfrm>
          <a:prstGeom prst="roundRect">
            <a:avLst>
              <a:gd name="adj" fmla="val 5590"/>
            </a:avLst>
          </a:prstGeom>
          <a:noFill/>
          <a:ln w="19050">
            <a:solidFill>
              <a:srgbClr val="EE720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92" name="Rounded Rectangle 91">
            <a:extLst>
              <a:ext uri="{FF2B5EF4-FFF2-40B4-BE49-F238E27FC236}">
                <a16:creationId xmlns:a16="http://schemas.microsoft.com/office/drawing/2014/main" id="{A1B13479-7283-870D-65A2-233438167D6A}"/>
              </a:ext>
            </a:extLst>
          </p:cNvPr>
          <p:cNvSpPr/>
          <p:nvPr/>
        </p:nvSpPr>
        <p:spPr>
          <a:xfrm>
            <a:off x="4742437" y="2132229"/>
            <a:ext cx="2228911" cy="3142943"/>
          </a:xfrm>
          <a:prstGeom prst="roundRect">
            <a:avLst>
              <a:gd name="adj" fmla="val 5660"/>
            </a:avLst>
          </a:prstGeom>
          <a:gradFill flip="none" rotWithShape="1">
            <a:gsLst>
              <a:gs pos="12000">
                <a:schemeClr val="accent5">
                  <a:lumMod val="5000"/>
                  <a:lumOff val="95000"/>
                </a:schemeClr>
              </a:gs>
              <a:gs pos="87000">
                <a:schemeClr val="accent5">
                  <a:lumMod val="20000"/>
                  <a:lumOff val="80000"/>
                </a:schemeClr>
              </a:gs>
              <a:gs pos="0">
                <a:schemeClr val="bg1"/>
              </a:gs>
              <a:gs pos="100000">
                <a:schemeClr val="accent5">
                  <a:lumMod val="30000"/>
                  <a:lumOff val="7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pic>
        <p:nvPicPr>
          <p:cNvPr id="2" name="Image 0" descr=" "/>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28817" y="3625805"/>
            <a:ext cx="168399" cy="194424"/>
          </a:xfrm>
          <a:prstGeom prst="rect">
            <a:avLst/>
          </a:prstGeom>
        </p:spPr>
      </p:pic>
      <p:pic>
        <p:nvPicPr>
          <p:cNvPr id="6" name="Image 4" descr=" "/>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40550" y="2160810"/>
            <a:ext cx="438162" cy="2590547"/>
          </a:xfrm>
          <a:prstGeom prst="rect">
            <a:avLst/>
          </a:prstGeom>
        </p:spPr>
      </p:pic>
      <p:sp>
        <p:nvSpPr>
          <p:cNvPr id="22" name="Shape 2"/>
          <p:cNvSpPr/>
          <p:nvPr/>
        </p:nvSpPr>
        <p:spPr>
          <a:xfrm rot="5400000">
            <a:off x="5714860" y="1464499"/>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3" name="Shape 3"/>
          <p:cNvSpPr/>
          <p:nvPr/>
        </p:nvSpPr>
        <p:spPr>
          <a:xfrm rot="5400000">
            <a:off x="5705663" y="3349205"/>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4" name="Shape 4"/>
          <p:cNvSpPr/>
          <p:nvPr/>
        </p:nvSpPr>
        <p:spPr>
          <a:xfrm rot="5400000">
            <a:off x="5543733" y="2701568"/>
            <a:ext cx="628667" cy="2038151"/>
          </a:xfrm>
          <a:prstGeom prst="roundRect">
            <a:avLst>
              <a:gd name="adj" fmla="val 3272"/>
            </a:avLst>
          </a:prstGeom>
          <a:no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5" name="Shape 5"/>
          <p:cNvSpPr/>
          <p:nvPr/>
        </p:nvSpPr>
        <p:spPr>
          <a:xfrm rot="5400000">
            <a:off x="4972216" y="3558735"/>
            <a:ext cx="266707" cy="323818"/>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6" name="Shape 6"/>
          <p:cNvSpPr/>
          <p:nvPr/>
        </p:nvSpPr>
        <p:spPr>
          <a:xfrm rot="5400000">
            <a:off x="5643747" y="3525400"/>
            <a:ext cx="266707" cy="390487"/>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7" name="Shape 7"/>
          <p:cNvSpPr/>
          <p:nvPr/>
        </p:nvSpPr>
        <p:spPr>
          <a:xfrm rot="5400000">
            <a:off x="6405768" y="3468256"/>
            <a:ext cx="266707" cy="504776"/>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1" name="Shape 1"/>
          <p:cNvSpPr/>
          <p:nvPr/>
        </p:nvSpPr>
        <p:spPr>
          <a:xfrm rot="10800000">
            <a:off x="3076428" y="2707173"/>
            <a:ext cx="304808" cy="2038151"/>
          </a:xfrm>
          <a:prstGeom prst="roundRect">
            <a:avLst>
              <a:gd name="adj" fmla="val 6749"/>
            </a:avLst>
          </a:prstGeom>
          <a:solidFill>
            <a:srgbClr val="05B0F0"/>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Text 12"/>
          <p:cNvSpPr/>
          <p:nvPr/>
        </p:nvSpPr>
        <p:spPr>
          <a:xfrm rot="5400000">
            <a:off x="2685891" y="3664342"/>
            <a:ext cx="1085880"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Realtime Streaming</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Text 13"/>
          <p:cNvSpPr/>
          <p:nvPr/>
        </p:nvSpPr>
        <p:spPr>
          <a:xfrm rot="21600000">
            <a:off x="5324682" y="2435122"/>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Open Sans Regular" pitchFamily="34" charset="0"/>
                <a:ea typeface="Open Sans Regular" pitchFamily="34" charset="-122"/>
                <a:cs typeface="Open Sans Regular" pitchFamily="34" charset="-120"/>
              </a:rPr>
              <a:t>Batch Processing</a:t>
            </a: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Text 14"/>
          <p:cNvSpPr/>
          <p:nvPr/>
        </p:nvSpPr>
        <p:spPr>
          <a:xfrm rot="21600000">
            <a:off x="5361580" y="4301612"/>
            <a:ext cx="990627"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err="1">
                <a:ln>
                  <a:noFill/>
                </a:ln>
                <a:solidFill>
                  <a:prstClr val="white"/>
                </a:solidFill>
                <a:effectLst/>
                <a:uLnTx/>
                <a:uFillTx/>
                <a:latin typeface="Open Sans Regular" pitchFamily="34" charset="0"/>
                <a:ea typeface="Open Sans Regular" pitchFamily="34" charset="-122"/>
                <a:cs typeface="Open Sans Regular" pitchFamily="34" charset="-120"/>
              </a:rPr>
              <a:t>Contextualisation</a:t>
            </a: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 15"/>
          <p:cNvSpPr/>
          <p:nvPr/>
        </p:nvSpPr>
        <p:spPr>
          <a:xfrm rot="21600000">
            <a:off x="4936638" y="4776069"/>
            <a:ext cx="1803449"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Model Deployment from Edge on Cloud</a:t>
            </a:r>
            <a:endParaRPr kumimoji="0" lang="en-US" sz="7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42" name="Text 16"/>
          <p:cNvSpPr/>
          <p:nvPr/>
        </p:nvSpPr>
        <p:spPr>
          <a:xfrm rot="21600000">
            <a:off x="4948525" y="3666122"/>
            <a:ext cx="323859"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Open Sans Regular" pitchFamily="34" charset="0"/>
                <a:ea typeface="Open Sans Regular" pitchFamily="34" charset="-122"/>
                <a:cs typeface="Open Sans Regular" pitchFamily="34" charset="-120"/>
              </a:rPr>
              <a:t>Raw</a:t>
            </a: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Text 17"/>
          <p:cNvSpPr/>
          <p:nvPr/>
        </p:nvSpPr>
        <p:spPr>
          <a:xfrm rot="21600000">
            <a:off x="5599712" y="3663499"/>
            <a:ext cx="352435"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Open Sans Regular" pitchFamily="34" charset="0"/>
                <a:ea typeface="Open Sans Regular" pitchFamily="34" charset="-122"/>
                <a:cs typeface="Open Sans Regular" pitchFamily="34" charset="-120"/>
              </a:rPr>
              <a:t>Clean</a:t>
            </a: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 18"/>
          <p:cNvSpPr/>
          <p:nvPr/>
        </p:nvSpPr>
        <p:spPr>
          <a:xfrm rot="21600000">
            <a:off x="6304302" y="3663499"/>
            <a:ext cx="466738"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Open Sans Regular" pitchFamily="34" charset="0"/>
                <a:ea typeface="Open Sans Regular" pitchFamily="34" charset="-122"/>
                <a:cs typeface="Open Sans Regular" pitchFamily="34" charset="-120"/>
              </a:rPr>
              <a:t>Curated</a:t>
            </a: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Shape 19"/>
          <p:cNvSpPr/>
          <p:nvPr/>
        </p:nvSpPr>
        <p:spPr>
          <a:xfrm rot="10800000">
            <a:off x="3915045" y="2303152"/>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Shape 20"/>
          <p:cNvSpPr/>
          <p:nvPr/>
        </p:nvSpPr>
        <p:spPr>
          <a:xfrm rot="10800000">
            <a:off x="3915045" y="3274607"/>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Shape 21"/>
          <p:cNvSpPr/>
          <p:nvPr/>
        </p:nvSpPr>
        <p:spPr>
          <a:xfrm rot="10800000">
            <a:off x="3915045" y="4246062"/>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Text 22"/>
          <p:cNvSpPr/>
          <p:nvPr/>
        </p:nvSpPr>
        <p:spPr>
          <a:xfrm rot="5400000">
            <a:off x="3717951" y="2652743"/>
            <a:ext cx="852598" cy="238102"/>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AI/Applications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Text 25"/>
          <p:cNvSpPr/>
          <p:nvPr/>
        </p:nvSpPr>
        <p:spPr>
          <a:xfrm rot="21600000">
            <a:off x="3659278" y="1724781"/>
            <a:ext cx="948102" cy="35658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MSD Azure IOT Operations</a:t>
            </a:r>
            <a:endParaRPr kumimoji="0" lang="en-US" sz="1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2" name="Text 26"/>
          <p:cNvSpPr/>
          <p:nvPr/>
        </p:nvSpPr>
        <p:spPr>
          <a:xfrm rot="21600000">
            <a:off x="4880134" y="1807058"/>
            <a:ext cx="1946338" cy="28767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Data Lakehouse on Cloud</a:t>
            </a:r>
            <a:endParaRPr kumimoji="0" lang="en-US" sz="105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3" name="Text 27"/>
          <p:cNvSpPr/>
          <p:nvPr/>
        </p:nvSpPr>
        <p:spPr>
          <a:xfrm rot="21600000">
            <a:off x="6996802" y="1789263"/>
            <a:ext cx="1641828" cy="319283"/>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7030A0"/>
                </a:solidFill>
                <a:effectLst/>
                <a:uLnTx/>
                <a:uFillTx/>
                <a:latin typeface="Open Sans Regular" pitchFamily="34" charset="0"/>
                <a:ea typeface="Open Sans Regular" pitchFamily="34" charset="-122"/>
                <a:cs typeface="Open Sans Regular" pitchFamily="34" charset="-120"/>
              </a:rPr>
              <a:t>Application and Services</a:t>
            </a:r>
            <a:endParaRPr kumimoji="0" lang="en-US" sz="1050" b="1" i="0" u="none" strike="noStrike" kern="1200" cap="none" spc="0" normalizeH="0" baseline="0" noProof="0">
              <a:ln>
                <a:noFill/>
              </a:ln>
              <a:solidFill>
                <a:srgbClr val="7030A0"/>
              </a:solidFill>
              <a:effectLst/>
              <a:uLnTx/>
              <a:uFillTx/>
              <a:latin typeface="Calibri" panose="020F0502020204030204"/>
              <a:ea typeface="+mn-ea"/>
              <a:cs typeface="+mn-cs"/>
            </a:endParaRPr>
          </a:p>
        </p:txBody>
      </p:sp>
      <p:sp>
        <p:nvSpPr>
          <p:cNvPr id="54" name="Text 28"/>
          <p:cNvSpPr/>
          <p:nvPr/>
        </p:nvSpPr>
        <p:spPr>
          <a:xfrm rot="21600000">
            <a:off x="8988451" y="1634709"/>
            <a:ext cx="1174782" cy="38890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Inform Decision Makers/Support Decision making</a:t>
            </a:r>
            <a:endParaRPr kumimoji="0" lang="en-US" sz="1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5" name="Text 29"/>
          <p:cNvSpPr/>
          <p:nvPr/>
        </p:nvSpPr>
        <p:spPr>
          <a:xfrm rot="5400000">
            <a:off x="7416253" y="3368300"/>
            <a:ext cx="1879432" cy="242235"/>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Insights Serving Layer through Integration</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GenAI</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Text 34"/>
          <p:cNvSpPr/>
          <p:nvPr/>
        </p:nvSpPr>
        <p:spPr>
          <a:xfrm rot="5400000">
            <a:off x="3774550" y="3625974"/>
            <a:ext cx="752495" cy="238102"/>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Text 35"/>
          <p:cNvSpPr/>
          <p:nvPr/>
        </p:nvSpPr>
        <p:spPr>
          <a:xfrm rot="5400000">
            <a:off x="3814233" y="4605932"/>
            <a:ext cx="638192" cy="17143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Cloud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5" name="Image 24" descr=" "/>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44107" y="3817998"/>
            <a:ext cx="939438" cy="380963"/>
          </a:xfrm>
          <a:prstGeom prst="rect">
            <a:avLst/>
          </a:prstGeom>
        </p:spPr>
      </p:pic>
      <p:pic>
        <p:nvPicPr>
          <p:cNvPr id="66" name="Image 25" descr=" "/>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44107" y="2713206"/>
            <a:ext cx="939438" cy="380963"/>
          </a:xfrm>
          <a:prstGeom prst="rect">
            <a:avLst/>
          </a:prstGeom>
        </p:spPr>
      </p:pic>
      <p:pic>
        <p:nvPicPr>
          <p:cNvPr id="67" name="Image 26" descr=" "/>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44107" y="4370394"/>
            <a:ext cx="939438" cy="380963"/>
          </a:xfrm>
          <a:prstGeom prst="rect">
            <a:avLst/>
          </a:prstGeom>
        </p:spPr>
      </p:pic>
      <p:pic>
        <p:nvPicPr>
          <p:cNvPr id="68" name="Image 27" descr=" "/>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44107" y="3265602"/>
            <a:ext cx="939438" cy="380963"/>
          </a:xfrm>
          <a:prstGeom prst="rect">
            <a:avLst/>
          </a:prstGeom>
        </p:spPr>
      </p:pic>
      <p:pic>
        <p:nvPicPr>
          <p:cNvPr id="69" name="Image 28" descr=" "/>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44107" y="2160810"/>
            <a:ext cx="939438" cy="380963"/>
          </a:xfrm>
          <a:prstGeom prst="rect">
            <a:avLst/>
          </a:prstGeom>
        </p:spPr>
      </p:pic>
      <p:sp>
        <p:nvSpPr>
          <p:cNvPr id="70" name="Text 39"/>
          <p:cNvSpPr/>
          <p:nvPr/>
        </p:nvSpPr>
        <p:spPr>
          <a:xfrm>
            <a:off x="7238377" y="2221129"/>
            <a:ext cx="744428" cy="2222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Portal / Dashboarding</a:t>
            </a:r>
            <a:endParaRPr kumimoji="0" lang="en-US" sz="1800" b="0" i="0" u="none" strike="noStrike" kern="1200" cap="none" spc="0" normalizeH="0" baseline="0" noProof="0" err="1">
              <a:ln>
                <a:noFill/>
              </a:ln>
              <a:solidFill>
                <a:prstClr val="black"/>
              </a:solidFill>
              <a:effectLst/>
              <a:uLnTx/>
              <a:uFillTx/>
              <a:latin typeface="Calibri" panose="020F0502020204030204"/>
              <a:ea typeface="+mn-ea"/>
              <a:cs typeface="Calibri"/>
            </a:endParaRPr>
          </a:p>
        </p:txBody>
      </p:sp>
      <p:sp>
        <p:nvSpPr>
          <p:cNvPr id="71" name="Text 40"/>
          <p:cNvSpPr/>
          <p:nvPr/>
        </p:nvSpPr>
        <p:spPr>
          <a:xfrm>
            <a:off x="7257809" y="2849718"/>
            <a:ext cx="70555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AI-ML</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Text 41"/>
          <p:cNvSpPr/>
          <p:nvPr/>
        </p:nvSpPr>
        <p:spPr>
          <a:xfrm>
            <a:off x="7374428" y="3402114"/>
            <a:ext cx="47231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AI-MV</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Gen-AI</a:t>
            </a:r>
          </a:p>
        </p:txBody>
      </p:sp>
      <p:sp>
        <p:nvSpPr>
          <p:cNvPr id="73" name="Text 42"/>
          <p:cNvSpPr/>
          <p:nvPr/>
        </p:nvSpPr>
        <p:spPr>
          <a:xfrm>
            <a:off x="7316124" y="3954510"/>
            <a:ext cx="595414"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err="1">
                <a:ln>
                  <a:noFill/>
                </a:ln>
                <a:solidFill>
                  <a:srgbClr val="FFFFFF">
                    <a:alpha val="100000"/>
                  </a:srgbClr>
                </a:solidFill>
                <a:effectLst/>
                <a:uLnTx/>
                <a:uFillTx/>
                <a:latin typeface="Open Sans Regular"/>
                <a:ea typeface="Open Sans Regular"/>
                <a:cs typeface="Open Sans Regular"/>
              </a:rPr>
              <a:t>PowerBI</a:t>
            </a:r>
            <a:endPar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sp>
        <p:nvSpPr>
          <p:cNvPr id="74" name="Text 43"/>
          <p:cNvSpPr/>
          <p:nvPr/>
        </p:nvSpPr>
        <p:spPr>
          <a:xfrm>
            <a:off x="7348513" y="4506906"/>
            <a:ext cx="524146"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Analytics application</a:t>
            </a:r>
          </a:p>
        </p:txBody>
      </p:sp>
      <p:pic>
        <p:nvPicPr>
          <p:cNvPr id="75" name="Image 29" descr=" "/>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63433" y="3982622"/>
            <a:ext cx="1181132" cy="380963"/>
          </a:xfrm>
          <a:prstGeom prst="rect">
            <a:avLst/>
          </a:prstGeom>
        </p:spPr>
      </p:pic>
      <p:pic>
        <p:nvPicPr>
          <p:cNvPr id="76" name="Image 30" descr=" "/>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963433" y="2877830"/>
            <a:ext cx="1181132" cy="380963"/>
          </a:xfrm>
          <a:prstGeom prst="rect">
            <a:avLst/>
          </a:prstGeom>
        </p:spPr>
      </p:pic>
      <p:pic>
        <p:nvPicPr>
          <p:cNvPr id="77" name="Image 31"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4535018"/>
            <a:ext cx="1181132" cy="380963"/>
          </a:xfrm>
          <a:prstGeom prst="rect">
            <a:avLst/>
          </a:prstGeom>
        </p:spPr>
      </p:pic>
      <p:pic>
        <p:nvPicPr>
          <p:cNvPr id="78" name="Image 32"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5080341"/>
            <a:ext cx="1181132" cy="380963"/>
          </a:xfrm>
          <a:prstGeom prst="rect">
            <a:avLst/>
          </a:prstGeom>
        </p:spPr>
      </p:pic>
      <p:pic>
        <p:nvPicPr>
          <p:cNvPr id="79" name="Image 33"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3430226"/>
            <a:ext cx="1181132" cy="380963"/>
          </a:xfrm>
          <a:prstGeom prst="rect">
            <a:avLst/>
          </a:prstGeom>
        </p:spPr>
      </p:pic>
      <p:pic>
        <p:nvPicPr>
          <p:cNvPr id="80" name="Image 34" descr=" "/>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963433" y="2325434"/>
            <a:ext cx="1181132" cy="380963"/>
          </a:xfrm>
          <a:prstGeom prst="rect">
            <a:avLst/>
          </a:prstGeom>
        </p:spPr>
      </p:pic>
      <p:pic>
        <p:nvPicPr>
          <p:cNvPr id="83" name="Image 37" descr=" "/>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296076" y="3695099"/>
            <a:ext cx="252419" cy="70138"/>
          </a:xfrm>
          <a:prstGeom prst="rect">
            <a:avLst/>
          </a:prstGeom>
        </p:spPr>
      </p:pic>
      <p:pic>
        <p:nvPicPr>
          <p:cNvPr id="84" name="Image 38" descr=" "/>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991420" y="3695099"/>
            <a:ext cx="271470" cy="70138"/>
          </a:xfrm>
          <a:prstGeom prst="rect">
            <a:avLst/>
          </a:prstGeom>
        </p:spPr>
      </p:pic>
      <p:sp>
        <p:nvSpPr>
          <p:cNvPr id="86" name="Text 44"/>
          <p:cNvSpPr/>
          <p:nvPr/>
        </p:nvSpPr>
        <p:spPr>
          <a:xfrm>
            <a:off x="9160785" y="2398511"/>
            <a:ext cx="808652" cy="1389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endPar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endParaRP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Copilot</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(includes Gen-AI)</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87" name="Text 45"/>
          <p:cNvSpPr/>
          <p:nvPr/>
        </p:nvSpPr>
        <p:spPr>
          <a:xfrm>
            <a:off x="9261891" y="2966721"/>
            <a:ext cx="584216" cy="212704"/>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Reports and Dashboards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Text 46"/>
          <p:cNvSpPr/>
          <p:nvPr/>
        </p:nvSpPr>
        <p:spPr>
          <a:xfrm>
            <a:off x="9195214" y="3519117"/>
            <a:ext cx="717570" cy="212704"/>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Chat Bots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Text 47"/>
          <p:cNvSpPr/>
          <p:nvPr/>
        </p:nvSpPr>
        <p:spPr>
          <a:xfrm>
            <a:off x="9227280" y="4060781"/>
            <a:ext cx="708307" cy="232960"/>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Digital Twins</a:t>
            </a:r>
          </a:p>
        </p:txBody>
      </p:sp>
      <p:sp>
        <p:nvSpPr>
          <p:cNvPr id="90" name="Text 48"/>
          <p:cNvSpPr/>
          <p:nvPr/>
        </p:nvSpPr>
        <p:spPr>
          <a:xfrm>
            <a:off x="9212296" y="4652482"/>
            <a:ext cx="727095" cy="146035"/>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Intelligent App</a:t>
            </a:r>
            <a:endParaRPr kumimoji="0" lang="en-US" sz="750" b="0" i="0" u="none" strike="noStrike" kern="1200" cap="none" spc="0" normalizeH="0" baseline="0" noProof="0">
              <a:ln>
                <a:noFill/>
              </a:ln>
              <a:solidFill>
                <a:srgbClr val="000000"/>
              </a:solidFill>
              <a:effectLst/>
              <a:uLnTx/>
              <a:uFillTx/>
              <a:latin typeface="Calibri" panose="020F0502020204030204"/>
              <a:ea typeface="Open Sans Regular" pitchFamily="34" charset="-122"/>
              <a:cs typeface="Calibri" panose="020F0502020204030204"/>
            </a:endParaRPr>
          </a:p>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(including</a:t>
            </a: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 XR)</a:t>
            </a:r>
            <a:endParaRPr kumimoji="0" lang="en-US" sz="750" b="0" i="0" u="none" strike="noStrike" kern="1200" cap="none" spc="0" normalizeH="0" baseline="0" noProof="0">
              <a:ln>
                <a:noFill/>
              </a:ln>
              <a:solidFill>
                <a:prstClr val="black"/>
              </a:solidFill>
              <a:effectLst/>
              <a:uLnTx/>
              <a:uFillTx/>
              <a:latin typeface="Calibri" panose="020F0502020204030204"/>
              <a:ea typeface="Open Sans Regular"/>
              <a:cs typeface="Calibri"/>
            </a:endParaRPr>
          </a:p>
        </p:txBody>
      </p:sp>
      <p:sp>
        <p:nvSpPr>
          <p:cNvPr id="91" name="Text 49"/>
          <p:cNvSpPr/>
          <p:nvPr/>
        </p:nvSpPr>
        <p:spPr>
          <a:xfrm>
            <a:off x="9212295" y="5228377"/>
            <a:ext cx="727095" cy="97241"/>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Real time Alerts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Text 8">
            <a:extLst>
              <a:ext uri="{FF2B5EF4-FFF2-40B4-BE49-F238E27FC236}">
                <a16:creationId xmlns:a16="http://schemas.microsoft.com/office/drawing/2014/main" id="{156F4AB9-6FDB-BC18-6E8B-7D8165B07A43}"/>
              </a:ext>
            </a:extLst>
          </p:cNvPr>
          <p:cNvSpPr/>
          <p:nvPr/>
        </p:nvSpPr>
        <p:spPr>
          <a:xfrm>
            <a:off x="1411776" y="1730118"/>
            <a:ext cx="1179545" cy="2635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Data Sources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On-Prem &amp; Cloud</a:t>
            </a:r>
          </a:p>
        </p:txBody>
      </p:sp>
      <p:sp>
        <p:nvSpPr>
          <p:cNvPr id="123" name="Text 10">
            <a:extLst>
              <a:ext uri="{FF2B5EF4-FFF2-40B4-BE49-F238E27FC236}">
                <a16:creationId xmlns:a16="http://schemas.microsoft.com/office/drawing/2014/main" id="{CF0FCDF9-EA26-AD33-92FB-D6D54E5B2127}"/>
              </a:ext>
            </a:extLst>
          </p:cNvPr>
          <p:cNvSpPr/>
          <p:nvPr/>
        </p:nvSpPr>
        <p:spPr>
          <a:xfrm>
            <a:off x="1469802" y="2502004"/>
            <a:ext cx="1050954" cy="2222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OT Data </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(Historian, SCADA, DCS)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Text 11">
            <a:extLst>
              <a:ext uri="{FF2B5EF4-FFF2-40B4-BE49-F238E27FC236}">
                <a16:creationId xmlns:a16="http://schemas.microsoft.com/office/drawing/2014/main" id="{607D6DEB-5AF5-AFD9-A7AA-C12388CDE2C2}"/>
              </a:ext>
            </a:extLst>
          </p:cNvPr>
          <p:cNvSpPr/>
          <p:nvPr/>
        </p:nvSpPr>
        <p:spPr>
          <a:xfrm>
            <a:off x="1484090" y="3107824"/>
            <a:ext cx="1022378"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Internal Data (Owned)</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Text 36">
            <a:extLst>
              <a:ext uri="{FF2B5EF4-FFF2-40B4-BE49-F238E27FC236}">
                <a16:creationId xmlns:a16="http://schemas.microsoft.com/office/drawing/2014/main" id="{86106E67-7F20-219F-18D2-8AE65376FB97}"/>
              </a:ext>
            </a:extLst>
          </p:cNvPr>
          <p:cNvSpPr/>
          <p:nvPr/>
        </p:nvSpPr>
        <p:spPr>
          <a:xfrm>
            <a:off x="1655545" y="3656977"/>
            <a:ext cx="679469"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3rd Party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Text 37">
            <a:extLst>
              <a:ext uri="{FF2B5EF4-FFF2-40B4-BE49-F238E27FC236}">
                <a16:creationId xmlns:a16="http://schemas.microsoft.com/office/drawing/2014/main" id="{8D326780-31F8-A386-C41C-A54ECBA61A81}"/>
              </a:ext>
            </a:extLst>
          </p:cNvPr>
          <p:cNvSpPr/>
          <p:nvPr/>
        </p:nvSpPr>
        <p:spPr>
          <a:xfrm>
            <a:off x="1565055" y="4191219"/>
            <a:ext cx="860449"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Unstructured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Text 38">
            <a:extLst>
              <a:ext uri="{FF2B5EF4-FFF2-40B4-BE49-F238E27FC236}">
                <a16:creationId xmlns:a16="http://schemas.microsoft.com/office/drawing/2014/main" id="{B28247F3-19B2-5872-0AE2-0C44F01FCF58}"/>
              </a:ext>
            </a:extLst>
          </p:cNvPr>
          <p:cNvSpPr/>
          <p:nvPr/>
        </p:nvSpPr>
        <p:spPr>
          <a:xfrm>
            <a:off x="1617444" y="4736579"/>
            <a:ext cx="755670"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Qualitative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Shape 2">
            <a:extLst>
              <a:ext uri="{FF2B5EF4-FFF2-40B4-BE49-F238E27FC236}">
                <a16:creationId xmlns:a16="http://schemas.microsoft.com/office/drawing/2014/main" id="{94B06848-6D5E-2208-07DB-1AF69B3F4AB5}"/>
              </a:ext>
            </a:extLst>
          </p:cNvPr>
          <p:cNvSpPr/>
          <p:nvPr/>
        </p:nvSpPr>
        <p:spPr>
          <a:xfrm rot="5400000">
            <a:off x="5705662" y="2042715"/>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9" name="Text 13">
            <a:extLst>
              <a:ext uri="{FF2B5EF4-FFF2-40B4-BE49-F238E27FC236}">
                <a16:creationId xmlns:a16="http://schemas.microsoft.com/office/drawing/2014/main" id="{99D62E5C-F715-B5CE-61B0-B77E309EF8D3}"/>
              </a:ext>
            </a:extLst>
          </p:cNvPr>
          <p:cNvSpPr/>
          <p:nvPr/>
        </p:nvSpPr>
        <p:spPr>
          <a:xfrm>
            <a:off x="5310719" y="3008539"/>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Open Sans Regular" pitchFamily="34" charset="0"/>
                <a:ea typeface="Open Sans Regular" pitchFamily="34" charset="-122"/>
                <a:cs typeface="Open Sans Regular" pitchFamily="34" charset="-120"/>
              </a:rPr>
              <a:t>GenAI</a:t>
            </a:r>
            <a:endParaRPr kumimoji="0" lang="en-US" sz="9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7" name="Picture 96" descr="A black background with text&#10;&#10;AI-generated content may be incorrect.">
            <a:extLst>
              <a:ext uri="{FF2B5EF4-FFF2-40B4-BE49-F238E27FC236}">
                <a16:creationId xmlns:a16="http://schemas.microsoft.com/office/drawing/2014/main" id="{3B92CDD7-D660-6BD4-6E72-15C83A04A61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32184" y="741358"/>
            <a:ext cx="1886375" cy="764204"/>
          </a:xfrm>
          <a:prstGeom prst="rect">
            <a:avLst/>
          </a:prstGeom>
        </p:spPr>
      </p:pic>
      <p:cxnSp>
        <p:nvCxnSpPr>
          <p:cNvPr id="100" name="Elbow Connector 99">
            <a:extLst>
              <a:ext uri="{FF2B5EF4-FFF2-40B4-BE49-F238E27FC236}">
                <a16:creationId xmlns:a16="http://schemas.microsoft.com/office/drawing/2014/main" id="{CC2DA26C-0C23-E148-4244-542FA95F907C}"/>
              </a:ext>
            </a:extLst>
          </p:cNvPr>
          <p:cNvCxnSpPr>
            <a:cxnSpLocks/>
            <a:stCxn id="97" idx="2"/>
            <a:endCxn id="52" idx="0"/>
          </p:cNvCxnSpPr>
          <p:nvPr/>
        </p:nvCxnSpPr>
        <p:spPr>
          <a:xfrm rot="5400000">
            <a:off x="6163590" y="1195276"/>
            <a:ext cx="301496" cy="922069"/>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Elbow Connector 100">
            <a:extLst>
              <a:ext uri="{FF2B5EF4-FFF2-40B4-BE49-F238E27FC236}">
                <a16:creationId xmlns:a16="http://schemas.microsoft.com/office/drawing/2014/main" id="{9581CD46-B3EE-9F54-7603-A28AB280CACE}"/>
              </a:ext>
            </a:extLst>
          </p:cNvPr>
          <p:cNvCxnSpPr>
            <a:cxnSpLocks/>
            <a:stCxn id="97" idx="2"/>
            <a:endCxn id="53" idx="0"/>
          </p:cNvCxnSpPr>
          <p:nvPr/>
        </p:nvCxnSpPr>
        <p:spPr>
          <a:xfrm rot="16200000" flipH="1">
            <a:off x="7154694" y="1126240"/>
            <a:ext cx="283701" cy="1042344"/>
          </a:xfrm>
          <a:prstGeom prst="bentConnector3">
            <a:avLst>
              <a:gd name="adj1" fmla="val 50000"/>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Elbow Connector 109">
            <a:extLst>
              <a:ext uri="{FF2B5EF4-FFF2-40B4-BE49-F238E27FC236}">
                <a16:creationId xmlns:a16="http://schemas.microsoft.com/office/drawing/2014/main" id="{CB6A16E8-14BA-B3F3-EC7C-301ABDC137B3}"/>
              </a:ext>
            </a:extLst>
          </p:cNvPr>
          <p:cNvCxnSpPr>
            <a:cxnSpLocks/>
            <a:stCxn id="106" idx="2"/>
          </p:cNvCxnSpPr>
          <p:nvPr/>
        </p:nvCxnSpPr>
        <p:spPr>
          <a:xfrm rot="16200000" flipH="1">
            <a:off x="6404696" y="3038938"/>
            <a:ext cx="128500" cy="4646061"/>
          </a:xfrm>
          <a:prstGeom prst="bentConnector2">
            <a:avLst/>
          </a:prstGeom>
          <a:ln w="12700">
            <a:solidFill>
              <a:srgbClr val="00206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0A6084A1-6A48-6A8D-43F6-5786107EA2ED}"/>
              </a:ext>
            </a:extLst>
          </p:cNvPr>
          <p:cNvCxnSpPr/>
          <p:nvPr/>
        </p:nvCxnSpPr>
        <p:spPr>
          <a:xfrm flipH="1">
            <a:off x="4907848" y="5030660"/>
            <a:ext cx="1890907" cy="0"/>
          </a:xfrm>
          <a:prstGeom prst="straightConnector1">
            <a:avLst/>
          </a:prstGeom>
          <a:ln w="12700">
            <a:solidFill>
              <a:srgbClr val="00206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0" name="Rounded Rectangle 129">
            <a:extLst>
              <a:ext uri="{FF2B5EF4-FFF2-40B4-BE49-F238E27FC236}">
                <a16:creationId xmlns:a16="http://schemas.microsoft.com/office/drawing/2014/main" id="{FDDAEE52-8206-B0A7-E942-48639CFD671E}"/>
              </a:ext>
            </a:extLst>
          </p:cNvPr>
          <p:cNvSpPr/>
          <p:nvPr/>
        </p:nvSpPr>
        <p:spPr>
          <a:xfrm>
            <a:off x="2919784" y="2151546"/>
            <a:ext cx="604332" cy="3142943"/>
          </a:xfrm>
          <a:prstGeom prst="roundRect">
            <a:avLst>
              <a:gd name="adj" fmla="val 5660"/>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35" name="Rounded Rectangle 134">
            <a:extLst>
              <a:ext uri="{FF2B5EF4-FFF2-40B4-BE49-F238E27FC236}">
                <a16:creationId xmlns:a16="http://schemas.microsoft.com/office/drawing/2014/main" id="{1B61DD09-22BE-43BE-35F3-CC2F31B85988}"/>
              </a:ext>
            </a:extLst>
          </p:cNvPr>
          <p:cNvSpPr/>
          <p:nvPr/>
        </p:nvSpPr>
        <p:spPr>
          <a:xfrm>
            <a:off x="1209872" y="2154777"/>
            <a:ext cx="1590718" cy="3142944"/>
          </a:xfrm>
          <a:prstGeom prst="roundRect">
            <a:avLst>
              <a:gd name="adj" fmla="val 5660"/>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38" name="Rounded Rectangle 137">
            <a:extLst>
              <a:ext uri="{FF2B5EF4-FFF2-40B4-BE49-F238E27FC236}">
                <a16:creationId xmlns:a16="http://schemas.microsoft.com/office/drawing/2014/main" id="{1CCDA15F-C5A1-89CA-9846-EB0F114E7F00}"/>
              </a:ext>
            </a:extLst>
          </p:cNvPr>
          <p:cNvSpPr/>
          <p:nvPr/>
        </p:nvSpPr>
        <p:spPr>
          <a:xfrm>
            <a:off x="326443" y="1724502"/>
            <a:ext cx="418454" cy="4419168"/>
          </a:xfrm>
          <a:prstGeom prst="roundRect">
            <a:avLst>
              <a:gd name="adj" fmla="val 12417"/>
            </a:avLst>
          </a:prstGeom>
          <a:gradFill flip="none" rotWithShape="1">
            <a:gsLst>
              <a:gs pos="0">
                <a:schemeClr val="accent1">
                  <a:lumMod val="5000"/>
                  <a:lumOff val="95000"/>
                </a:schemeClr>
              </a:gs>
              <a:gs pos="31000">
                <a:schemeClr val="accent5">
                  <a:lumMod val="20000"/>
                  <a:lumOff val="80000"/>
                </a:schemeClr>
              </a:gs>
              <a:gs pos="77000">
                <a:schemeClr val="accent5">
                  <a:lumMod val="40000"/>
                  <a:lumOff val="60000"/>
                </a:schemeClr>
              </a:gs>
              <a:gs pos="100000">
                <a:srgbClr val="FFFFFF"/>
              </a:gs>
            </a:gsLst>
            <a:lin ang="5400000" scaled="1"/>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39" name="Rectangle 138">
            <a:extLst>
              <a:ext uri="{FF2B5EF4-FFF2-40B4-BE49-F238E27FC236}">
                <a16:creationId xmlns:a16="http://schemas.microsoft.com/office/drawing/2014/main" id="{C3ADA31B-562A-CF6A-1874-9977292C0912}"/>
              </a:ext>
            </a:extLst>
          </p:cNvPr>
          <p:cNvSpPr/>
          <p:nvPr/>
        </p:nvSpPr>
        <p:spPr>
          <a:xfrm>
            <a:off x="338026" y="2149905"/>
            <a:ext cx="416356" cy="38319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400" b="1" i="0" u="none" strike="noStrike" kern="1200" cap="none" spc="0" normalizeH="0" baseline="0" noProof="0">
              <a:ln>
                <a:noFill/>
              </a:ln>
              <a:solidFill>
                <a:srgbClr val="002060"/>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2060"/>
              </a:solidFill>
              <a:effectLst/>
              <a:uLnTx/>
              <a:uFillTx/>
              <a:latin typeface="Segoe UI"/>
              <a:ea typeface="+mn-ea"/>
              <a:cs typeface="+mn-cs"/>
            </a:endParaRPr>
          </a:p>
        </p:txBody>
      </p:sp>
      <p:sp>
        <p:nvSpPr>
          <p:cNvPr id="141" name="Rounded Rectangle 140">
            <a:extLst>
              <a:ext uri="{FF2B5EF4-FFF2-40B4-BE49-F238E27FC236}">
                <a16:creationId xmlns:a16="http://schemas.microsoft.com/office/drawing/2014/main" id="{11EA9A38-AFD0-C6ED-549E-A597BD073327}"/>
              </a:ext>
            </a:extLst>
          </p:cNvPr>
          <p:cNvSpPr/>
          <p:nvPr/>
        </p:nvSpPr>
        <p:spPr>
          <a:xfrm>
            <a:off x="584196" y="1829105"/>
            <a:ext cx="418454" cy="4419168"/>
          </a:xfrm>
          <a:prstGeom prst="roundRect">
            <a:avLst>
              <a:gd name="adj" fmla="val 12417"/>
            </a:avLst>
          </a:prstGeom>
          <a:gradFill flip="none" rotWithShape="1">
            <a:gsLst>
              <a:gs pos="0">
                <a:schemeClr val="accent1">
                  <a:lumMod val="5000"/>
                  <a:lumOff val="95000"/>
                </a:schemeClr>
              </a:gs>
              <a:gs pos="31000">
                <a:schemeClr val="accent5">
                  <a:lumMod val="20000"/>
                  <a:lumOff val="80000"/>
                </a:schemeClr>
              </a:gs>
              <a:gs pos="77000">
                <a:schemeClr val="accent5">
                  <a:lumMod val="40000"/>
                  <a:lumOff val="60000"/>
                </a:schemeClr>
              </a:gs>
              <a:gs pos="100000">
                <a:srgbClr val="FFFFFF"/>
              </a:gs>
            </a:gsLst>
            <a:lin ang="5400000" scaled="1"/>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142" name="Rectangle 141">
            <a:extLst>
              <a:ext uri="{FF2B5EF4-FFF2-40B4-BE49-F238E27FC236}">
                <a16:creationId xmlns:a16="http://schemas.microsoft.com/office/drawing/2014/main" id="{72E95A30-5684-A826-4628-7643D1AE2F8D}"/>
              </a:ext>
            </a:extLst>
          </p:cNvPr>
          <p:cNvSpPr/>
          <p:nvPr/>
        </p:nvSpPr>
        <p:spPr>
          <a:xfrm>
            <a:off x="595779" y="2254508"/>
            <a:ext cx="416356" cy="38319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400" b="1" i="0" u="none" strike="noStrike" kern="1200" cap="none" spc="0" normalizeH="0" baseline="0" noProof="0">
              <a:ln>
                <a:noFill/>
              </a:ln>
              <a:solidFill>
                <a:srgbClr val="002060"/>
              </a:solidFill>
              <a:effectLst/>
              <a:uLnTx/>
              <a:uFillTx/>
              <a:latin typeface="Segoe U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002060"/>
                </a:solidFill>
                <a:effectLst/>
                <a:uLnTx/>
                <a:uFillTx/>
                <a:latin typeface="Segoe UI"/>
                <a:ea typeface="+mn-ea"/>
                <a:cs typeface="+mn-cs"/>
              </a:rPr>
              <a: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2060"/>
              </a:solidFill>
              <a:effectLst/>
              <a:uLnTx/>
              <a:uFillTx/>
              <a:latin typeface="Segoe UI"/>
              <a:ea typeface="+mn-ea"/>
              <a:cs typeface="+mn-cs"/>
            </a:endParaRPr>
          </a:p>
        </p:txBody>
      </p:sp>
      <p:cxnSp>
        <p:nvCxnSpPr>
          <p:cNvPr id="143" name="Elbow Connector 142">
            <a:extLst>
              <a:ext uri="{FF2B5EF4-FFF2-40B4-BE49-F238E27FC236}">
                <a16:creationId xmlns:a16="http://schemas.microsoft.com/office/drawing/2014/main" id="{B2E3A679-9D50-2CFB-F34C-586C2C1D1D30}"/>
              </a:ext>
            </a:extLst>
          </p:cNvPr>
          <p:cNvCxnSpPr>
            <a:cxnSpLocks/>
          </p:cNvCxnSpPr>
          <p:nvPr/>
        </p:nvCxnSpPr>
        <p:spPr>
          <a:xfrm>
            <a:off x="6996803" y="5163344"/>
            <a:ext cx="1805419" cy="23556"/>
          </a:xfrm>
          <a:prstGeom prst="bentConnector3">
            <a:avLst>
              <a:gd name="adj1" fmla="val 50000"/>
            </a:avLst>
          </a:prstGeom>
          <a:ln w="12700">
            <a:solidFill>
              <a:srgbClr val="7030A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3" name="Rounded Rectangle 132">
            <a:extLst>
              <a:ext uri="{FF2B5EF4-FFF2-40B4-BE49-F238E27FC236}">
                <a16:creationId xmlns:a16="http://schemas.microsoft.com/office/drawing/2014/main" id="{73420C0C-C38D-B1F0-FB0D-712565F87770}"/>
              </a:ext>
            </a:extLst>
          </p:cNvPr>
          <p:cNvSpPr/>
          <p:nvPr/>
        </p:nvSpPr>
        <p:spPr>
          <a:xfrm>
            <a:off x="7498080" y="4918472"/>
            <a:ext cx="585465" cy="632765"/>
          </a:xfrm>
          <a:prstGeom prst="roundRect">
            <a:avLst>
              <a:gd name="adj" fmla="val 255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pic>
        <p:nvPicPr>
          <p:cNvPr id="132" name="Picture 131">
            <a:extLst>
              <a:ext uri="{FF2B5EF4-FFF2-40B4-BE49-F238E27FC236}">
                <a16:creationId xmlns:a16="http://schemas.microsoft.com/office/drawing/2014/main" id="{CFFD3871-31B4-B51B-5DD6-C2CD2E00DD65}"/>
              </a:ext>
              <a:ext uri="{C183D7F6-B498-43B3-948B-1728B52AA6E4}">
                <adec:decorative xmlns:adec="http://schemas.microsoft.com/office/drawing/2017/decorative" val="1"/>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7560212" y="4986319"/>
            <a:ext cx="478715" cy="478714"/>
          </a:xfrm>
          <a:prstGeom prst="rect">
            <a:avLst/>
          </a:prstGeom>
          <a:effectLst/>
        </p:spPr>
      </p:pic>
      <p:sp>
        <p:nvSpPr>
          <p:cNvPr id="148" name="Rounded Rectangle 147">
            <a:extLst>
              <a:ext uri="{FF2B5EF4-FFF2-40B4-BE49-F238E27FC236}">
                <a16:creationId xmlns:a16="http://schemas.microsoft.com/office/drawing/2014/main" id="{6AF1ACCB-881A-7822-E148-B9595C4C623B}"/>
              </a:ext>
            </a:extLst>
          </p:cNvPr>
          <p:cNvSpPr/>
          <p:nvPr/>
        </p:nvSpPr>
        <p:spPr>
          <a:xfrm>
            <a:off x="10473728" y="1199745"/>
            <a:ext cx="303038" cy="4437865"/>
          </a:xfrm>
          <a:prstGeom prst="roundRect">
            <a:avLst>
              <a:gd name="adj" fmla="val 12417"/>
            </a:avLst>
          </a:prstGeom>
          <a:gradFill flip="none" rotWithShape="1">
            <a:gsLst>
              <a:gs pos="0">
                <a:schemeClr val="accent6">
                  <a:lumMod val="0"/>
                  <a:lumOff val="100000"/>
                </a:schemeClr>
              </a:gs>
              <a:gs pos="29000">
                <a:schemeClr val="accent6">
                  <a:lumMod val="0"/>
                  <a:lumOff val="100000"/>
                </a:schemeClr>
              </a:gs>
              <a:gs pos="100000">
                <a:schemeClr val="accent6">
                  <a:lumMod val="60000"/>
                  <a:lumOff val="40000"/>
                </a:schemeClr>
              </a:gs>
            </a:gsLst>
            <a:path path="circle">
              <a:fillToRect l="50000" t="-80000" r="50000" b="18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56" name="Text 30"/>
          <p:cNvSpPr/>
          <p:nvPr/>
        </p:nvSpPr>
        <p:spPr>
          <a:xfrm rot="5400000">
            <a:off x="9444185" y="3352009"/>
            <a:ext cx="2352739"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Data Governance, Security and Compliance</a:t>
            </a:r>
            <a:endParaRPr kumimoji="0" lang="en-US" sz="9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7" name="Text 31"/>
          <p:cNvSpPr/>
          <p:nvPr/>
        </p:nvSpPr>
        <p:spPr>
          <a:xfrm rot="5400000">
            <a:off x="9615988" y="3352009"/>
            <a:ext cx="3733902"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Strategy, Domain Consulting, Technology &amp; Analytics Consulting</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Text 33"/>
          <p:cNvSpPr/>
          <p:nvPr/>
        </p:nvSpPr>
        <p:spPr>
          <a:xfrm rot="5400000">
            <a:off x="10903495" y="3352009"/>
            <a:ext cx="1952678"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Program and Change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Rounded Rectangle 148">
            <a:extLst>
              <a:ext uri="{FF2B5EF4-FFF2-40B4-BE49-F238E27FC236}">
                <a16:creationId xmlns:a16="http://schemas.microsoft.com/office/drawing/2014/main" id="{65B258C3-E44D-F769-4820-621A0079A1EC}"/>
              </a:ext>
            </a:extLst>
          </p:cNvPr>
          <p:cNvSpPr/>
          <p:nvPr/>
        </p:nvSpPr>
        <p:spPr>
          <a:xfrm>
            <a:off x="10912124" y="1199745"/>
            <a:ext cx="303038" cy="4437865"/>
          </a:xfrm>
          <a:prstGeom prst="roundRect">
            <a:avLst>
              <a:gd name="adj" fmla="val 12417"/>
            </a:avLst>
          </a:prstGeom>
          <a:gradFill flip="none" rotWithShape="1">
            <a:gsLst>
              <a:gs pos="0">
                <a:schemeClr val="accent6">
                  <a:lumMod val="0"/>
                  <a:lumOff val="100000"/>
                </a:schemeClr>
              </a:gs>
              <a:gs pos="29000">
                <a:schemeClr val="accent6">
                  <a:lumMod val="0"/>
                  <a:lumOff val="100000"/>
                </a:schemeClr>
              </a:gs>
              <a:gs pos="100000">
                <a:schemeClr val="accent6">
                  <a:lumMod val="60000"/>
                  <a:lumOff val="40000"/>
                </a:schemeClr>
              </a:gs>
            </a:gsLst>
            <a:path path="circle">
              <a:fillToRect l="50000" t="-80000" r="50000" b="18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58" name="Text 32"/>
          <p:cNvSpPr/>
          <p:nvPr/>
        </p:nvSpPr>
        <p:spPr>
          <a:xfrm rot="5400000">
            <a:off x="10258304" y="3352009"/>
            <a:ext cx="1590718"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Enterprise Data Architecture</a:t>
            </a:r>
            <a:endParaRPr kumimoji="0" lang="en-US" sz="9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154" name="Rounded Rectangle 153">
            <a:extLst>
              <a:ext uri="{FF2B5EF4-FFF2-40B4-BE49-F238E27FC236}">
                <a16:creationId xmlns:a16="http://schemas.microsoft.com/office/drawing/2014/main" id="{783D92C1-66D7-A640-9905-D81C4611AAAA}"/>
              </a:ext>
            </a:extLst>
          </p:cNvPr>
          <p:cNvSpPr/>
          <p:nvPr/>
        </p:nvSpPr>
        <p:spPr>
          <a:xfrm rot="16200000">
            <a:off x="5600694" y="1335222"/>
            <a:ext cx="303038" cy="9106150"/>
          </a:xfrm>
          <a:prstGeom prst="roundRect">
            <a:avLst>
              <a:gd name="adj" fmla="val 12417"/>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49" name="Text 23"/>
          <p:cNvSpPr/>
          <p:nvPr/>
        </p:nvSpPr>
        <p:spPr>
          <a:xfrm rot="21600000">
            <a:off x="4309849" y="5837378"/>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Catalog with Active Metadata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Rounded Rectangle 154">
            <a:extLst>
              <a:ext uri="{FF2B5EF4-FFF2-40B4-BE49-F238E27FC236}">
                <a16:creationId xmlns:a16="http://schemas.microsoft.com/office/drawing/2014/main" id="{245DF070-148D-79F5-2E5E-E2E1091E0679}"/>
              </a:ext>
            </a:extLst>
          </p:cNvPr>
          <p:cNvSpPr/>
          <p:nvPr/>
        </p:nvSpPr>
        <p:spPr>
          <a:xfrm rot="16200000">
            <a:off x="5609092" y="1726075"/>
            <a:ext cx="303038" cy="9131310"/>
          </a:xfrm>
          <a:prstGeom prst="roundRect">
            <a:avLst>
              <a:gd name="adj" fmla="val 12417"/>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Segoe UI"/>
              <a:ea typeface="+mn-ea"/>
              <a:cs typeface="+mn-cs"/>
            </a:endParaRPr>
          </a:p>
        </p:txBody>
      </p:sp>
      <p:sp>
        <p:nvSpPr>
          <p:cNvPr id="50" name="Text 24"/>
          <p:cNvSpPr/>
          <p:nvPr/>
        </p:nvSpPr>
        <p:spPr>
          <a:xfrm rot="21600000">
            <a:off x="4308594" y="6237417"/>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Observability and Data Operations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4158FD3-9BDD-7FB2-BBCE-DF97A59B8CE0}"/>
              </a:ext>
            </a:extLst>
          </p:cNvPr>
          <p:cNvSpPr txBox="1"/>
          <p:nvPr/>
        </p:nvSpPr>
        <p:spPr>
          <a:xfrm>
            <a:off x="2369841" y="318722"/>
            <a:ext cx="4189549" cy="646331"/>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w="38100">
                  <a:noFill/>
                </a:ln>
                <a:solidFill>
                  <a:srgbClr val="002060"/>
                </a:solidFill>
                <a:effectLst/>
                <a:uLnTx/>
                <a:uFillTx/>
                <a:latin typeface="Montserrat" pitchFamily="2" charset="77"/>
                <a:ea typeface="Roboto Black"/>
                <a:cs typeface="Poppins" panose="00000500000000000000" pitchFamily="2" charset="0"/>
              </a:rPr>
              <a:t>: </a:t>
            </a:r>
            <a:r>
              <a:rPr kumimoji="0" lang="en-US" b="1" i="0" u="none" strike="noStrike" kern="1200" cap="none" spc="0" normalizeH="0" baseline="0" noProof="0" err="1">
                <a:ln w="38100">
                  <a:noFill/>
                </a:ln>
                <a:solidFill>
                  <a:srgbClr val="002060"/>
                </a:solidFill>
                <a:effectLst/>
                <a:uLnTx/>
                <a:uFillTx/>
                <a:latin typeface="Montserrat" pitchFamily="2" charset="77"/>
                <a:ea typeface="Roboto Black"/>
                <a:cs typeface="Poppins" panose="00000500000000000000" pitchFamily="2" charset="0"/>
              </a:rPr>
              <a:t>Acuvate’s</a:t>
            </a:r>
            <a:r>
              <a:rPr kumimoji="0" lang="en-US" b="1" i="0" u="none" strike="noStrike" kern="1200" cap="none" spc="0" normalizeH="0" baseline="0" noProof="0">
                <a:ln w="38100">
                  <a:noFill/>
                </a:ln>
                <a:solidFill>
                  <a:srgbClr val="002060"/>
                </a:solidFill>
                <a:effectLst/>
                <a:uLnTx/>
                <a:uFillTx/>
                <a:latin typeface="Montserrat" pitchFamily="2" charset="77"/>
                <a:ea typeface="Roboto Black"/>
                <a:cs typeface="Poppins" panose="00000500000000000000" pitchFamily="2" charset="0"/>
              </a:rPr>
              <a:t> </a:t>
            </a:r>
            <a:r>
              <a:rPr kumimoji="0" lang="en-US" sz="1600" b="1" i="0" u="none" strike="noStrike" kern="1200" cap="none" spc="0" normalizeH="0" baseline="0" noProof="0">
                <a:ln w="38100">
                  <a:noFill/>
                </a:ln>
                <a:solidFill>
                  <a:srgbClr val="002060"/>
                </a:solidFill>
                <a:effectLst/>
                <a:uLnTx/>
                <a:uFillTx/>
                <a:latin typeface="Montserrat" pitchFamily="2" charset="77"/>
                <a:ea typeface="Roboto Black"/>
                <a:cs typeface="Poppins" panose="00000500000000000000" pitchFamily="2" charset="0"/>
              </a:rPr>
              <a:t>Industrial</a:t>
            </a:r>
            <a:r>
              <a:rPr kumimoji="0" lang="en-US" b="1" i="0" u="none" strike="noStrike" kern="1200" cap="none" spc="0" normalizeH="0" baseline="0" noProof="0">
                <a:ln w="38100">
                  <a:noFill/>
                </a:ln>
                <a:solidFill>
                  <a:srgbClr val="002060"/>
                </a:solidFill>
                <a:effectLst/>
                <a:uLnTx/>
                <a:uFillTx/>
                <a:latin typeface="Montserrat" pitchFamily="2" charset="77"/>
                <a:ea typeface="Roboto Black"/>
                <a:cs typeface="Poppins" panose="00000500000000000000" pitchFamily="2" charset="0"/>
              </a:rPr>
              <a:t> Intelligence Data &amp; AI Platform</a:t>
            </a:r>
            <a:endParaRPr kumimoji="0" lang="en-IN" b="1" i="0" u="none" strike="noStrike" kern="1200" cap="none" spc="0" normalizeH="0" baseline="0" noProof="0">
              <a:ln w="38100">
                <a:noFill/>
              </a:ln>
              <a:solidFill>
                <a:srgbClr val="002060"/>
              </a:solidFill>
              <a:effectLst/>
              <a:uLnTx/>
              <a:uFillTx/>
              <a:latin typeface="Montserrat" pitchFamily="2" charset="77"/>
              <a:ea typeface="Roboto Black" panose="02000000000000000000" pitchFamily="2" charset="0"/>
              <a:cs typeface="Poppins" panose="00000500000000000000" pitchFamily="2" charset="0"/>
            </a:endParaRPr>
          </a:p>
        </p:txBody>
      </p:sp>
      <p:pic>
        <p:nvPicPr>
          <p:cNvPr id="13" name="Picture 12" descr="A black background with a black square&#10;&#10;AI-generated content may be incorrect.">
            <a:extLst>
              <a:ext uri="{FF2B5EF4-FFF2-40B4-BE49-F238E27FC236}">
                <a16:creationId xmlns:a16="http://schemas.microsoft.com/office/drawing/2014/main" id="{459CCEED-F6B8-52F7-A43E-34342C24373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88677" y="369791"/>
            <a:ext cx="1946337" cy="381482"/>
          </a:xfrm>
          <a:prstGeom prst="rect">
            <a:avLst/>
          </a:prstGeom>
        </p:spPr>
      </p:pic>
      <p:grpSp>
        <p:nvGrpSpPr>
          <p:cNvPr id="3" name="Group 2">
            <a:extLst>
              <a:ext uri="{FF2B5EF4-FFF2-40B4-BE49-F238E27FC236}">
                <a16:creationId xmlns:a16="http://schemas.microsoft.com/office/drawing/2014/main" id="{70E965EF-4FE7-3730-8EC2-9549B79D1E09}"/>
              </a:ext>
            </a:extLst>
          </p:cNvPr>
          <p:cNvGrpSpPr/>
          <p:nvPr/>
        </p:nvGrpSpPr>
        <p:grpSpPr>
          <a:xfrm>
            <a:off x="9014827" y="187732"/>
            <a:ext cx="2967951" cy="373289"/>
            <a:chOff x="7999373" y="268427"/>
            <a:chExt cx="2967951" cy="373289"/>
          </a:xfrm>
        </p:grpSpPr>
        <p:grpSp>
          <p:nvGrpSpPr>
            <p:cNvPr id="4" name="Group 3">
              <a:extLst>
                <a:ext uri="{FF2B5EF4-FFF2-40B4-BE49-F238E27FC236}">
                  <a16:creationId xmlns:a16="http://schemas.microsoft.com/office/drawing/2014/main" id="{F44D9EB9-6448-A057-6297-716C750B784F}"/>
                </a:ext>
              </a:extLst>
            </p:cNvPr>
            <p:cNvGrpSpPr/>
            <p:nvPr/>
          </p:nvGrpSpPr>
          <p:grpSpPr>
            <a:xfrm>
              <a:off x="7999373" y="268427"/>
              <a:ext cx="2967951" cy="373289"/>
              <a:chOff x="8294129" y="283321"/>
              <a:chExt cx="2737864" cy="344350"/>
            </a:xfrm>
          </p:grpSpPr>
          <p:grpSp>
            <p:nvGrpSpPr>
              <p:cNvPr id="7" name="Group 6">
                <a:extLst>
                  <a:ext uri="{FF2B5EF4-FFF2-40B4-BE49-F238E27FC236}">
                    <a16:creationId xmlns:a16="http://schemas.microsoft.com/office/drawing/2014/main" id="{0B4EFC69-B701-B6D4-3C80-1476D24019D5}"/>
                  </a:ext>
                </a:extLst>
              </p:cNvPr>
              <p:cNvGrpSpPr/>
              <p:nvPr/>
            </p:nvGrpSpPr>
            <p:grpSpPr>
              <a:xfrm>
                <a:off x="8294129" y="285357"/>
                <a:ext cx="1993819" cy="342314"/>
                <a:chOff x="8126383" y="283519"/>
                <a:chExt cx="1993819" cy="342314"/>
              </a:xfrm>
            </p:grpSpPr>
            <p:pic>
              <p:nvPicPr>
                <p:cNvPr id="9" name="Picture 8" descr="Icon&#10;&#10;Description automatically generated">
                  <a:extLst>
                    <a:ext uri="{FF2B5EF4-FFF2-40B4-BE49-F238E27FC236}">
                      <a16:creationId xmlns:a16="http://schemas.microsoft.com/office/drawing/2014/main" id="{6BD9566B-AF05-697D-6403-1FCDFA407A8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7" name="Straight Connector 16">
                  <a:extLst>
                    <a:ext uri="{FF2B5EF4-FFF2-40B4-BE49-F238E27FC236}">
                      <a16:creationId xmlns:a16="http://schemas.microsoft.com/office/drawing/2014/main" id="{FA514F83-9B7A-4710-290D-8EF04FD76E6C}"/>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8" name="Straight Connector 17">
                  <a:extLst>
                    <a:ext uri="{FF2B5EF4-FFF2-40B4-BE49-F238E27FC236}">
                      <a16:creationId xmlns:a16="http://schemas.microsoft.com/office/drawing/2014/main" id="{D803AE41-9AAF-0308-B64B-CC2400726648}"/>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8" name="Freeform 2">
                <a:extLst>
                  <a:ext uri="{FF2B5EF4-FFF2-40B4-BE49-F238E27FC236}">
                    <a16:creationId xmlns:a16="http://schemas.microsoft.com/office/drawing/2014/main" id="{5721F213-C4C9-C541-0B90-94D4CC50BC9C}"/>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7"/>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5" name="Graphic 4">
              <a:extLst>
                <a:ext uri="{FF2B5EF4-FFF2-40B4-BE49-F238E27FC236}">
                  <a16:creationId xmlns:a16="http://schemas.microsoft.com/office/drawing/2014/main" id="{79F0F810-F2C6-0F2D-3660-636572066777}"/>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8915011" y="307944"/>
              <a:ext cx="1170603" cy="249632"/>
            </a:xfrm>
            <a:prstGeom prst="rect">
              <a:avLst/>
            </a:prstGeom>
          </p:spPr>
        </p:pic>
      </p:grpSp>
      <p:pic>
        <p:nvPicPr>
          <p:cNvPr id="12" name="Picture 11">
            <a:extLst>
              <a:ext uri="{FF2B5EF4-FFF2-40B4-BE49-F238E27FC236}">
                <a16:creationId xmlns:a16="http://schemas.microsoft.com/office/drawing/2014/main" id="{DA434AE3-5793-3782-A274-D3F8B9F931A7}"/>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14" name="Vector 82" descr="preencoded.png">
            <a:extLst>
              <a:ext uri="{FF2B5EF4-FFF2-40B4-BE49-F238E27FC236}">
                <a16:creationId xmlns:a16="http://schemas.microsoft.com/office/drawing/2014/main" id="{EF90D5B7-1D77-4AA4-8775-C03F3111316E}"/>
              </a:ext>
            </a:extLst>
          </p:cNvPr>
          <p:cNvPicPr>
            <a:picLocks noChangeAspect="1"/>
          </p:cNvPicPr>
          <p:nvPr/>
        </p:nvPicPr>
        <p:blipFill>
          <a:blip r:embed="rId20"/>
          <a:srcRect/>
          <a:stretch/>
        </p:blipFill>
        <p:spPr>
          <a:xfrm>
            <a:off x="360824" y="890146"/>
            <a:ext cx="1838325" cy="38100"/>
          </a:xfrm>
          <a:prstGeom prst="rect">
            <a:avLst/>
          </a:prstGeom>
        </p:spPr>
      </p:pic>
    </p:spTree>
    <p:extLst>
      <p:ext uri="{BB962C8B-B14F-4D97-AF65-F5344CB8AC3E}">
        <p14:creationId xmlns:p14="http://schemas.microsoft.com/office/powerpoint/2010/main" val="27426039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92933-52C4-0516-E152-007AB07EB98D}"/>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3B294EA6-ECA5-8FB7-5E37-54D6EE3E6426}"/>
              </a:ext>
            </a:extLst>
          </p:cNvPr>
          <p:cNvSpPr/>
          <p:nvPr/>
        </p:nvSpPr>
        <p:spPr>
          <a:xfrm>
            <a:off x="8579951" y="134452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D5D2C608-0167-8B50-68F8-45ACE7B9089B}"/>
              </a:ext>
            </a:extLst>
          </p:cNvPr>
          <p:cNvSpPr/>
          <p:nvPr/>
        </p:nvSpPr>
        <p:spPr>
          <a:xfrm>
            <a:off x="8781119" y="1490827"/>
            <a:ext cx="3121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Below are our sample questions for any business user to get benefits out of Ontology</a:t>
            </a:r>
          </a:p>
        </p:txBody>
      </p:sp>
      <p:sp>
        <p:nvSpPr>
          <p:cNvPr id="89" name="Text 5">
            <a:extLst>
              <a:ext uri="{FF2B5EF4-FFF2-40B4-BE49-F238E27FC236}">
                <a16:creationId xmlns:a16="http://schemas.microsoft.com/office/drawing/2014/main" id="{CFBC47C0-033F-BF02-7161-021A6E8BE8A8}"/>
              </a:ext>
            </a:extLst>
          </p:cNvPr>
          <p:cNvSpPr/>
          <p:nvPr/>
        </p:nvSpPr>
        <p:spPr>
          <a:xfrm>
            <a:off x="8847939" y="2271359"/>
            <a:ext cx="2990333" cy="3621937"/>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What was the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marketshare</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of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Fedex</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DHL and UPS in our logistics over Q1, 2026?</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Which logistics provider has done the worst so far in 2026?</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What happens to the SKU cost price when I replace orange juice from Florida by orange juice from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Brasil</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How can I best spread the production capacity when I temporarily close our factory in Marseille due to maintenance?</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What is the product quality compared between  our factories in Seattle and Zurich? </a:t>
            </a:r>
          </a:p>
        </p:txBody>
      </p:sp>
      <p:grpSp>
        <p:nvGrpSpPr>
          <p:cNvPr id="6" name="Group 5">
            <a:extLst>
              <a:ext uri="{FF2B5EF4-FFF2-40B4-BE49-F238E27FC236}">
                <a16:creationId xmlns:a16="http://schemas.microsoft.com/office/drawing/2014/main" id="{09630BB0-D9F3-F37D-AE6C-7B094574D492}"/>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C0E34701-2E15-BF89-26EC-9045EF33FAFF}"/>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1F250E85-C0B3-0F4B-EE59-5B5945726C39}"/>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FADC9270-13EA-6551-BFA9-F8DA29860CC2}"/>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C98E86B2-A118-4212-8290-31BD05760454}"/>
              </a:ext>
            </a:extLst>
          </p:cNvPr>
          <p:cNvSpPr/>
          <p:nvPr/>
        </p:nvSpPr>
        <p:spPr>
          <a:xfrm>
            <a:off x="288706" y="2076043"/>
            <a:ext cx="1371600" cy="4480560"/>
          </a:xfrm>
          <a:prstGeom prst="roundRect">
            <a:avLst>
              <a:gd name="adj" fmla="val 6667"/>
            </a:avLst>
          </a:prstGeom>
          <a:solidFill>
            <a:srgbClr val="002060"/>
          </a:solidFill>
          <a:ln w="9525">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9CEE1237-4905-4CA9-10FC-424104A3C33A}"/>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09DAE901-A2AF-FD9B-3115-BD4E9DC39067}"/>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EB8DEED7-91A2-3863-6D30-98DE37C9C36E}"/>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875EC805-CD71-693C-8715-2DAFC7256C70}"/>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F8EAF05C-EF10-7DD6-7EFF-C85302D12F9C}"/>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9C00AA31-D1BD-5E95-A28B-783F1946FCBA}"/>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4534A80A-430B-3C1C-7E7F-054ED5ECEF38}"/>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351E91A9-38D4-04D9-895A-E6FE7C3611AB}"/>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1A0E6270-1187-E612-BC34-C8A2B427E2CF}"/>
              </a:ext>
            </a:extLst>
          </p:cNvPr>
          <p:cNvSpPr/>
          <p:nvPr/>
        </p:nvSpPr>
        <p:spPr>
          <a:xfrm>
            <a:off x="2254666" y="2076043"/>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8C561F1C-8FEF-2849-4C08-810476A6FDB0}"/>
              </a:ext>
            </a:extLst>
          </p:cNvPr>
          <p:cNvSpPr/>
          <p:nvPr/>
        </p:nvSpPr>
        <p:spPr>
          <a:xfrm>
            <a:off x="2364394" y="2185771"/>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CC3C7B9C-B380-34F1-C3AA-138E3B602408}"/>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24A7EF68-5C69-9709-412F-D809F654D9E3}"/>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Falkor Surface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eShare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PNID.IO Digital Twins</a:t>
            </a:r>
          </a:p>
        </p:txBody>
      </p:sp>
      <p:sp>
        <p:nvSpPr>
          <p:cNvPr id="102" name="Shape 27">
            <a:extLst>
              <a:ext uri="{FF2B5EF4-FFF2-40B4-BE49-F238E27FC236}">
                <a16:creationId xmlns:a16="http://schemas.microsoft.com/office/drawing/2014/main" id="{392E09AB-F02C-EEF3-369A-3F62C84A50C7}"/>
              </a:ext>
            </a:extLst>
          </p:cNvPr>
          <p:cNvSpPr/>
          <p:nvPr/>
        </p:nvSpPr>
        <p:spPr>
          <a:xfrm>
            <a:off x="3751234" y="2076043"/>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FB7ABC3B-82D4-EEE9-6DBC-0B727A999D62}"/>
              </a:ext>
            </a:extLst>
          </p:cNvPr>
          <p:cNvSpPr/>
          <p:nvPr/>
        </p:nvSpPr>
        <p:spPr>
          <a:xfrm>
            <a:off x="3860962" y="2185771"/>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4D4495D1-1C22-07F0-C0D4-9BAC2D779774}"/>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625E8201-DA3B-DBC4-79E3-CF9BC5A48028}"/>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01E721AC-266D-B10F-1F59-24840816B16F}"/>
              </a:ext>
            </a:extLst>
          </p:cNvPr>
          <p:cNvSpPr/>
          <p:nvPr/>
        </p:nvSpPr>
        <p:spPr>
          <a:xfrm>
            <a:off x="5247802" y="2076043"/>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FBDC206C-B7FC-46F6-E4E5-487819F0905A}"/>
              </a:ext>
            </a:extLst>
          </p:cNvPr>
          <p:cNvSpPr/>
          <p:nvPr/>
        </p:nvSpPr>
        <p:spPr>
          <a:xfrm>
            <a:off x="5357530" y="2185771"/>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3C332258-EE15-7664-2C0B-E186D43C9458}"/>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6CD3CDF0-4C76-F7F2-88A6-57D41DDF41BE}"/>
              </a:ext>
            </a:extLst>
          </p:cNvPr>
          <p:cNvSpPr/>
          <p:nvPr/>
        </p:nvSpPr>
        <p:spPr>
          <a:xfrm>
            <a:off x="5339242"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B40204FC-A796-DECD-D35B-2E298B4FA9F5}"/>
              </a:ext>
            </a:extLst>
          </p:cNvPr>
          <p:cNvSpPr/>
          <p:nvPr/>
        </p:nvSpPr>
        <p:spPr>
          <a:xfrm>
            <a:off x="6963826" y="2076043"/>
            <a:ext cx="1325880" cy="1965960"/>
          </a:xfrm>
          <a:prstGeom prst="roundRect">
            <a:avLst>
              <a:gd name="adj" fmla="val 551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3BCF354D-34CC-AB24-4A61-B965FEE6C5B2}"/>
              </a:ext>
            </a:extLst>
          </p:cNvPr>
          <p:cNvSpPr/>
          <p:nvPr/>
        </p:nvSpPr>
        <p:spPr>
          <a:xfrm>
            <a:off x="7443886" y="2222347"/>
            <a:ext cx="365760" cy="36576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AF73D253-6131-5021-A2EC-7E6161CCE9E2}"/>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65B882BE-A6CD-ABC2-BE3C-8183FCC9E8E4}"/>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51CC4961-846D-1898-8BA2-B43CF48BE1C7}"/>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26F14722-568E-C8A5-2B3C-1AA68A198887}"/>
              </a:ext>
            </a:extLst>
          </p:cNvPr>
          <p:cNvSpPr/>
          <p:nvPr/>
        </p:nvSpPr>
        <p:spPr>
          <a:xfrm>
            <a:off x="2272954" y="3447643"/>
            <a:ext cx="4343400" cy="594360"/>
          </a:xfrm>
          <a:prstGeom prst="roundRect">
            <a:avLst>
              <a:gd name="adj" fmla="val 12308"/>
            </a:avLst>
          </a:prstGeom>
          <a:solidFill>
            <a:srgbClr val="EE7202"/>
          </a:solidFill>
          <a:ln w="19050">
            <a:solidFill>
              <a:schemeClr val="tx1">
                <a:lumMod val="75000"/>
                <a:lumOff val="25000"/>
              </a:schemeClr>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DC3B35FA-3FAF-0A74-00A1-2CE17A53D83B}"/>
              </a:ext>
            </a:extLst>
          </p:cNvPr>
          <p:cNvSpPr/>
          <p:nvPr/>
        </p:nvSpPr>
        <p:spPr>
          <a:xfrm>
            <a:off x="2400970" y="3593947"/>
            <a:ext cx="310896" cy="310896"/>
          </a:xfrm>
          <a:prstGeom prst="ellipse">
            <a:avLst/>
          </a:prstGeom>
          <a:solidFill>
            <a:srgbClr val="00206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A732E483-D631-0C6D-70EE-1CCEEDF38039}"/>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1190FD8D-3A68-6B83-39F4-1CDDE03D285B}"/>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6DCC5AD3-7F46-5B82-3002-A8E09F73A041}"/>
              </a:ext>
            </a:extLst>
          </p:cNvPr>
          <p:cNvSpPr/>
          <p:nvPr/>
        </p:nvSpPr>
        <p:spPr>
          <a:xfrm>
            <a:off x="2254666" y="4316323"/>
            <a:ext cx="4361685" cy="1097280"/>
          </a:xfrm>
          <a:prstGeom prst="roundRect">
            <a:avLst>
              <a:gd name="adj" fmla="val 7500"/>
            </a:avLst>
          </a:prstGeom>
          <a:solidFill>
            <a:srgbClr val="002060"/>
          </a:solidFill>
          <a:ln w="19050">
            <a:noFill/>
            <a:prstDash val="solid"/>
            <a:extLst>
              <a:ext uri="{C807C97D-BFC1-408E-A445-0C87EB9F89A2}">
                <ask:lineSketchStyleProps xmlns:ask="http://schemas.microsoft.com/office/drawing/2018/sketchyshapes">
                  <ask:type>
                    <ask:lineSketchNone/>
                  </ask:type>
                </ask:lineSketchStyleProps>
              </a:ext>
            </a:extLst>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F3B1A8B5-D7B4-F4C5-D975-7EF2DA586328}"/>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97CE1D1E-387E-0F68-BD29-FF685F42CB7E}"/>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FEA67632-FAD3-19D7-08E7-63203D89ADE1}"/>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A803EA29-F851-317A-048F-BE40B024C1B3}"/>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575E8848-BFE9-2AB5-AC83-544B23B1FD8F}"/>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6BBE96D3-56C9-21AA-A018-48A5A903267D}"/>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50" name="Shape 45">
            <a:extLst>
              <a:ext uri="{FF2B5EF4-FFF2-40B4-BE49-F238E27FC236}">
                <a16:creationId xmlns:a16="http://schemas.microsoft.com/office/drawing/2014/main" id="{4AFA00E7-BC45-99BA-4583-BB59E0C436B3}"/>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B6EF419A-B4B1-E630-C063-331522F38739}"/>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11FAA7BE-CDDC-17E3-E2FA-07EB1CD7E6CE}"/>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552AECAF-E5F6-35DF-65D6-074074B93611}"/>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B2CB7D60-D4BE-7E6D-7DC1-64C69AA6F7AA}"/>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B7FCBBF5-7C60-7680-049A-BD72BDC1D11F}"/>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6DE8CCEF-EE32-FAC6-5CB2-DFD66ECA3581}"/>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39B5EF7C-54CE-A446-B66E-6572F29C686D}"/>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2D715AEF-556D-6EC2-50BE-CB58A1D9AE74}"/>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D83B988A-2A28-118D-9F51-FB861FFEDAE1}"/>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0" name="Image 18" descr="preencoded.png">
            <a:extLst>
              <a:ext uri="{FF2B5EF4-FFF2-40B4-BE49-F238E27FC236}">
                <a16:creationId xmlns:a16="http://schemas.microsoft.com/office/drawing/2014/main" id="{EC116741-2C4E-2D0A-9777-E1BA1D89B465}"/>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72" name="Text 52">
            <a:extLst>
              <a:ext uri="{FF2B5EF4-FFF2-40B4-BE49-F238E27FC236}">
                <a16:creationId xmlns:a16="http://schemas.microsoft.com/office/drawing/2014/main" id="{E22AE260-4151-D171-8F1E-469F4CF4A7D2}"/>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D0F01FD8-B1C0-DA1B-3871-5E33DF369113}"/>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DD300302-1C9F-CBD7-C1DF-B887E158B4A4}"/>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3EFE727E-D524-78F8-27E0-8230472535FE}"/>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88FF5364-E3BD-CB0C-9D2F-5DA01FF2F38C}"/>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AE5DFA28-A657-35A5-C826-1404DA8CB3AC}"/>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F281174C-8E64-76B5-F6DC-555ABFBC2076}"/>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AAD87E02-1048-9F6F-27E2-7E933F7EAC1E}"/>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8AABE49A-2D7D-6AB7-3BE4-269F8D0E6755}"/>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E663D4AD-867C-CDF8-52D4-18E1B1D0C714}"/>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6B7563F7-8446-8673-9523-4D1F3FDA87FB}"/>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0A099A17-6969-F29F-F778-A697C4BC5F8F}"/>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B35B8AC8-832E-57DF-7F10-B54D01A061CF}"/>
              </a:ext>
            </a:extLst>
          </p:cNvPr>
          <p:cNvSpPr/>
          <p:nvPr/>
        </p:nvSpPr>
        <p:spPr>
          <a:xfrm>
            <a:off x="334426" y="3358945"/>
            <a:ext cx="1280160" cy="320040"/>
          </a:xfrm>
          <a:prstGeom prst="roundRect">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3DDEF3B0-6DD7-F574-F736-F49965177D09}"/>
              </a:ext>
            </a:extLst>
          </p:cNvPr>
          <p:cNvSpPr/>
          <p:nvPr/>
        </p:nvSpPr>
        <p:spPr>
          <a:xfrm>
            <a:off x="6958743" y="4316323"/>
            <a:ext cx="1325880" cy="1097280"/>
          </a:xfrm>
          <a:prstGeom prst="roundRect">
            <a:avLst>
              <a:gd name="adj" fmla="val 551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8E672977-14C9-4934-2BCF-0DB9F11EE397}"/>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41EF3186-C6D5-4585-3F9F-0576FF8D745B}"/>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C396193B-9106-BB7A-69D7-033AFDCA915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1" name="Group 20">
            <a:extLst>
              <a:ext uri="{FF2B5EF4-FFF2-40B4-BE49-F238E27FC236}">
                <a16:creationId xmlns:a16="http://schemas.microsoft.com/office/drawing/2014/main" id="{1CB0170E-9343-E43F-DF5A-7E31EABE2D39}"/>
              </a:ext>
            </a:extLst>
          </p:cNvPr>
          <p:cNvGrpSpPr/>
          <p:nvPr/>
        </p:nvGrpSpPr>
        <p:grpSpPr>
          <a:xfrm>
            <a:off x="9014827" y="187732"/>
            <a:ext cx="2967951" cy="373289"/>
            <a:chOff x="7999373" y="268427"/>
            <a:chExt cx="2967951" cy="373289"/>
          </a:xfrm>
        </p:grpSpPr>
        <p:grpSp>
          <p:nvGrpSpPr>
            <p:cNvPr id="23" name="Group 22">
              <a:extLst>
                <a:ext uri="{FF2B5EF4-FFF2-40B4-BE49-F238E27FC236}">
                  <a16:creationId xmlns:a16="http://schemas.microsoft.com/office/drawing/2014/main" id="{A9519FF7-060C-ADC9-BC3A-61DEB969CEF8}"/>
                </a:ext>
              </a:extLst>
            </p:cNvPr>
            <p:cNvGrpSpPr/>
            <p:nvPr/>
          </p:nvGrpSpPr>
          <p:grpSpPr>
            <a:xfrm>
              <a:off x="7999373" y="268427"/>
              <a:ext cx="2967951" cy="373289"/>
              <a:chOff x="8294129" y="283321"/>
              <a:chExt cx="2737864" cy="344350"/>
            </a:xfrm>
          </p:grpSpPr>
          <p:grpSp>
            <p:nvGrpSpPr>
              <p:cNvPr id="25" name="Group 24">
                <a:extLst>
                  <a:ext uri="{FF2B5EF4-FFF2-40B4-BE49-F238E27FC236}">
                    <a16:creationId xmlns:a16="http://schemas.microsoft.com/office/drawing/2014/main" id="{94D12E85-140A-64F7-17E0-CB4E39537B04}"/>
                  </a:ext>
                </a:extLst>
              </p:cNvPr>
              <p:cNvGrpSpPr/>
              <p:nvPr/>
            </p:nvGrpSpPr>
            <p:grpSpPr>
              <a:xfrm>
                <a:off x="8294129" y="285357"/>
                <a:ext cx="1993819" cy="342314"/>
                <a:chOff x="8126383" y="283519"/>
                <a:chExt cx="1993819" cy="342314"/>
              </a:xfrm>
            </p:grpSpPr>
            <p:pic>
              <p:nvPicPr>
                <p:cNvPr id="27" name="Picture 26" descr="Icon&#10;&#10;Description automatically generated">
                  <a:extLst>
                    <a:ext uri="{FF2B5EF4-FFF2-40B4-BE49-F238E27FC236}">
                      <a16:creationId xmlns:a16="http://schemas.microsoft.com/office/drawing/2014/main" id="{97DBA308-76E3-6552-F825-654F86E2D14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28" name="Straight Connector 27">
                  <a:extLst>
                    <a:ext uri="{FF2B5EF4-FFF2-40B4-BE49-F238E27FC236}">
                      <a16:creationId xmlns:a16="http://schemas.microsoft.com/office/drawing/2014/main" id="{C7395173-EBA4-484C-6A91-4DC63B5311CC}"/>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29" name="Straight Connector 28">
                  <a:extLst>
                    <a:ext uri="{FF2B5EF4-FFF2-40B4-BE49-F238E27FC236}">
                      <a16:creationId xmlns:a16="http://schemas.microsoft.com/office/drawing/2014/main" id="{ED0A553B-5276-821F-77E3-DB5B4146AF4F}"/>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26" name="Freeform 2">
                <a:extLst>
                  <a:ext uri="{FF2B5EF4-FFF2-40B4-BE49-F238E27FC236}">
                    <a16:creationId xmlns:a16="http://schemas.microsoft.com/office/drawing/2014/main" id="{7DCFE707-7BC9-7951-CA62-13C718FA0D3E}"/>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24" name="Graphic 23">
              <a:extLst>
                <a:ext uri="{FF2B5EF4-FFF2-40B4-BE49-F238E27FC236}">
                  <a16:creationId xmlns:a16="http://schemas.microsoft.com/office/drawing/2014/main" id="{5FB36144-E0BA-6E39-C2B3-03C29B7DF96C}"/>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915011" y="307944"/>
              <a:ext cx="1170603" cy="249632"/>
            </a:xfrm>
            <a:prstGeom prst="rect">
              <a:avLst/>
            </a:prstGeom>
          </p:spPr>
        </p:pic>
      </p:grpSp>
      <p:sp>
        <p:nvSpPr>
          <p:cNvPr id="11" name="Text 1">
            <a:extLst>
              <a:ext uri="{FF2B5EF4-FFF2-40B4-BE49-F238E27FC236}">
                <a16:creationId xmlns:a16="http://schemas.microsoft.com/office/drawing/2014/main" id="{DED8D9EF-EDFD-1A6C-1588-8D7D54978C42}"/>
              </a:ext>
            </a:extLst>
          </p:cNvPr>
          <p:cNvSpPr/>
          <p:nvPr/>
        </p:nvSpPr>
        <p:spPr>
          <a:xfrm>
            <a:off x="2463678" y="308051"/>
            <a:ext cx="6517560"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2060"/>
                </a:solidFill>
                <a:effectLst/>
                <a:uLnTx/>
                <a:uFillTx/>
                <a:latin typeface="Open Sans"/>
                <a:ea typeface="Open Sans"/>
                <a:cs typeface="Open Sans"/>
              </a:rPr>
              <a:t>:For Digitizing Manufacturing</a:t>
            </a:r>
            <a:endParaRPr lang="en-US" sz="1600" b="0" i="0" u="none" strike="noStrike" kern="1200" cap="none" spc="0" normalizeH="0" baseline="0" noProof="0">
              <a:ln>
                <a:noFill/>
              </a:ln>
              <a:solidFill>
                <a:srgbClr val="002060"/>
              </a:solidFill>
              <a:effectLst/>
              <a:uLnTx/>
              <a:uFillTx/>
              <a:latin typeface="Open Sans"/>
              <a:ea typeface="Open Sans"/>
              <a:cs typeface="Open Sans"/>
            </a:endParaRPr>
          </a:p>
        </p:txBody>
      </p:sp>
      <p:pic>
        <p:nvPicPr>
          <p:cNvPr id="3" name="Vector 82" descr="preencoded.png">
            <a:extLst>
              <a:ext uri="{FF2B5EF4-FFF2-40B4-BE49-F238E27FC236}">
                <a16:creationId xmlns:a16="http://schemas.microsoft.com/office/drawing/2014/main" id="{F9507C3A-FAB1-3B4E-1236-D9D0236AC779}"/>
              </a:ext>
            </a:extLst>
          </p:cNvPr>
          <p:cNvPicPr>
            <a:picLocks noChangeAspect="1"/>
          </p:cNvPicPr>
          <p:nvPr/>
        </p:nvPicPr>
        <p:blipFill>
          <a:blip r:embed="rId17"/>
          <a:srcRect/>
          <a:stretch/>
        </p:blipFill>
        <p:spPr>
          <a:xfrm>
            <a:off x="360824" y="890146"/>
            <a:ext cx="1838325" cy="38100"/>
          </a:xfrm>
          <a:prstGeom prst="rect">
            <a:avLst/>
          </a:prstGeom>
        </p:spPr>
      </p:pic>
      <p:pic>
        <p:nvPicPr>
          <p:cNvPr id="5" name="Picture 4" descr="A black background with a black square&#10;&#10;AI-generated content may be incorrect.">
            <a:extLst>
              <a:ext uri="{FF2B5EF4-FFF2-40B4-BE49-F238E27FC236}">
                <a16:creationId xmlns:a16="http://schemas.microsoft.com/office/drawing/2014/main" id="{F59E4AD8-344B-FAEE-04AB-508C4FD4631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88677" y="369791"/>
            <a:ext cx="1946337" cy="381482"/>
          </a:xfrm>
          <a:prstGeom prst="rect">
            <a:avLst/>
          </a:prstGeom>
        </p:spPr>
      </p:pic>
    </p:spTree>
    <p:extLst>
      <p:ext uri="{BB962C8B-B14F-4D97-AF65-F5344CB8AC3E}">
        <p14:creationId xmlns:p14="http://schemas.microsoft.com/office/powerpoint/2010/main" val="3648569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320040" y="428623"/>
            <a:ext cx="6858000" cy="640080"/>
          </a:xfrm>
          <a:prstGeom prst="rect">
            <a:avLst/>
          </a:prstGeom>
          <a:noFill/>
          <a:ln/>
        </p:spPr>
        <p:txBody>
          <a:bodyPr wrap="square"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20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Microsoft IQ</a:t>
            </a:r>
            <a:r>
              <a:rPr kumimoji="0" lang="en-US" sz="2000" b="1" i="0" u="none" strike="noStrike" kern="1200" cap="none" spc="0" normalizeH="0" baseline="0" noProof="0">
                <a:ln>
                  <a:noFill/>
                </a:ln>
                <a:solidFill>
                  <a:srgbClr val="1E2A3A"/>
                </a:solidFill>
                <a:effectLst/>
                <a:uLnTx/>
                <a:uFillTx/>
                <a:latin typeface="Montserrat" pitchFamily="2" charset="0"/>
                <a:ea typeface="Open Sans" panose="020B0606030504020204" pitchFamily="34" charset="0"/>
                <a:cs typeface="Open Sans" panose="020B0606030504020204" pitchFamily="34" charset="0"/>
              </a:rPr>
              <a:t> spans four Microsoft-defined domains</a:t>
            </a:r>
            <a:endParaRPr kumimoji="0" lang="en-US" sz="2000" b="0" i="0" u="none" strike="noStrike" kern="1200" cap="none" spc="0" normalizeH="0" baseline="0" noProof="0">
              <a:ln>
                <a:noFill/>
              </a:ln>
              <a:solidFill>
                <a:srgbClr val="0D0D0D"/>
              </a:solidFill>
              <a:effectLst/>
              <a:uLnTx/>
              <a:uFillTx/>
              <a:latin typeface="Montserrat" pitchFamily="2" charset="0"/>
              <a:ea typeface="Open Sans" panose="020B0606030504020204" pitchFamily="34" charset="0"/>
              <a:cs typeface="Open Sans" panose="020B0606030504020204" pitchFamily="34" charset="0"/>
            </a:endParaRPr>
          </a:p>
        </p:txBody>
      </p:sp>
      <p:sp>
        <p:nvSpPr>
          <p:cNvPr id="4" name="Shape 2"/>
          <p:cNvSpPr/>
          <p:nvPr/>
        </p:nvSpPr>
        <p:spPr>
          <a:xfrm>
            <a:off x="436597" y="1325211"/>
            <a:ext cx="3314700" cy="2487168"/>
          </a:xfrm>
          <a:prstGeom prst="roundRect">
            <a:avLst>
              <a:gd name="adj" fmla="val 3309"/>
            </a:avLst>
          </a:prstGeom>
          <a:solidFill>
            <a:srgbClr val="F7F9FC"/>
          </a:solidFill>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Shape 3"/>
          <p:cNvSpPr/>
          <p:nvPr/>
        </p:nvSpPr>
        <p:spPr>
          <a:xfrm>
            <a:off x="674341" y="1544667"/>
            <a:ext cx="530352" cy="530352"/>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 name="Image 0" descr="preencoded.png"/>
          <p:cNvPicPr>
            <a:picLocks noChangeAspect="1"/>
          </p:cNvPicPr>
          <p:nvPr/>
        </p:nvPicPr>
        <p:blipFill>
          <a:blip r:embed="rId3"/>
          <a:stretch>
            <a:fillRect/>
          </a:stretch>
        </p:blipFill>
        <p:spPr>
          <a:xfrm>
            <a:off x="822841" y="1693167"/>
            <a:ext cx="233355" cy="233355"/>
          </a:xfrm>
          <a:prstGeom prst="rect">
            <a:avLst/>
          </a:prstGeom>
        </p:spPr>
      </p:pic>
      <p:sp>
        <p:nvSpPr>
          <p:cNvPr id="7" name="Text 4"/>
          <p:cNvSpPr/>
          <p:nvPr/>
        </p:nvSpPr>
        <p:spPr>
          <a:xfrm>
            <a:off x="1314421" y="1544667"/>
            <a:ext cx="22174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Fabric IQ</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Text 5"/>
          <p:cNvSpPr/>
          <p:nvPr/>
        </p:nvSpPr>
        <p:spPr>
          <a:xfrm>
            <a:off x="1314421" y="1828131"/>
            <a:ext cx="22631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a:ln>
                  <a:noFill/>
                </a:ln>
                <a:solidFill>
                  <a:srgbClr val="2F6FB0"/>
                </a:solidFill>
                <a:effectLst/>
                <a:uLnTx/>
                <a:uFillTx/>
                <a:latin typeface="Open Sans" panose="020B0606030504020204" pitchFamily="34" charset="0"/>
                <a:ea typeface="Open Sans" panose="020B0606030504020204" pitchFamily="34" charset="0"/>
                <a:cs typeface="Open Sans" panose="020B0606030504020204" pitchFamily="34" charset="0"/>
              </a:rPr>
              <a:t>Business entities &amp; operational data</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Text 6"/>
          <p:cNvSpPr/>
          <p:nvPr/>
        </p:nvSpPr>
        <p:spPr>
          <a:xfrm>
            <a:off x="692629" y="2221323"/>
            <a:ext cx="2839212" cy="144475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8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Organizes structured data in OneLake into a living ontology of entities, relationships, rules and metrics — governed in one layer. Supports conversational analytics in business terms and an operations capability that monitors live data, flags rule violations, and acts with appropriate approval.</a:t>
            </a:r>
            <a:endParaRPr kumimoji="0" lang="en-US" sz="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Shape 7"/>
          <p:cNvSpPr/>
          <p:nvPr/>
        </p:nvSpPr>
        <p:spPr>
          <a:xfrm>
            <a:off x="3979897" y="1325211"/>
            <a:ext cx="3314700" cy="2487168"/>
          </a:xfrm>
          <a:prstGeom prst="roundRect">
            <a:avLst>
              <a:gd name="adj" fmla="val 3309"/>
            </a:avLst>
          </a:prstGeom>
          <a:solidFill>
            <a:srgbClr val="F7F9FC"/>
          </a:solidFill>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 name="Shape 8"/>
          <p:cNvSpPr/>
          <p:nvPr/>
        </p:nvSpPr>
        <p:spPr>
          <a:xfrm>
            <a:off x="4217641" y="1544667"/>
            <a:ext cx="530352" cy="530352"/>
          </a:xfrm>
          <a:prstGeom prst="ellipse">
            <a:avLst/>
          </a:prstGeom>
          <a:solidFill>
            <a:srgbClr val="6A4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 name="Image 1" descr="preencoded.png"/>
          <p:cNvPicPr>
            <a:picLocks noChangeAspect="1"/>
          </p:cNvPicPr>
          <p:nvPr/>
        </p:nvPicPr>
        <p:blipFill>
          <a:blip r:embed="rId4"/>
          <a:stretch>
            <a:fillRect/>
          </a:stretch>
        </p:blipFill>
        <p:spPr>
          <a:xfrm>
            <a:off x="4366141" y="1693167"/>
            <a:ext cx="233355" cy="233355"/>
          </a:xfrm>
          <a:prstGeom prst="rect">
            <a:avLst/>
          </a:prstGeom>
        </p:spPr>
      </p:pic>
      <p:sp>
        <p:nvSpPr>
          <p:cNvPr id="13" name="Text 9"/>
          <p:cNvSpPr/>
          <p:nvPr/>
        </p:nvSpPr>
        <p:spPr>
          <a:xfrm>
            <a:off x="4857721" y="1544667"/>
            <a:ext cx="22174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Foundry IQ</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10"/>
          <p:cNvSpPr/>
          <p:nvPr/>
        </p:nvSpPr>
        <p:spPr>
          <a:xfrm>
            <a:off x="4857721" y="1828131"/>
            <a:ext cx="22631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a:ln>
                  <a:noFill/>
                </a:ln>
                <a:solidFill>
                  <a:srgbClr val="6A4FB0"/>
                </a:solidFill>
                <a:effectLst/>
                <a:uLnTx/>
                <a:uFillTx/>
                <a:latin typeface="Open Sans" panose="020B0606030504020204" pitchFamily="34" charset="0"/>
                <a:ea typeface="Open Sans" panose="020B0606030504020204" pitchFamily="34" charset="0"/>
                <a:cs typeface="Open Sans" panose="020B0606030504020204" pitchFamily="34" charset="0"/>
              </a:rPr>
              <a:t>Policies &amp; authoritative documents</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1"/>
          <p:cNvSpPr/>
          <p:nvPr/>
        </p:nvSpPr>
        <p:spPr>
          <a:xfrm>
            <a:off x="4235929" y="2221323"/>
            <a:ext cx="2839212" cy="144475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8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Built on Azure AI Search, it grounds AI in the organization's documents and policies through reusable, permission-aware knowledge bases with citations and compliance enforced. Delivered as a managed service that removes the retrieval pipeline teams would otherwise build and maintain.</a:t>
            </a:r>
            <a:endParaRPr kumimoji="0" lang="en-US" sz="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2"/>
          <p:cNvSpPr/>
          <p:nvPr/>
        </p:nvSpPr>
        <p:spPr>
          <a:xfrm>
            <a:off x="436597" y="4068411"/>
            <a:ext cx="3314700" cy="2487168"/>
          </a:xfrm>
          <a:prstGeom prst="roundRect">
            <a:avLst>
              <a:gd name="adj" fmla="val 3309"/>
            </a:avLst>
          </a:prstGeom>
          <a:solidFill>
            <a:srgbClr val="F7F9FC"/>
          </a:solidFill>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Shape 13"/>
          <p:cNvSpPr/>
          <p:nvPr/>
        </p:nvSpPr>
        <p:spPr>
          <a:xfrm>
            <a:off x="674341" y="4287867"/>
            <a:ext cx="530352" cy="530352"/>
          </a:xfrm>
          <a:prstGeom prst="ellipse">
            <a:avLst/>
          </a:prstGeom>
          <a:solidFill>
            <a:srgbClr val="00206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 name="Image 2" descr="preencoded.png"/>
          <p:cNvPicPr>
            <a:picLocks noChangeAspect="1"/>
          </p:cNvPicPr>
          <p:nvPr/>
        </p:nvPicPr>
        <p:blipFill>
          <a:blip r:embed="rId5"/>
          <a:stretch>
            <a:fillRect/>
          </a:stretch>
        </p:blipFill>
        <p:spPr>
          <a:xfrm>
            <a:off x="822841" y="4436367"/>
            <a:ext cx="233355" cy="233355"/>
          </a:xfrm>
          <a:prstGeom prst="rect">
            <a:avLst/>
          </a:prstGeom>
        </p:spPr>
      </p:pic>
      <p:sp>
        <p:nvSpPr>
          <p:cNvPr id="19" name="Text 14"/>
          <p:cNvSpPr/>
          <p:nvPr/>
        </p:nvSpPr>
        <p:spPr>
          <a:xfrm>
            <a:off x="1314421" y="4287867"/>
            <a:ext cx="22174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Work IQ</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5"/>
          <p:cNvSpPr/>
          <p:nvPr/>
        </p:nvSpPr>
        <p:spPr>
          <a:xfrm>
            <a:off x="1314421" y="4571331"/>
            <a:ext cx="22631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Organizational ways of working</a:t>
            </a:r>
            <a:endParaRPr kumimoji="0" lang="en-US" sz="9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Text 16"/>
          <p:cNvSpPr/>
          <p:nvPr/>
        </p:nvSpPr>
        <p:spPr>
          <a:xfrm>
            <a:off x="692629" y="4964523"/>
            <a:ext cx="2839212" cy="144475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8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Provides context on how people work across Microsoft 365, capturing collaboration signals and the memory behind decisions. It is the intelligence layer behind Microsoft 365 Copilot and is available to custom agents through open APIs.</a:t>
            </a:r>
            <a:endParaRPr kumimoji="0" lang="en-US" sz="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17"/>
          <p:cNvSpPr/>
          <p:nvPr/>
        </p:nvSpPr>
        <p:spPr>
          <a:xfrm>
            <a:off x="3979897" y="4068411"/>
            <a:ext cx="3314700" cy="2487168"/>
          </a:xfrm>
          <a:prstGeom prst="roundRect">
            <a:avLst>
              <a:gd name="adj" fmla="val 3309"/>
            </a:avLst>
          </a:prstGeom>
          <a:solidFill>
            <a:srgbClr val="F7F9FC"/>
          </a:solidFill>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 name="Shape 18"/>
          <p:cNvSpPr/>
          <p:nvPr/>
        </p:nvSpPr>
        <p:spPr>
          <a:xfrm>
            <a:off x="4217641" y="4287867"/>
            <a:ext cx="530352" cy="530352"/>
          </a:xfrm>
          <a:prstGeom prst="ellipse">
            <a:avLst/>
          </a:prstGeom>
          <a:solidFill>
            <a:srgbClr val="0E7C9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 name="Image 3" descr="preencoded.png"/>
          <p:cNvPicPr>
            <a:picLocks noChangeAspect="1"/>
          </p:cNvPicPr>
          <p:nvPr/>
        </p:nvPicPr>
        <p:blipFill>
          <a:blip r:embed="rId6"/>
          <a:stretch>
            <a:fillRect/>
          </a:stretch>
        </p:blipFill>
        <p:spPr>
          <a:xfrm>
            <a:off x="4366141" y="4436367"/>
            <a:ext cx="233355" cy="233355"/>
          </a:xfrm>
          <a:prstGeom prst="rect">
            <a:avLst/>
          </a:prstGeom>
        </p:spPr>
      </p:pic>
      <p:sp>
        <p:nvSpPr>
          <p:cNvPr id="25" name="Text 19"/>
          <p:cNvSpPr/>
          <p:nvPr/>
        </p:nvSpPr>
        <p:spPr>
          <a:xfrm>
            <a:off x="4857721" y="4287867"/>
            <a:ext cx="22174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Web IQ</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20"/>
          <p:cNvSpPr/>
          <p:nvPr/>
        </p:nvSpPr>
        <p:spPr>
          <a:xfrm>
            <a:off x="4857721" y="4571331"/>
            <a:ext cx="22631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a:ln>
                  <a:noFill/>
                </a:ln>
                <a:solidFill>
                  <a:srgbClr val="0E7C9B"/>
                </a:solidFill>
                <a:effectLst/>
                <a:uLnTx/>
                <a:uFillTx/>
                <a:latin typeface="Open Sans" panose="020B0606030504020204" pitchFamily="34" charset="0"/>
                <a:ea typeface="Open Sans" panose="020B0606030504020204" pitchFamily="34" charset="0"/>
                <a:cs typeface="Open Sans" panose="020B0606030504020204" pitchFamily="34" charset="0"/>
              </a:rPr>
              <a:t>External market intelligence</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21"/>
          <p:cNvSpPr/>
          <p:nvPr/>
        </p:nvSpPr>
        <p:spPr>
          <a:xfrm>
            <a:off x="4235929" y="4964523"/>
            <a:ext cx="2839212" cy="144475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8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Grounds AI in the open web with current, citation-ready intelligence on prices, news and market developments — so decisions reflect present conditions rather than historical assumptions.</a:t>
            </a:r>
            <a:endParaRPr kumimoji="0" lang="en-US" sz="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Shape 22"/>
          <p:cNvSpPr/>
          <p:nvPr/>
        </p:nvSpPr>
        <p:spPr>
          <a:xfrm>
            <a:off x="7523197" y="804003"/>
            <a:ext cx="4389120" cy="5751576"/>
          </a:xfrm>
          <a:prstGeom prst="roundRect">
            <a:avLst>
              <a:gd name="adj" fmla="val 2292"/>
            </a:avLst>
          </a:prstGeom>
          <a:solidFill>
            <a:srgbClr val="FDF1E7"/>
          </a:solidFill>
          <a:ln w="12700">
            <a:solidFill>
              <a:srgbClr val="F3C99A"/>
            </a:solidFill>
            <a:prstDash val="solid"/>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 name="Shape 23"/>
          <p:cNvSpPr/>
          <p:nvPr/>
        </p:nvSpPr>
        <p:spPr>
          <a:xfrm>
            <a:off x="7797517" y="1060035"/>
            <a:ext cx="402336" cy="40233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0" name="Image 4" descr="preencoded.png"/>
          <p:cNvPicPr>
            <a:picLocks noChangeAspect="1"/>
          </p:cNvPicPr>
          <p:nvPr/>
        </p:nvPicPr>
        <p:blipFill>
          <a:blip r:embed="rId7"/>
          <a:stretch>
            <a:fillRect/>
          </a:stretch>
        </p:blipFill>
        <p:spPr>
          <a:xfrm>
            <a:off x="7910171" y="1172689"/>
            <a:ext cx="177028" cy="177028"/>
          </a:xfrm>
          <a:prstGeom prst="rect">
            <a:avLst/>
          </a:prstGeom>
        </p:spPr>
      </p:pic>
      <p:sp>
        <p:nvSpPr>
          <p:cNvPr id="31" name="Text 24"/>
          <p:cNvSpPr/>
          <p:nvPr/>
        </p:nvSpPr>
        <p:spPr>
          <a:xfrm>
            <a:off x="8309581" y="1041747"/>
            <a:ext cx="347472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Acuvate perspective</a:t>
            </a: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2" name="Shape 25"/>
          <p:cNvSpPr/>
          <p:nvPr/>
        </p:nvSpPr>
        <p:spPr>
          <a:xfrm>
            <a:off x="7815805" y="1844226"/>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3" name="Text 26"/>
          <p:cNvSpPr/>
          <p:nvPr/>
        </p:nvSpPr>
        <p:spPr>
          <a:xfrm>
            <a:off x="7815805" y="1844226"/>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1</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Text 27"/>
          <p:cNvSpPr/>
          <p:nvPr/>
        </p:nvSpPr>
        <p:spPr>
          <a:xfrm>
            <a:off x="8273005" y="1807650"/>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Ontology is the data layer for the Coworker and Agents.</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Shape 28"/>
          <p:cNvSpPr/>
          <p:nvPr/>
        </p:nvSpPr>
        <p:spPr>
          <a:xfrm>
            <a:off x="7815805" y="2623659"/>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6" name="Text 29"/>
          <p:cNvSpPr/>
          <p:nvPr/>
        </p:nvSpPr>
        <p:spPr>
          <a:xfrm>
            <a:off x="7815805" y="2623659"/>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2</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Text 30"/>
          <p:cNvSpPr/>
          <p:nvPr/>
        </p:nvSpPr>
        <p:spPr>
          <a:xfrm>
            <a:off x="8273005" y="2587083"/>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MS IQ has been expanded with MS Fabric Planning — for future business planning.</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8" name="Shape 31"/>
          <p:cNvSpPr/>
          <p:nvPr/>
        </p:nvSpPr>
        <p:spPr>
          <a:xfrm>
            <a:off x="7815805" y="3574635"/>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9" name="Text 32"/>
          <p:cNvSpPr/>
          <p:nvPr/>
        </p:nvSpPr>
        <p:spPr>
          <a:xfrm>
            <a:off x="7815805" y="3574635"/>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3</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0" name="Text 33"/>
          <p:cNvSpPr/>
          <p:nvPr/>
        </p:nvSpPr>
        <p:spPr>
          <a:xfrm>
            <a:off x="8273005" y="3538059"/>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Acuvate AcuCortex has been developed as an accelerator for Ontology deployments.</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1" name="Shape 34"/>
          <p:cNvSpPr/>
          <p:nvPr/>
        </p:nvSpPr>
        <p:spPr>
          <a:xfrm>
            <a:off x="7815805" y="4525611"/>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2" name="Text 35"/>
          <p:cNvSpPr/>
          <p:nvPr/>
        </p:nvSpPr>
        <p:spPr>
          <a:xfrm>
            <a:off x="7815805" y="4525611"/>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4</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3" name="Text 36"/>
          <p:cNvSpPr/>
          <p:nvPr/>
        </p:nvSpPr>
        <p:spPr>
          <a:xfrm>
            <a:off x="8273005" y="4489035"/>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MS Copilot will be expanded to help speed up configuration &amp; deployment of Ontologies.</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4" name="Shape 37"/>
          <p:cNvSpPr/>
          <p:nvPr/>
        </p:nvSpPr>
        <p:spPr>
          <a:xfrm>
            <a:off x="7815805" y="5476587"/>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Text 38"/>
          <p:cNvSpPr/>
          <p:nvPr/>
        </p:nvSpPr>
        <p:spPr>
          <a:xfrm>
            <a:off x="7815805" y="5476587"/>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5</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6" name="Text 39"/>
          <p:cNvSpPr/>
          <p:nvPr/>
        </p:nvSpPr>
        <p:spPr>
          <a:xfrm>
            <a:off x="8273005" y="5440011"/>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The Enterprise Semantic Model can be one of the feeders of the Ontology layer.</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49" name="Group 48">
            <a:extLst>
              <a:ext uri="{FF2B5EF4-FFF2-40B4-BE49-F238E27FC236}">
                <a16:creationId xmlns:a16="http://schemas.microsoft.com/office/drawing/2014/main" id="{8ADAD20C-16B3-84AD-E778-E7447CE6EBD3}"/>
              </a:ext>
            </a:extLst>
          </p:cNvPr>
          <p:cNvGrpSpPr/>
          <p:nvPr/>
        </p:nvGrpSpPr>
        <p:grpSpPr>
          <a:xfrm>
            <a:off x="1" y="0"/>
            <a:ext cx="45719" cy="6871644"/>
            <a:chOff x="-2140" y="0"/>
            <a:chExt cx="127247" cy="6858000"/>
          </a:xfrm>
        </p:grpSpPr>
        <p:sp>
          <p:nvSpPr>
            <p:cNvPr id="50" name="Rectangle 49">
              <a:extLst>
                <a:ext uri="{FF2B5EF4-FFF2-40B4-BE49-F238E27FC236}">
                  <a16:creationId xmlns:a16="http://schemas.microsoft.com/office/drawing/2014/main" id="{31C13CFD-9D23-BEAB-E9EB-7B7691AD1B02}"/>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51" name="Rectangle 50">
              <a:extLst>
                <a:ext uri="{FF2B5EF4-FFF2-40B4-BE49-F238E27FC236}">
                  <a16:creationId xmlns:a16="http://schemas.microsoft.com/office/drawing/2014/main" id="{1DFD14A7-5E61-AE52-5031-3E89213E18F9}"/>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48" name="Shape 3">
            <a:extLst>
              <a:ext uri="{FF2B5EF4-FFF2-40B4-BE49-F238E27FC236}">
                <a16:creationId xmlns:a16="http://schemas.microsoft.com/office/drawing/2014/main" id="{1A7816C8-02CA-4DD8-93D6-F28BF7D77828}"/>
              </a:ext>
            </a:extLst>
          </p:cNvPr>
          <p:cNvSpPr/>
          <p:nvPr/>
        </p:nvSpPr>
        <p:spPr>
          <a:xfrm>
            <a:off x="362767" y="1050892"/>
            <a:ext cx="6707217" cy="45719"/>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47" name="Picture 46">
            <a:extLst>
              <a:ext uri="{FF2B5EF4-FFF2-40B4-BE49-F238E27FC236}">
                <a16:creationId xmlns:a16="http://schemas.microsoft.com/office/drawing/2014/main" id="{9FADB7CF-9E10-C412-3341-E8BDFF6CD7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56" name="Group 55">
            <a:extLst>
              <a:ext uri="{FF2B5EF4-FFF2-40B4-BE49-F238E27FC236}">
                <a16:creationId xmlns:a16="http://schemas.microsoft.com/office/drawing/2014/main" id="{A5AFD3FE-7BBC-3262-E332-C75F820C7CA8}"/>
              </a:ext>
            </a:extLst>
          </p:cNvPr>
          <p:cNvGrpSpPr/>
          <p:nvPr/>
        </p:nvGrpSpPr>
        <p:grpSpPr>
          <a:xfrm>
            <a:off x="9014827" y="187732"/>
            <a:ext cx="2967951" cy="373289"/>
            <a:chOff x="7999373" y="268427"/>
            <a:chExt cx="2967951" cy="373289"/>
          </a:xfrm>
        </p:grpSpPr>
        <p:grpSp>
          <p:nvGrpSpPr>
            <p:cNvPr id="57" name="Group 56">
              <a:extLst>
                <a:ext uri="{FF2B5EF4-FFF2-40B4-BE49-F238E27FC236}">
                  <a16:creationId xmlns:a16="http://schemas.microsoft.com/office/drawing/2014/main" id="{782020FD-7BEC-F601-B10C-1865E93C0ADB}"/>
                </a:ext>
              </a:extLst>
            </p:cNvPr>
            <p:cNvGrpSpPr/>
            <p:nvPr/>
          </p:nvGrpSpPr>
          <p:grpSpPr>
            <a:xfrm>
              <a:off x="7999373" y="268427"/>
              <a:ext cx="2967951" cy="373289"/>
              <a:chOff x="8294129" y="283321"/>
              <a:chExt cx="2737864" cy="344350"/>
            </a:xfrm>
          </p:grpSpPr>
          <p:grpSp>
            <p:nvGrpSpPr>
              <p:cNvPr id="59" name="Group 58">
                <a:extLst>
                  <a:ext uri="{FF2B5EF4-FFF2-40B4-BE49-F238E27FC236}">
                    <a16:creationId xmlns:a16="http://schemas.microsoft.com/office/drawing/2014/main" id="{F4954947-ED35-1881-F245-CEE0CE1369F7}"/>
                  </a:ext>
                </a:extLst>
              </p:cNvPr>
              <p:cNvGrpSpPr/>
              <p:nvPr/>
            </p:nvGrpSpPr>
            <p:grpSpPr>
              <a:xfrm>
                <a:off x="8294129" y="285357"/>
                <a:ext cx="1993819" cy="342314"/>
                <a:chOff x="8126383" y="283519"/>
                <a:chExt cx="1993819" cy="342314"/>
              </a:xfrm>
            </p:grpSpPr>
            <p:pic>
              <p:nvPicPr>
                <p:cNvPr id="61" name="Picture 60" descr="Icon&#10;&#10;Description automatically generated">
                  <a:extLst>
                    <a:ext uri="{FF2B5EF4-FFF2-40B4-BE49-F238E27FC236}">
                      <a16:creationId xmlns:a16="http://schemas.microsoft.com/office/drawing/2014/main" id="{91F7C950-B9A6-7257-EF63-51FBFD7D8E9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62" name="Straight Connector 61">
                  <a:extLst>
                    <a:ext uri="{FF2B5EF4-FFF2-40B4-BE49-F238E27FC236}">
                      <a16:creationId xmlns:a16="http://schemas.microsoft.com/office/drawing/2014/main" id="{1F2CB8D9-CE14-4981-CA35-880AF8285408}"/>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63" name="Straight Connector 62">
                  <a:extLst>
                    <a:ext uri="{FF2B5EF4-FFF2-40B4-BE49-F238E27FC236}">
                      <a16:creationId xmlns:a16="http://schemas.microsoft.com/office/drawing/2014/main" id="{8FBBFBFD-F87A-441C-032D-1A94DA7D8C4A}"/>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60" name="Freeform 2">
                <a:extLst>
                  <a:ext uri="{FF2B5EF4-FFF2-40B4-BE49-F238E27FC236}">
                    <a16:creationId xmlns:a16="http://schemas.microsoft.com/office/drawing/2014/main" id="{C7789553-2668-2103-F8DB-12F2945F50DF}"/>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0"/>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58" name="Graphic 57">
              <a:extLst>
                <a:ext uri="{FF2B5EF4-FFF2-40B4-BE49-F238E27FC236}">
                  <a16:creationId xmlns:a16="http://schemas.microsoft.com/office/drawing/2014/main" id="{FFF470A2-2EBF-5E0A-3B03-3F966C54D39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915011" y="307944"/>
              <a:ext cx="1170603" cy="249632"/>
            </a:xfrm>
            <a:prstGeom prst="rect">
              <a:avLst/>
            </a:prstGeom>
          </p:spPr>
        </p:pic>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3F11A80-9DBB-6FFD-3EAD-F9548A6A9587}"/>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D18C28AB-FB3A-8085-BFBE-4A17295F0BF5}"/>
              </a:ext>
            </a:extLst>
          </p:cNvPr>
          <p:cNvSpPr/>
          <p:nvPr/>
        </p:nvSpPr>
        <p:spPr>
          <a:xfrm>
            <a:off x="334426" y="524985"/>
            <a:ext cx="987552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1E2A3A"/>
                </a:solidFill>
                <a:effectLst/>
                <a:uLnTx/>
                <a:uFillTx/>
                <a:latin typeface="Montserrat" pitchFamily="2" charset="0"/>
                <a:ea typeface="Open Sans" panose="020B0606030504020204" pitchFamily="34" charset="0"/>
                <a:cs typeface="Open Sans" panose="020B0606030504020204" pitchFamily="34" charset="0"/>
              </a:rPr>
              <a:t>Acuvate </a:t>
            </a:r>
            <a:r>
              <a:rPr kumimoji="0" lang="en-US" sz="2200" b="1" i="0" u="none" strike="noStrike" kern="1200" cap="none" spc="0" normalizeH="0" baseline="0" noProof="0" err="1">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AcuSignal</a:t>
            </a:r>
            <a:r>
              <a:rPr kumimoji="0" lang="en-US" sz="22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 Accelerator</a:t>
            </a:r>
            <a:r>
              <a:rPr kumimoji="0" lang="en-US" sz="2200" b="1" i="0" u="none" strike="noStrike" kern="1200" cap="none" spc="0" normalizeH="0" baseline="0" noProof="0">
                <a:ln>
                  <a:noFill/>
                </a:ln>
                <a:solidFill>
                  <a:srgbClr val="1E2A3A"/>
                </a:solidFill>
                <a:effectLst/>
                <a:uLnTx/>
                <a:uFillTx/>
                <a:latin typeface="Montserrat" pitchFamily="2" charset="0"/>
                <a:ea typeface="Open Sans" panose="020B0606030504020204" pitchFamily="34" charset="0"/>
                <a:cs typeface="Open Sans" panose="020B0606030504020204" pitchFamily="34" charset="0"/>
              </a:rPr>
              <a:t> for digitizing Manufacturing</a:t>
            </a:r>
            <a:endParaRPr kumimoji="0" lang="en-US" sz="2200" b="0" i="0" u="none" strike="noStrike" kern="1200" cap="none" spc="0" normalizeH="0" baseline="0" noProof="0">
              <a:ln>
                <a:noFill/>
              </a:ln>
              <a:solidFill>
                <a:srgbClr val="0D0D0D"/>
              </a:solidFill>
              <a:effectLst/>
              <a:uLnTx/>
              <a:uFillTx/>
              <a:latin typeface="Montserrat" pitchFamily="2" charset="0"/>
              <a:ea typeface="Open Sans" panose="020B0606030504020204" pitchFamily="34" charset="0"/>
              <a:cs typeface="Open Sans" panose="020B0606030504020204" pitchFamily="34" charset="0"/>
            </a:endParaRPr>
          </a:p>
        </p:txBody>
      </p:sp>
      <p:sp>
        <p:nvSpPr>
          <p:cNvPr id="2" name="Shape 2">
            <a:extLst>
              <a:ext uri="{FF2B5EF4-FFF2-40B4-BE49-F238E27FC236}">
                <a16:creationId xmlns:a16="http://schemas.microsoft.com/office/drawing/2014/main" id="{01A23515-BEEF-B49F-4B64-3BA8D175D163}"/>
              </a:ext>
            </a:extLst>
          </p:cNvPr>
          <p:cNvSpPr/>
          <p:nvPr/>
        </p:nvSpPr>
        <p:spPr>
          <a:xfrm>
            <a:off x="8579951" y="134452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B144F220-F2A7-E9A9-E91D-0C740E6078D0}"/>
              </a:ext>
            </a:extLst>
          </p:cNvPr>
          <p:cNvSpPr/>
          <p:nvPr/>
        </p:nvSpPr>
        <p:spPr>
          <a:xfrm>
            <a:off x="8781119" y="1490827"/>
            <a:ext cx="3121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Agents are the main development you hear about so how can they assist here</a:t>
            </a:r>
          </a:p>
        </p:txBody>
      </p:sp>
      <p:sp>
        <p:nvSpPr>
          <p:cNvPr id="89" name="Text 5">
            <a:extLst>
              <a:ext uri="{FF2B5EF4-FFF2-40B4-BE49-F238E27FC236}">
                <a16:creationId xmlns:a16="http://schemas.microsoft.com/office/drawing/2014/main" id="{815A5F8C-FA1F-7EF3-8105-F0E33C99345F}"/>
              </a:ext>
            </a:extLst>
          </p:cNvPr>
          <p:cNvSpPr/>
          <p:nvPr/>
        </p:nvSpPr>
        <p:spPr>
          <a:xfrm>
            <a:off x="8847939" y="2271359"/>
            <a:ext cx="2990333" cy="3621937"/>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Having the Ontology layer means that Agents can as well use data in business context making their job easier</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Often there will be multiple agents addressing  different needs and an orchestration agents to oversee it all</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Low /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Nocode</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will be the important development platform allowing for development as well by non-IT staff</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Automating workflows with human in the loop agents moving in several cases to autonomy</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Acuvate have developed as well an extensive Agent Integration Architecture bringing all services together</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6" name="Group 5">
            <a:extLst>
              <a:ext uri="{FF2B5EF4-FFF2-40B4-BE49-F238E27FC236}">
                <a16:creationId xmlns:a16="http://schemas.microsoft.com/office/drawing/2014/main" id="{34C3CC2D-529B-10A8-062D-C08A205AE331}"/>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97C974BE-978B-C416-EA4D-BEDB77DECA17}"/>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0950696D-01D6-E23F-36B9-73B22C3EBABF}"/>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11D0B6FC-A088-B52D-D216-1FBF3F629AEF}"/>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5CB07073-CD64-84CF-B3A0-0231FA141256}"/>
              </a:ext>
            </a:extLst>
          </p:cNvPr>
          <p:cNvSpPr/>
          <p:nvPr/>
        </p:nvSpPr>
        <p:spPr>
          <a:xfrm>
            <a:off x="288706" y="2076043"/>
            <a:ext cx="1371600" cy="4480560"/>
          </a:xfrm>
          <a:prstGeom prst="roundRect">
            <a:avLst>
              <a:gd name="adj" fmla="val 6667"/>
            </a:avLst>
          </a:prstGeom>
          <a:solidFill>
            <a:srgbClr val="0070C0"/>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19434C70-06A3-B797-7BB2-FAE2F31CBE24}"/>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18AC9E6C-D671-136F-9CD1-9EA92964A9EB}"/>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04B98937-2106-59E9-9A47-AD87A1E7D083}"/>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B1B15199-DA70-62AF-B113-6A4A8829827F}"/>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A2374261-BBD8-3343-888E-B44A24ABC0A9}"/>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8772BD49-DDC4-DE69-B9FA-247C1C0F5ABB}"/>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233134E1-2016-22B8-5835-CE4B98E02800}"/>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131C61D9-50F3-1059-4D30-64118C127864}"/>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8FC97F5C-7CD7-EA79-F844-FC2EF990C2EA}"/>
              </a:ext>
            </a:extLst>
          </p:cNvPr>
          <p:cNvSpPr/>
          <p:nvPr/>
        </p:nvSpPr>
        <p:spPr>
          <a:xfrm>
            <a:off x="2254666" y="2076043"/>
            <a:ext cx="1350264" cy="1097280"/>
          </a:xfrm>
          <a:prstGeom prst="roundRect">
            <a:avLst>
              <a:gd name="adj" fmla="val 6667"/>
            </a:avLst>
          </a:prstGeom>
          <a:solidFill>
            <a:srgbClr val="0070C0"/>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C7F62BF5-1C21-3A2F-CE5D-7EBF7E325B90}"/>
              </a:ext>
            </a:extLst>
          </p:cNvPr>
          <p:cNvSpPr/>
          <p:nvPr/>
        </p:nvSpPr>
        <p:spPr>
          <a:xfrm>
            <a:off x="2364394" y="2185771"/>
            <a:ext cx="329184" cy="32918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A077FCEA-5CEC-7BF4-BB11-E1E38038C231}"/>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456CDEAC-AEC4-7146-7B3B-2858C3E64C78}"/>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Falkor Surface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eShare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PNID.IO Digital Twins</a:t>
            </a:r>
          </a:p>
        </p:txBody>
      </p:sp>
      <p:sp>
        <p:nvSpPr>
          <p:cNvPr id="102" name="Shape 27">
            <a:extLst>
              <a:ext uri="{FF2B5EF4-FFF2-40B4-BE49-F238E27FC236}">
                <a16:creationId xmlns:a16="http://schemas.microsoft.com/office/drawing/2014/main" id="{7B1E5A10-8D5C-7169-AB70-C83645DD8612}"/>
              </a:ext>
            </a:extLst>
          </p:cNvPr>
          <p:cNvSpPr/>
          <p:nvPr/>
        </p:nvSpPr>
        <p:spPr>
          <a:xfrm>
            <a:off x="3751234" y="2076043"/>
            <a:ext cx="1350264" cy="1097280"/>
          </a:xfrm>
          <a:prstGeom prst="roundRect">
            <a:avLst>
              <a:gd name="adj" fmla="val 6667"/>
            </a:avLst>
          </a:prstGeom>
          <a:solidFill>
            <a:srgbClr val="0070C0"/>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49502567-2754-CF6F-6590-FC10661E0AC7}"/>
              </a:ext>
            </a:extLst>
          </p:cNvPr>
          <p:cNvSpPr/>
          <p:nvPr/>
        </p:nvSpPr>
        <p:spPr>
          <a:xfrm>
            <a:off x="3860962" y="2185771"/>
            <a:ext cx="329184" cy="32918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724E491F-326E-3DD3-4A01-65826729C6F8}"/>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51AA9A61-2398-2485-2FEB-DEABCA4F9A74}"/>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52A4216D-62DC-FF2E-6EA9-5BE87DD2E269}"/>
              </a:ext>
            </a:extLst>
          </p:cNvPr>
          <p:cNvSpPr/>
          <p:nvPr/>
        </p:nvSpPr>
        <p:spPr>
          <a:xfrm>
            <a:off x="5247802" y="2076043"/>
            <a:ext cx="1350264" cy="1097280"/>
          </a:xfrm>
          <a:prstGeom prst="roundRect">
            <a:avLst>
              <a:gd name="adj" fmla="val 6667"/>
            </a:avLst>
          </a:prstGeom>
          <a:solidFill>
            <a:srgbClr val="92D050"/>
          </a:solidFill>
          <a:ln w="19050">
            <a:solidFill>
              <a:schemeClr val="tx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1E73B40B-72F0-4F71-939D-760510A90CD6}"/>
              </a:ext>
            </a:extLst>
          </p:cNvPr>
          <p:cNvSpPr/>
          <p:nvPr/>
        </p:nvSpPr>
        <p:spPr>
          <a:xfrm>
            <a:off x="5357530" y="2185771"/>
            <a:ext cx="329184" cy="32918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A4FB60FC-BFD5-AE46-291D-175931377CB3}"/>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0B7FBC9C-BE31-5C04-EBAC-20C810ED0FF5}"/>
              </a:ext>
            </a:extLst>
          </p:cNvPr>
          <p:cNvSpPr/>
          <p:nvPr/>
        </p:nvSpPr>
        <p:spPr>
          <a:xfrm>
            <a:off x="5339242"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1C48B3DA-3843-E81C-BA1D-328FC811E435}"/>
              </a:ext>
            </a:extLst>
          </p:cNvPr>
          <p:cNvSpPr/>
          <p:nvPr/>
        </p:nvSpPr>
        <p:spPr>
          <a:xfrm>
            <a:off x="6963826" y="2076043"/>
            <a:ext cx="1325880" cy="1965960"/>
          </a:xfrm>
          <a:prstGeom prst="roundRect">
            <a:avLst>
              <a:gd name="adj" fmla="val 5517"/>
            </a:avLst>
          </a:prstGeom>
          <a:solidFill>
            <a:srgbClr val="0070C0"/>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CD9768CA-3E96-FF70-BA1C-30A68C9F3AEB}"/>
              </a:ext>
            </a:extLst>
          </p:cNvPr>
          <p:cNvSpPr/>
          <p:nvPr/>
        </p:nvSpPr>
        <p:spPr>
          <a:xfrm>
            <a:off x="7443886" y="2222347"/>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2845A542-3288-365A-3CF1-91B5BC5FDAAC}"/>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23AC6A19-B3EF-6B4F-4B4C-DC501963EF4F}"/>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rgbClr val="2F6FB0"/>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rgbClr val="2F6FB0"/>
                </a:solidFill>
                <a:effectLst/>
                <a:uLnTx/>
                <a:uFillTx/>
                <a:latin typeface="Open Sans" panose="020B0606030504020204" pitchFamily="34" charset="0"/>
                <a:ea typeface="Open Sans" panose="020B0606030504020204" pitchFamily="34" charset="0"/>
                <a:cs typeface="Open Sans" panose="020B0606030504020204" pitchFamily="34" charset="0"/>
              </a:rPr>
              <a:t>AI flavours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A44503E0-5BF4-28CD-752E-A48FF67DF4CD}"/>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0E2FC8B9-36F4-7CFE-D024-BE7DA1384D30}"/>
              </a:ext>
            </a:extLst>
          </p:cNvPr>
          <p:cNvSpPr/>
          <p:nvPr/>
        </p:nvSpPr>
        <p:spPr>
          <a:xfrm>
            <a:off x="2272954" y="3447643"/>
            <a:ext cx="4343400" cy="594360"/>
          </a:xfrm>
          <a:prstGeom prst="roundRect">
            <a:avLst>
              <a:gd name="adj" fmla="val 12308"/>
            </a:avLst>
          </a:prstGeom>
          <a:solidFill>
            <a:srgbClr val="0070C0"/>
          </a:solidFill>
          <a:ln w="19050">
            <a:solidFill>
              <a:schemeClr val="accent1">
                <a:lumMod val="60000"/>
                <a:lumOff val="40000"/>
              </a:schemeClr>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4ECE4137-0A79-BE80-8E80-4F6E7C1ABF2E}"/>
              </a:ext>
            </a:extLst>
          </p:cNvPr>
          <p:cNvSpPr/>
          <p:nvPr/>
        </p:nvSpPr>
        <p:spPr>
          <a:xfrm>
            <a:off x="2400970" y="3593947"/>
            <a:ext cx="310896" cy="310896"/>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22A84A99-B09C-7E53-2913-A7F17CAD04A4}"/>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EEBAA1A3-B0B5-F50B-B5AE-957A457114C1}"/>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159905A4-C486-6BA3-9A55-4E4E7A7EA517}"/>
              </a:ext>
            </a:extLst>
          </p:cNvPr>
          <p:cNvSpPr/>
          <p:nvPr/>
        </p:nvSpPr>
        <p:spPr>
          <a:xfrm>
            <a:off x="2254666" y="4316323"/>
            <a:ext cx="4361685" cy="1097280"/>
          </a:xfrm>
          <a:prstGeom prst="roundRect">
            <a:avLst>
              <a:gd name="adj" fmla="val 7500"/>
            </a:avLst>
          </a:prstGeom>
          <a:solidFill>
            <a:srgbClr val="0070C0"/>
          </a:solidFill>
          <a:ln w="19050">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D72013BB-BF92-819F-A6F6-F632A28EDA3D}"/>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6532BE38-B36C-9348-13BB-DF383D63DF02}"/>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7C8B8E15-02DD-7CF4-538E-B6800BC451B8}"/>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179360AB-85AA-C4EE-3020-0EABC8EE54C4}"/>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7BD5314E-700D-5892-F065-E5D2A9B7D172}"/>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93E172B6-1419-F4D1-C8AF-C6D6F19DEB5D}"/>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50" name="Shape 45">
            <a:extLst>
              <a:ext uri="{FF2B5EF4-FFF2-40B4-BE49-F238E27FC236}">
                <a16:creationId xmlns:a16="http://schemas.microsoft.com/office/drawing/2014/main" id="{8E198A61-9DC8-6532-FF61-D0024868067D}"/>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5BB68BF1-29E0-26A9-3A9E-5737984C862A}"/>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E263B026-4ABC-0330-04B0-5A7BBF6EE7BC}"/>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4526804F-41F8-CAEC-8508-B162B7DFFFD1}"/>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38FE2C97-FAD1-F06B-FA6F-0DDAAE484076}"/>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C5A52198-BB1C-2C01-F968-EF83A90364D5}"/>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8FD043C5-9A21-7BB1-3002-40070222DD7D}"/>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171E9AF7-B3ED-1FCE-966B-9C0D21D7686D}"/>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2D9F87B7-92D2-BE4E-A8A4-AAB4FEB2728C}"/>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00CDBA46-43B5-4127-E1F8-5A06CE03AFCC}"/>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0" name="Image 18" descr="preencoded.png">
            <a:extLst>
              <a:ext uri="{FF2B5EF4-FFF2-40B4-BE49-F238E27FC236}">
                <a16:creationId xmlns:a16="http://schemas.microsoft.com/office/drawing/2014/main" id="{83F86F49-1FD5-1C86-27A6-1CC6C0EB7BDB}"/>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72" name="Text 52">
            <a:extLst>
              <a:ext uri="{FF2B5EF4-FFF2-40B4-BE49-F238E27FC236}">
                <a16:creationId xmlns:a16="http://schemas.microsoft.com/office/drawing/2014/main" id="{605F1E3C-6F4E-C3DA-6F9F-73A46CE0C803}"/>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CE4C063A-54B4-B429-76B7-4A49A633842E}"/>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21866905-786A-DE28-E879-1B9B8419C8C4}"/>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7443040F-7991-90F6-D06D-619CDEB563C7}"/>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F268309B-403D-156A-1FD1-2E08B54E3A1E}"/>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25AEC491-9A80-C9BA-B836-77A8685C707B}"/>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45064473-7620-5E3A-42C6-C170B773E7B2}"/>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CE16F7A8-1400-E766-DA81-4D0C5E7C92F4}"/>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93987617-637D-79B8-4923-1E8BE211B894}"/>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156D3F6E-8F86-5E8E-2329-3DA124A1D704}"/>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52EACE09-5E69-0540-4219-48FE6775911C}"/>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64DBBF92-B879-A539-1639-ED9E1400D2B0}"/>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C8B35056-8235-FB3C-6CF4-18A56AD10091}"/>
              </a:ext>
            </a:extLst>
          </p:cNvPr>
          <p:cNvSpPr/>
          <p:nvPr/>
        </p:nvSpPr>
        <p:spPr>
          <a:xfrm>
            <a:off x="334426" y="3368470"/>
            <a:ext cx="1280160" cy="320040"/>
          </a:xfrm>
          <a:prstGeom prst="roundRect">
            <a:avLst/>
          </a:prstGeom>
          <a:noFill/>
          <a:ln>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43C2DF9A-18FC-2A2C-D6D1-BB9007437CD8}"/>
              </a:ext>
            </a:extLst>
          </p:cNvPr>
          <p:cNvSpPr/>
          <p:nvPr/>
        </p:nvSpPr>
        <p:spPr>
          <a:xfrm>
            <a:off x="6958743" y="4316323"/>
            <a:ext cx="1325880" cy="1097280"/>
          </a:xfrm>
          <a:prstGeom prst="roundRect">
            <a:avLst>
              <a:gd name="adj" fmla="val 5517"/>
            </a:avLst>
          </a:prstGeom>
          <a:solidFill>
            <a:srgbClr val="0070C0"/>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589F1108-91D2-4CEF-0970-BD91D6683744}"/>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AAA86733-4CAF-D8E5-125C-F9BF817997E1}"/>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9" name="Group 8">
            <a:extLst>
              <a:ext uri="{FF2B5EF4-FFF2-40B4-BE49-F238E27FC236}">
                <a16:creationId xmlns:a16="http://schemas.microsoft.com/office/drawing/2014/main" id="{6994999F-3408-F8E3-40A4-BC90DE29BF47}"/>
              </a:ext>
            </a:extLst>
          </p:cNvPr>
          <p:cNvGrpSpPr/>
          <p:nvPr/>
        </p:nvGrpSpPr>
        <p:grpSpPr>
          <a:xfrm>
            <a:off x="9707028" y="202118"/>
            <a:ext cx="2094447" cy="450748"/>
            <a:chOff x="9869398" y="222153"/>
            <a:chExt cx="1932077" cy="415804"/>
          </a:xfrm>
        </p:grpSpPr>
        <p:grpSp>
          <p:nvGrpSpPr>
            <p:cNvPr id="11" name="Group 10">
              <a:extLst>
                <a:ext uri="{FF2B5EF4-FFF2-40B4-BE49-F238E27FC236}">
                  <a16:creationId xmlns:a16="http://schemas.microsoft.com/office/drawing/2014/main" id="{A5BAC8F2-8C82-787C-1908-09DBB73B6755}"/>
                </a:ext>
              </a:extLst>
            </p:cNvPr>
            <p:cNvGrpSpPr/>
            <p:nvPr/>
          </p:nvGrpSpPr>
          <p:grpSpPr>
            <a:xfrm>
              <a:off x="9869398" y="289556"/>
              <a:ext cx="998459" cy="334849"/>
              <a:chOff x="9701652" y="287718"/>
              <a:chExt cx="998459" cy="334849"/>
            </a:xfrm>
          </p:grpSpPr>
          <p:pic>
            <p:nvPicPr>
              <p:cNvPr id="15" name="Picture 14" descr="Icon&#10;&#10;Description automatically generated">
                <a:extLst>
                  <a:ext uri="{FF2B5EF4-FFF2-40B4-BE49-F238E27FC236}">
                    <a16:creationId xmlns:a16="http://schemas.microsoft.com/office/drawing/2014/main" id="{324A9CF4-629A-2AE3-1FC3-192E0C6D2D6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17" name="Straight Connector 16">
                <a:extLst>
                  <a:ext uri="{FF2B5EF4-FFF2-40B4-BE49-F238E27FC236}">
                    <a16:creationId xmlns:a16="http://schemas.microsoft.com/office/drawing/2014/main" id="{6E22ECED-4308-BF72-62AD-C6024BB63935}"/>
                  </a:ext>
                </a:extLst>
              </p:cNvPr>
              <p:cNvCxnSpPr>
                <a:cxnSpLocks/>
              </p:cNvCxnSpPr>
              <p:nvPr/>
            </p:nvCxnSpPr>
            <p:spPr>
              <a:xfrm>
                <a:off x="10700111" y="287718"/>
                <a:ext cx="0" cy="334849"/>
              </a:xfrm>
              <a:prstGeom prst="line">
                <a:avLst/>
              </a:prstGeom>
              <a:noFill/>
              <a:ln w="9525" cap="flat" cmpd="sng" algn="ctr">
                <a:solidFill>
                  <a:srgbClr val="000000"/>
                </a:solidFill>
                <a:prstDash val="solid"/>
                <a:headEnd type="none" w="lg" len="med"/>
                <a:tailEnd type="none" w="lg" len="med"/>
              </a:ln>
              <a:effectLst/>
            </p:spPr>
          </p:cxnSp>
        </p:grpSp>
        <p:sp>
          <p:nvSpPr>
            <p:cNvPr id="13" name="Freeform 2">
              <a:extLst>
                <a:ext uri="{FF2B5EF4-FFF2-40B4-BE49-F238E27FC236}">
                  <a16:creationId xmlns:a16="http://schemas.microsoft.com/office/drawing/2014/main" id="{670C6591-1D41-E3E9-E37E-48ABCECB4FF6}"/>
                </a:ext>
              </a:extLst>
            </p:cNvPr>
            <p:cNvSpPr/>
            <p:nvPr/>
          </p:nvSpPr>
          <p:spPr>
            <a:xfrm>
              <a:off x="10958127" y="222153"/>
              <a:ext cx="843348" cy="415804"/>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4"/>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Shape 3">
            <a:extLst>
              <a:ext uri="{FF2B5EF4-FFF2-40B4-BE49-F238E27FC236}">
                <a16:creationId xmlns:a16="http://schemas.microsoft.com/office/drawing/2014/main" id="{8427E59F-D1C6-9B9F-866B-3E61CE688DDB}"/>
              </a:ext>
            </a:extLst>
          </p:cNvPr>
          <p:cNvSpPr/>
          <p:nvPr/>
        </p:nvSpPr>
        <p:spPr>
          <a:xfrm>
            <a:off x="359321" y="1019783"/>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21717958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61C65-4866-2F3B-B6F8-A5E823DD7C1A}"/>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E140B5A2-B5C3-9F82-AA7E-18B6A21140F8}"/>
              </a:ext>
            </a:extLst>
          </p:cNvPr>
          <p:cNvSpPr/>
          <p:nvPr/>
        </p:nvSpPr>
        <p:spPr>
          <a:xfrm>
            <a:off x="8579951" y="134452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0F82787A-FBCC-6751-3882-9149A64B49A0}"/>
              </a:ext>
            </a:extLst>
          </p:cNvPr>
          <p:cNvSpPr/>
          <p:nvPr/>
        </p:nvSpPr>
        <p:spPr>
          <a:xfrm>
            <a:off x="8808223" y="1498906"/>
            <a:ext cx="3121480" cy="15910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An AI coworker is an autonomous digital agent capable of handling complex, multi-step workflows from start to finish. Unlike chatbots or copilots that only answer questions or draft text, an AI coworker connects directly to your desktop or company software to execute tasks independently</a:t>
            </a:r>
          </a:p>
        </p:txBody>
      </p:sp>
      <p:sp>
        <p:nvSpPr>
          <p:cNvPr id="89" name="Text 5">
            <a:extLst>
              <a:ext uri="{FF2B5EF4-FFF2-40B4-BE49-F238E27FC236}">
                <a16:creationId xmlns:a16="http://schemas.microsoft.com/office/drawing/2014/main" id="{9AC8F2E4-481B-1BBB-34D8-634DCAAFC259}"/>
              </a:ext>
            </a:extLst>
          </p:cNvPr>
          <p:cNvSpPr/>
          <p:nvPr/>
        </p:nvSpPr>
        <p:spPr>
          <a:xfrm>
            <a:off x="8777826" y="3117101"/>
            <a:ext cx="3121397" cy="3621937"/>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Coworker and Agents: See above for AI Coworker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anf</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Agents are more focused at executing discrete tasks</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Skills are specialized instructions that teach the AI your specific workflows, voice, and rules so it can execute repetitive tasks automatically</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 AI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Cowork</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platforms (like Claude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Cowork</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Skills are reusable, saved instruction sets that teach an AI agent how to perform specific tasks, such as applying your brand guidelines, generating reports, or automating workflows</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AI tool sets transform workflows by automating repetitive processes, enhancing research accuracy, and generating high-quality drafts or code.</a:t>
            </a:r>
          </a:p>
        </p:txBody>
      </p:sp>
      <p:grpSp>
        <p:nvGrpSpPr>
          <p:cNvPr id="6" name="Group 5">
            <a:extLst>
              <a:ext uri="{FF2B5EF4-FFF2-40B4-BE49-F238E27FC236}">
                <a16:creationId xmlns:a16="http://schemas.microsoft.com/office/drawing/2014/main" id="{EA26F340-56A3-596C-8192-B5572F93C206}"/>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C82B75E8-4C22-78DB-BD87-C9C21C0DCB8D}"/>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94588AD2-0A04-BF6E-6721-E71F420962BA}"/>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33AECB3F-C1C0-FA94-1F90-CF23B2AC90D6}"/>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EF20E0D1-D0A2-A487-AE14-EB4CAC9201C3}"/>
              </a:ext>
            </a:extLst>
          </p:cNvPr>
          <p:cNvSpPr/>
          <p:nvPr/>
        </p:nvSpPr>
        <p:spPr>
          <a:xfrm>
            <a:off x="288706" y="2076043"/>
            <a:ext cx="1371600" cy="4480560"/>
          </a:xfrm>
          <a:prstGeom prst="roundRect">
            <a:avLst>
              <a:gd name="adj" fmla="val 6667"/>
            </a:avLst>
          </a:prstGeom>
          <a:solidFill>
            <a:srgbClr val="002060"/>
          </a:solidFill>
          <a:ln w="9525">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2F626076-3D27-F72F-D951-88BFD873C973}"/>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79C46D6A-1522-34F2-60C0-AEF026E97E35}"/>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AF009D4D-6AE8-12B4-ECD5-278E18D9603C}"/>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C100C470-471B-1841-14AE-039535088641}"/>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B156F14D-8AA1-AA22-965D-342B3B1A046E}"/>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3519CAB4-868C-50B1-83BA-A1ABBF8E27F8}"/>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BFC6477C-97CA-CEEA-9C50-9FB36A8E45BE}"/>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7036E289-C829-D865-DB4D-A7F424A6308F}"/>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C0D1F454-AC01-E18A-2770-9CA41DB14C9C}"/>
              </a:ext>
            </a:extLst>
          </p:cNvPr>
          <p:cNvSpPr/>
          <p:nvPr/>
        </p:nvSpPr>
        <p:spPr>
          <a:xfrm>
            <a:off x="2254666" y="2076043"/>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BCC4BE64-62EE-9AF4-9586-9012E45B15FC}"/>
              </a:ext>
            </a:extLst>
          </p:cNvPr>
          <p:cNvSpPr/>
          <p:nvPr/>
        </p:nvSpPr>
        <p:spPr>
          <a:xfrm>
            <a:off x="2364394" y="2185771"/>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8A3B1A27-0E3A-960B-3529-60CD31512B7F}"/>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10E961E5-13A4-D14C-7F13-69CB5EF7A285}"/>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Falkor Surface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eShare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PNID.IO Digital Twins</a:t>
            </a:r>
          </a:p>
        </p:txBody>
      </p:sp>
      <p:sp>
        <p:nvSpPr>
          <p:cNvPr id="102" name="Shape 27">
            <a:extLst>
              <a:ext uri="{FF2B5EF4-FFF2-40B4-BE49-F238E27FC236}">
                <a16:creationId xmlns:a16="http://schemas.microsoft.com/office/drawing/2014/main" id="{B46542EB-FB76-D96A-C5BA-B80A3D5B4242}"/>
              </a:ext>
            </a:extLst>
          </p:cNvPr>
          <p:cNvSpPr/>
          <p:nvPr/>
        </p:nvSpPr>
        <p:spPr>
          <a:xfrm>
            <a:off x="3751234" y="2076043"/>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E638D40F-03C6-BD86-8C75-5AF6A61FDF0C}"/>
              </a:ext>
            </a:extLst>
          </p:cNvPr>
          <p:cNvSpPr/>
          <p:nvPr/>
        </p:nvSpPr>
        <p:spPr>
          <a:xfrm>
            <a:off x="3860962" y="2185771"/>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64C342BD-0CB3-4CE4-A28A-D135F6E0D813}"/>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68438DFB-DEB6-5848-5B4B-E9CE055F8789}"/>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8EAF1633-6349-E2E8-7CCE-90ABC41DC33E}"/>
              </a:ext>
            </a:extLst>
          </p:cNvPr>
          <p:cNvSpPr/>
          <p:nvPr/>
        </p:nvSpPr>
        <p:spPr>
          <a:xfrm>
            <a:off x="5247802" y="2076043"/>
            <a:ext cx="1350264" cy="1097280"/>
          </a:xfrm>
          <a:prstGeom prst="roundRect">
            <a:avLst>
              <a:gd name="adj" fmla="val 6667"/>
            </a:avLst>
          </a:prstGeom>
          <a:solidFill>
            <a:srgbClr val="EE7202"/>
          </a:solidFill>
          <a:ln w="28575">
            <a:solidFill>
              <a:srgbClr val="FFFFFF"/>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707A9E3C-79F9-2CDF-03F9-AD97ED703985}"/>
              </a:ext>
            </a:extLst>
          </p:cNvPr>
          <p:cNvSpPr/>
          <p:nvPr/>
        </p:nvSpPr>
        <p:spPr>
          <a:xfrm>
            <a:off x="5357530" y="2185771"/>
            <a:ext cx="329184" cy="329184"/>
          </a:xfrm>
          <a:prstGeom prst="ellipse">
            <a:avLst/>
          </a:prstGeom>
          <a:solidFill>
            <a:srgbClr val="00206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1FA3D5FD-38B4-DCAF-AB72-7EB32183FD75}"/>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F9790473-3DBA-1913-CFDA-02CEB064B033}"/>
              </a:ext>
            </a:extLst>
          </p:cNvPr>
          <p:cNvSpPr/>
          <p:nvPr/>
        </p:nvSpPr>
        <p:spPr>
          <a:xfrm>
            <a:off x="5348068" y="2240635"/>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Skills</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Toolsets</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3FE247A3-8997-1380-0344-9DD1FADEC353}"/>
              </a:ext>
            </a:extLst>
          </p:cNvPr>
          <p:cNvSpPr/>
          <p:nvPr/>
        </p:nvSpPr>
        <p:spPr>
          <a:xfrm>
            <a:off x="6963826" y="2076043"/>
            <a:ext cx="1325880" cy="1965960"/>
          </a:xfrm>
          <a:prstGeom prst="roundRect">
            <a:avLst>
              <a:gd name="adj" fmla="val 551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3BD078FB-1229-DCA6-8F33-A0C5DDBACF29}"/>
              </a:ext>
            </a:extLst>
          </p:cNvPr>
          <p:cNvSpPr/>
          <p:nvPr/>
        </p:nvSpPr>
        <p:spPr>
          <a:xfrm>
            <a:off x="7443886" y="2222347"/>
            <a:ext cx="365760" cy="36576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06A3F7B2-88E7-7469-29DF-336EE48F87CA}"/>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C8904A14-8C22-DCBE-FA1B-F5AB3E6C168D}"/>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34003AC3-7529-DA13-9206-09C1D0649018}"/>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D8A785E4-AE14-68B6-7BE4-F2776BB9B329}"/>
              </a:ext>
            </a:extLst>
          </p:cNvPr>
          <p:cNvSpPr/>
          <p:nvPr/>
        </p:nvSpPr>
        <p:spPr>
          <a:xfrm>
            <a:off x="2272954" y="3447643"/>
            <a:ext cx="4343400" cy="594360"/>
          </a:xfrm>
          <a:prstGeom prst="roundRect">
            <a:avLst>
              <a:gd name="adj" fmla="val 12308"/>
            </a:avLst>
          </a:prstGeom>
          <a:solidFill>
            <a:srgbClr val="002060"/>
          </a:solidFill>
          <a:ln w="19050">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AC3714F5-FEE1-241B-0838-0C7B4E6348C4}"/>
              </a:ext>
            </a:extLst>
          </p:cNvPr>
          <p:cNvSpPr/>
          <p:nvPr/>
        </p:nvSpPr>
        <p:spPr>
          <a:xfrm>
            <a:off x="2400970" y="3593947"/>
            <a:ext cx="310896" cy="310896"/>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3BB0682E-1628-5F75-9E85-4C8C803EE093}"/>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58FDA40A-54E0-8D8B-6A87-4CB0ABCF24B3}"/>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E11F0AC4-1AD2-5D57-3727-5D8E09371616}"/>
              </a:ext>
            </a:extLst>
          </p:cNvPr>
          <p:cNvSpPr/>
          <p:nvPr/>
        </p:nvSpPr>
        <p:spPr>
          <a:xfrm>
            <a:off x="2254666" y="4316323"/>
            <a:ext cx="4361685" cy="1097280"/>
          </a:xfrm>
          <a:prstGeom prst="roundRect">
            <a:avLst>
              <a:gd name="adj" fmla="val 7500"/>
            </a:avLst>
          </a:prstGeom>
          <a:solidFill>
            <a:srgbClr val="002060"/>
          </a:solidFill>
          <a:ln w="19050">
            <a:noFill/>
            <a:prstDash val="solid"/>
            <a:extLst>
              <a:ext uri="{C807C97D-BFC1-408E-A445-0C87EB9F89A2}">
                <ask:lineSketchStyleProps xmlns:ask="http://schemas.microsoft.com/office/drawing/2018/sketchyshapes">
                  <ask:type>
                    <ask:lineSketchNone/>
                  </ask:type>
                </ask:lineSketchStyleProps>
              </a:ext>
            </a:extLst>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7856D82A-1C47-8BA7-CEE1-F2EB5868D853}"/>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B3D49410-2B07-A224-C3F7-95A593B32F1C}"/>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00DE461C-EF5A-44BB-7268-DF8833D33987}"/>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FF33566D-17CD-D8D3-903D-0F54B6024413}"/>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3CDC2CBB-3D77-F92E-AB00-EC65C46C231D}"/>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C5D97444-C560-0803-F453-8D39C6F66E3D}"/>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50" name="Shape 45">
            <a:extLst>
              <a:ext uri="{FF2B5EF4-FFF2-40B4-BE49-F238E27FC236}">
                <a16:creationId xmlns:a16="http://schemas.microsoft.com/office/drawing/2014/main" id="{2BD50B60-8228-5C7F-66A0-44EF1C4FE241}"/>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C85B542E-1EBD-E152-4B69-54EF0915BCC2}"/>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31152345-6D65-B121-9148-D071041C87D1}"/>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A7332A92-65B4-FD14-1357-A460DC5EC082}"/>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BE78016C-F785-CD16-0F54-005B8F81F9A4}"/>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3BD1FF2A-507E-A915-7764-016B524A1154}"/>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3B6CA720-7166-C6A4-33B6-AF156A45260C}"/>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099B6CE8-690B-3C8D-5ADE-05F8E855213F}"/>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7ECC6955-8406-61E4-7A97-2863AEE9E3AA}"/>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95171958-1CE4-BD52-AA72-229C7D61F8F1}"/>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0" name="Image 18" descr="preencoded.png">
            <a:extLst>
              <a:ext uri="{FF2B5EF4-FFF2-40B4-BE49-F238E27FC236}">
                <a16:creationId xmlns:a16="http://schemas.microsoft.com/office/drawing/2014/main" id="{64DDAE83-88A9-E7FF-C0DB-286B78064838}"/>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72" name="Text 52">
            <a:extLst>
              <a:ext uri="{FF2B5EF4-FFF2-40B4-BE49-F238E27FC236}">
                <a16:creationId xmlns:a16="http://schemas.microsoft.com/office/drawing/2014/main" id="{9C097A86-B00C-0B03-CE94-1532684D40A7}"/>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9A29210C-C480-2C7F-16DC-8002C304A2BA}"/>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3C7EA799-3400-8785-3E25-ABF54257CF75}"/>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F2138E9F-1BEB-6D4A-A217-30DC004B4D67}"/>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8FA7E3BF-E578-4425-2DD6-BAADDBFB974A}"/>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0CC4349C-C0F8-0D13-422C-C760CEEE4A35}"/>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1018BA4C-80A0-6087-AEB7-85650148BCB5}"/>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F3117222-50B3-70A2-5F7B-2936573AC62A}"/>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B823405C-173B-6CB0-274B-19CF9B76B886}"/>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2D820A6F-F834-0345-0328-FDBAC5307520}"/>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4155049D-6F1C-5191-8063-5DD6D4BCC067}"/>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41C6BB24-36B3-813D-DA82-A503A1CA56B9}"/>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925B718E-F546-42A7-2ACB-CAD719302ACE}"/>
              </a:ext>
            </a:extLst>
          </p:cNvPr>
          <p:cNvSpPr/>
          <p:nvPr/>
        </p:nvSpPr>
        <p:spPr>
          <a:xfrm>
            <a:off x="334426" y="3368470"/>
            <a:ext cx="1280160" cy="320040"/>
          </a:xfrm>
          <a:prstGeom prst="roundRect">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D2F91223-7BC9-ED16-AFCB-F0421A5052EB}"/>
              </a:ext>
            </a:extLst>
          </p:cNvPr>
          <p:cNvSpPr/>
          <p:nvPr/>
        </p:nvSpPr>
        <p:spPr>
          <a:xfrm>
            <a:off x="6958743" y="4316323"/>
            <a:ext cx="1325880" cy="1097280"/>
          </a:xfrm>
          <a:prstGeom prst="roundRect">
            <a:avLst>
              <a:gd name="adj" fmla="val 551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F18A008E-967F-62AE-042E-D19565B77FFB}"/>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089C4D1D-0FE5-E0DE-3684-B76E10581799}"/>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1CAB2A33-C11C-5B4D-46B3-40166B91375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1" name="Group 20">
            <a:extLst>
              <a:ext uri="{FF2B5EF4-FFF2-40B4-BE49-F238E27FC236}">
                <a16:creationId xmlns:a16="http://schemas.microsoft.com/office/drawing/2014/main" id="{51D15180-71B2-A603-A052-D82EF1353C2F}"/>
              </a:ext>
            </a:extLst>
          </p:cNvPr>
          <p:cNvGrpSpPr/>
          <p:nvPr/>
        </p:nvGrpSpPr>
        <p:grpSpPr>
          <a:xfrm>
            <a:off x="9014827" y="187732"/>
            <a:ext cx="2967951" cy="373289"/>
            <a:chOff x="7999373" y="268427"/>
            <a:chExt cx="2967951" cy="373289"/>
          </a:xfrm>
        </p:grpSpPr>
        <p:grpSp>
          <p:nvGrpSpPr>
            <p:cNvPr id="23" name="Group 22">
              <a:extLst>
                <a:ext uri="{FF2B5EF4-FFF2-40B4-BE49-F238E27FC236}">
                  <a16:creationId xmlns:a16="http://schemas.microsoft.com/office/drawing/2014/main" id="{CF3FFB5D-B0CE-F864-FD23-01068D56A67A}"/>
                </a:ext>
              </a:extLst>
            </p:cNvPr>
            <p:cNvGrpSpPr/>
            <p:nvPr/>
          </p:nvGrpSpPr>
          <p:grpSpPr>
            <a:xfrm>
              <a:off x="7999373" y="268427"/>
              <a:ext cx="2967951" cy="373289"/>
              <a:chOff x="8294129" y="283321"/>
              <a:chExt cx="2737864" cy="344350"/>
            </a:xfrm>
          </p:grpSpPr>
          <p:grpSp>
            <p:nvGrpSpPr>
              <p:cNvPr id="25" name="Group 24">
                <a:extLst>
                  <a:ext uri="{FF2B5EF4-FFF2-40B4-BE49-F238E27FC236}">
                    <a16:creationId xmlns:a16="http://schemas.microsoft.com/office/drawing/2014/main" id="{60F5A438-0EDF-B1B1-77D3-7D1D1422A637}"/>
                  </a:ext>
                </a:extLst>
              </p:cNvPr>
              <p:cNvGrpSpPr/>
              <p:nvPr/>
            </p:nvGrpSpPr>
            <p:grpSpPr>
              <a:xfrm>
                <a:off x="8294129" y="285357"/>
                <a:ext cx="1993819" cy="342314"/>
                <a:chOff x="8126383" y="283519"/>
                <a:chExt cx="1993819" cy="342314"/>
              </a:xfrm>
            </p:grpSpPr>
            <p:pic>
              <p:nvPicPr>
                <p:cNvPr id="27" name="Picture 26" descr="Icon&#10;&#10;Description automatically generated">
                  <a:extLst>
                    <a:ext uri="{FF2B5EF4-FFF2-40B4-BE49-F238E27FC236}">
                      <a16:creationId xmlns:a16="http://schemas.microsoft.com/office/drawing/2014/main" id="{29F5741B-4189-86CD-37A8-FC987034447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28" name="Straight Connector 27">
                  <a:extLst>
                    <a:ext uri="{FF2B5EF4-FFF2-40B4-BE49-F238E27FC236}">
                      <a16:creationId xmlns:a16="http://schemas.microsoft.com/office/drawing/2014/main" id="{1BF3EE5C-4E0A-7D83-563E-80D3DE7CF9A8}"/>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29" name="Straight Connector 28">
                  <a:extLst>
                    <a:ext uri="{FF2B5EF4-FFF2-40B4-BE49-F238E27FC236}">
                      <a16:creationId xmlns:a16="http://schemas.microsoft.com/office/drawing/2014/main" id="{F0365A12-5A9A-CB33-58D8-7EF572AEBF81}"/>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26" name="Freeform 2">
                <a:extLst>
                  <a:ext uri="{FF2B5EF4-FFF2-40B4-BE49-F238E27FC236}">
                    <a16:creationId xmlns:a16="http://schemas.microsoft.com/office/drawing/2014/main" id="{7A911828-3CCE-39F3-33D7-395C61E89086}"/>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24" name="Graphic 23">
              <a:extLst>
                <a:ext uri="{FF2B5EF4-FFF2-40B4-BE49-F238E27FC236}">
                  <a16:creationId xmlns:a16="http://schemas.microsoft.com/office/drawing/2014/main" id="{BDBB006C-586E-EEDB-A506-3BE9DD526C27}"/>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915011" y="307944"/>
              <a:ext cx="1170603" cy="249632"/>
            </a:xfrm>
            <a:prstGeom prst="rect">
              <a:avLst/>
            </a:prstGeom>
          </p:spPr>
        </p:pic>
      </p:grpSp>
      <p:pic>
        <p:nvPicPr>
          <p:cNvPr id="3" name="Picture 2">
            <a:extLst>
              <a:ext uri="{FF2B5EF4-FFF2-40B4-BE49-F238E27FC236}">
                <a16:creationId xmlns:a16="http://schemas.microsoft.com/office/drawing/2014/main" id="{1003CBB2-BF9B-D69D-CAE6-BB4136573550}"/>
              </a:ext>
            </a:extLst>
          </p:cNvPr>
          <p:cNvPicPr>
            <a:picLocks noChangeAspect="1"/>
          </p:cNvPicPr>
          <p:nvPr/>
        </p:nvPicPr>
        <p:blipFill>
          <a:blip r:embed="rId17"/>
          <a:stretch>
            <a:fillRect/>
          </a:stretch>
        </p:blipFill>
        <p:spPr>
          <a:xfrm>
            <a:off x="482121" y="269060"/>
            <a:ext cx="2504065" cy="596653"/>
          </a:xfrm>
          <a:prstGeom prst="rect">
            <a:avLst/>
          </a:prstGeom>
        </p:spPr>
      </p:pic>
      <p:sp>
        <p:nvSpPr>
          <p:cNvPr id="4" name="Text 1">
            <a:extLst>
              <a:ext uri="{FF2B5EF4-FFF2-40B4-BE49-F238E27FC236}">
                <a16:creationId xmlns:a16="http://schemas.microsoft.com/office/drawing/2014/main" id="{BA59F8A9-6AAF-6CF1-CA05-5A54D5FBBC26}"/>
              </a:ext>
            </a:extLst>
          </p:cNvPr>
          <p:cNvSpPr/>
          <p:nvPr/>
        </p:nvSpPr>
        <p:spPr>
          <a:xfrm>
            <a:off x="2858170" y="308672"/>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2000" b="1">
                <a:solidFill>
                  <a:srgbClr val="002060"/>
                </a:solidFill>
                <a:latin typeface="Open Sans" panose="020B0606030504020204" pitchFamily="34" charset="0"/>
                <a:ea typeface="Open Sans" panose="020B0606030504020204" pitchFamily="34" charset="0"/>
                <a:cs typeface="Open Sans" panose="020B0606030504020204" pitchFamily="34" charset="0"/>
              </a:rPr>
              <a:t>F</a:t>
            </a:r>
            <a:r>
              <a:rPr kumimoji="0" lang="en-US" sz="2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 digitizing Manufacturing</a:t>
            </a:r>
            <a:endParaRPr kumimoji="0" lang="en-US" sz="20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 name="Vector 82" descr="preencoded.png">
            <a:extLst>
              <a:ext uri="{FF2B5EF4-FFF2-40B4-BE49-F238E27FC236}">
                <a16:creationId xmlns:a16="http://schemas.microsoft.com/office/drawing/2014/main" id="{8D4A0484-00AD-338A-684C-826C66FDE8A1}"/>
              </a:ext>
            </a:extLst>
          </p:cNvPr>
          <p:cNvPicPr>
            <a:picLocks noChangeAspect="1"/>
          </p:cNvPicPr>
          <p:nvPr/>
        </p:nvPicPr>
        <p:blipFill>
          <a:blip r:embed="rId18"/>
          <a:srcRect/>
          <a:stretch/>
        </p:blipFill>
        <p:spPr>
          <a:xfrm>
            <a:off x="551929" y="909909"/>
            <a:ext cx="1838325" cy="38100"/>
          </a:xfrm>
          <a:prstGeom prst="rect">
            <a:avLst/>
          </a:prstGeom>
        </p:spPr>
      </p:pic>
    </p:spTree>
    <p:extLst>
      <p:ext uri="{BB962C8B-B14F-4D97-AF65-F5344CB8AC3E}">
        <p14:creationId xmlns:p14="http://schemas.microsoft.com/office/powerpoint/2010/main" val="1359849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19790-7360-A8B4-E952-E3CC17F1DF24}"/>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17ED74CD-389C-A076-F2BC-22978E408CA9}"/>
              </a:ext>
            </a:extLst>
          </p:cNvPr>
          <p:cNvSpPr/>
          <p:nvPr/>
        </p:nvSpPr>
        <p:spPr>
          <a:xfrm>
            <a:off x="8579951" y="134452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46388AD1-03F6-E936-1434-B53E11447458}"/>
              </a:ext>
            </a:extLst>
          </p:cNvPr>
          <p:cNvSpPr/>
          <p:nvPr/>
        </p:nvSpPr>
        <p:spPr>
          <a:xfrm>
            <a:off x="8781119" y="1490827"/>
            <a:ext cx="3121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You have heard about Digital Twin as User Interface but how will it help with my ROI</a:t>
            </a:r>
          </a:p>
        </p:txBody>
      </p:sp>
      <p:sp>
        <p:nvSpPr>
          <p:cNvPr id="89" name="Text 5">
            <a:extLst>
              <a:ext uri="{FF2B5EF4-FFF2-40B4-BE49-F238E27FC236}">
                <a16:creationId xmlns:a16="http://schemas.microsoft.com/office/drawing/2014/main" id="{17831D29-5E25-F9B1-B3C3-509987DEF16D}"/>
              </a:ext>
            </a:extLst>
          </p:cNvPr>
          <p:cNvSpPr/>
          <p:nvPr/>
        </p:nvSpPr>
        <p:spPr>
          <a:xfrm>
            <a:off x="8847939" y="2271359"/>
            <a:ext cx="2990333" cy="3621937"/>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Having an Manufacturing facility you will have many different components and roles to manage such as Operations, Engineering &amp; Maintenance; How do you ensure that they look at the same or aligned data</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Acuvate offers various 2D and 3D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and you can start with a simple 2D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flavour</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based on smart P&amp;IDs from PNID.IO</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Whilst pointing out an component such as pump you see all relevant data such as PI, ERP, (OEM) documents, Camera images, etc. So you get the complete picture</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It allows you to better plan for maintenance job, turnarounds, etc.</a:t>
            </a:r>
          </a:p>
        </p:txBody>
      </p:sp>
      <p:grpSp>
        <p:nvGrpSpPr>
          <p:cNvPr id="6" name="Group 5">
            <a:extLst>
              <a:ext uri="{FF2B5EF4-FFF2-40B4-BE49-F238E27FC236}">
                <a16:creationId xmlns:a16="http://schemas.microsoft.com/office/drawing/2014/main" id="{94E223A6-91BF-D8BB-5CFD-086B337834EB}"/>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4C61C1A2-CE9C-99F1-168C-81CF818A5CA6}"/>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29BDE7A8-F651-3738-53BA-B7A25437985F}"/>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36D88D8D-801D-7F20-83A6-E5BC29A5661D}"/>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8AE3E9DF-90D0-A4E3-CE5E-FB5CAEFB3EFA}"/>
              </a:ext>
            </a:extLst>
          </p:cNvPr>
          <p:cNvSpPr/>
          <p:nvPr/>
        </p:nvSpPr>
        <p:spPr>
          <a:xfrm>
            <a:off x="288706" y="2076043"/>
            <a:ext cx="1371600" cy="4480560"/>
          </a:xfrm>
          <a:prstGeom prst="roundRect">
            <a:avLst>
              <a:gd name="adj" fmla="val 6667"/>
            </a:avLst>
          </a:prstGeom>
          <a:solidFill>
            <a:srgbClr val="002060"/>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70763FAB-60F0-F63B-4B28-966519541DD1}"/>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C86C8E39-158C-0165-B9CF-8B28207D65D9}"/>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6615711D-BB7D-564A-62E1-77BEDE1CF391}"/>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2A58F1A9-9525-85F4-5D45-01B2E1912817}"/>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89421B49-A80E-93C2-FCD5-70DA77D15A69}"/>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49D53973-2FA7-EA2B-D3D8-947D62F297F3}"/>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08272481-3BBE-8A5F-6F91-B5429338C437}"/>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3A5BE764-EBD9-9D8D-C9ED-8D5669E2A6E5}"/>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56873FF3-0813-E179-34A0-A6542E8A2D0A}"/>
              </a:ext>
            </a:extLst>
          </p:cNvPr>
          <p:cNvSpPr/>
          <p:nvPr/>
        </p:nvSpPr>
        <p:spPr>
          <a:xfrm>
            <a:off x="2254666" y="2076043"/>
            <a:ext cx="1350264" cy="1097280"/>
          </a:xfrm>
          <a:prstGeom prst="roundRect">
            <a:avLst>
              <a:gd name="adj" fmla="val 6667"/>
            </a:avLst>
          </a:prstGeom>
          <a:solidFill>
            <a:srgbClr val="EE7202"/>
          </a:solidFill>
          <a:ln w="19050">
            <a:solidFill>
              <a:srgbClr val="002060"/>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8673F80E-4337-C5A5-D0AB-280718950ECC}"/>
              </a:ext>
            </a:extLst>
          </p:cNvPr>
          <p:cNvSpPr/>
          <p:nvPr/>
        </p:nvSpPr>
        <p:spPr>
          <a:xfrm>
            <a:off x="2364394" y="2185771"/>
            <a:ext cx="329184" cy="329184"/>
          </a:xfrm>
          <a:prstGeom prst="ellipse">
            <a:avLst/>
          </a:prstGeom>
          <a:solidFill>
            <a:srgbClr val="00206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56F5014B-F7FB-13C3-D61D-4C674A4A7CD4}"/>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2510D111-2C3A-E0A0-212A-167500E73E87}"/>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PNID.IO </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102" name="Shape 27">
            <a:extLst>
              <a:ext uri="{FF2B5EF4-FFF2-40B4-BE49-F238E27FC236}">
                <a16:creationId xmlns:a16="http://schemas.microsoft.com/office/drawing/2014/main" id="{E8A47C1F-A7FC-63CE-2031-41B86ADF696E}"/>
              </a:ext>
            </a:extLst>
          </p:cNvPr>
          <p:cNvSpPr/>
          <p:nvPr/>
        </p:nvSpPr>
        <p:spPr>
          <a:xfrm>
            <a:off x="3751234" y="2076043"/>
            <a:ext cx="1350264" cy="1097280"/>
          </a:xfrm>
          <a:prstGeom prst="roundRect">
            <a:avLst>
              <a:gd name="adj" fmla="val 666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4D731842-012C-AE7B-1CBA-2DBFE5F6FBA9}"/>
              </a:ext>
            </a:extLst>
          </p:cNvPr>
          <p:cNvSpPr/>
          <p:nvPr/>
        </p:nvSpPr>
        <p:spPr>
          <a:xfrm>
            <a:off x="3860962" y="2185771"/>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FECDAA54-8D72-08DC-4D8B-CCF9E9CC9CE5}"/>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C0B4C9F3-8E9A-2F51-C94A-5EFBA2FA53C6}"/>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0322F807-F615-F296-66D5-A93FD0B0CE9C}"/>
              </a:ext>
            </a:extLst>
          </p:cNvPr>
          <p:cNvSpPr/>
          <p:nvPr/>
        </p:nvSpPr>
        <p:spPr>
          <a:xfrm>
            <a:off x="5247802" y="2076043"/>
            <a:ext cx="1350264" cy="1097280"/>
          </a:xfrm>
          <a:prstGeom prst="roundRect">
            <a:avLst>
              <a:gd name="adj" fmla="val 6667"/>
            </a:avLst>
          </a:prstGeom>
          <a:solidFill>
            <a:srgbClr val="002060"/>
          </a:solidFill>
          <a:ln w="19050">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8CBFB47E-0BE4-6C27-3796-CBE08780808B}"/>
              </a:ext>
            </a:extLst>
          </p:cNvPr>
          <p:cNvSpPr/>
          <p:nvPr/>
        </p:nvSpPr>
        <p:spPr>
          <a:xfrm>
            <a:off x="5357530" y="2185771"/>
            <a:ext cx="329184" cy="329184"/>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D7F86552-BEF0-3DA7-F2BE-187864F7E058}"/>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208113A0-268C-71AC-2204-F3EFF0DDFD09}"/>
              </a:ext>
            </a:extLst>
          </p:cNvPr>
          <p:cNvSpPr/>
          <p:nvPr/>
        </p:nvSpPr>
        <p:spPr>
          <a:xfrm>
            <a:off x="5348068" y="2240635"/>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Skills</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Toolsets</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2610E2C6-FB01-6AC2-335A-7B60D58E00C1}"/>
              </a:ext>
            </a:extLst>
          </p:cNvPr>
          <p:cNvSpPr/>
          <p:nvPr/>
        </p:nvSpPr>
        <p:spPr>
          <a:xfrm>
            <a:off x="6963826" y="2076043"/>
            <a:ext cx="1325880" cy="1965960"/>
          </a:xfrm>
          <a:prstGeom prst="roundRect">
            <a:avLst>
              <a:gd name="adj" fmla="val 551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DC25FE99-7EA6-47AB-E36D-8CE2BA602DBF}"/>
              </a:ext>
            </a:extLst>
          </p:cNvPr>
          <p:cNvSpPr/>
          <p:nvPr/>
        </p:nvSpPr>
        <p:spPr>
          <a:xfrm>
            <a:off x="7443886" y="2222347"/>
            <a:ext cx="365760" cy="365760"/>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A7D33C66-CD33-F1F8-E62C-9E8172D27C13}"/>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EB939859-EBAD-0ADE-E9CC-E7D5CCCAF04D}"/>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746A9A07-FAD8-4A58-EB4D-17D480083350}"/>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53898DC2-C3AB-FA30-B53E-533D7F2ED8A2}"/>
              </a:ext>
            </a:extLst>
          </p:cNvPr>
          <p:cNvSpPr/>
          <p:nvPr/>
        </p:nvSpPr>
        <p:spPr>
          <a:xfrm>
            <a:off x="2272954" y="3447643"/>
            <a:ext cx="4343400" cy="594360"/>
          </a:xfrm>
          <a:prstGeom prst="roundRect">
            <a:avLst>
              <a:gd name="adj" fmla="val 12308"/>
            </a:avLst>
          </a:prstGeom>
          <a:solidFill>
            <a:srgbClr val="002060"/>
          </a:solidFill>
          <a:ln w="19050">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AE8412DC-3898-FE12-2916-881B1BDB5752}"/>
              </a:ext>
            </a:extLst>
          </p:cNvPr>
          <p:cNvSpPr/>
          <p:nvPr/>
        </p:nvSpPr>
        <p:spPr>
          <a:xfrm>
            <a:off x="2400970" y="3593947"/>
            <a:ext cx="310896" cy="310896"/>
          </a:xfrm>
          <a:prstGeom prst="ellipse">
            <a:avLst/>
          </a:prstGeom>
          <a:solidFill>
            <a:srgbClr val="EE720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F4E7DE88-4633-F651-56B2-ABDF421614C2}"/>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374E55FC-5CD9-7D8C-7B5D-3FB0460426A6}"/>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44CDD753-CA4B-CEA3-2561-45F4D15C30CD}"/>
              </a:ext>
            </a:extLst>
          </p:cNvPr>
          <p:cNvSpPr/>
          <p:nvPr/>
        </p:nvSpPr>
        <p:spPr>
          <a:xfrm>
            <a:off x="2254666" y="4316323"/>
            <a:ext cx="4361685" cy="1097280"/>
          </a:xfrm>
          <a:prstGeom prst="roundRect">
            <a:avLst>
              <a:gd name="adj" fmla="val 7500"/>
            </a:avLst>
          </a:prstGeom>
          <a:solidFill>
            <a:srgbClr val="002060"/>
          </a:solidFill>
          <a:ln w="19050">
            <a:noFill/>
            <a:prstDash val="solid"/>
            <a:extLst>
              <a:ext uri="{C807C97D-BFC1-408E-A445-0C87EB9F89A2}">
                <ask:lineSketchStyleProps xmlns:ask="http://schemas.microsoft.com/office/drawing/2018/sketchyshapes">
                  <ask:type>
                    <ask:lineSketchNone/>
                  </ask:type>
                </ask:lineSketchStyleProps>
              </a:ext>
            </a:extLst>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4302AB7C-E1DF-A492-E9CE-516E2043A029}"/>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4ACF2146-7433-1E6F-3FE6-DB688B08C3C2}"/>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80B39CD0-241C-1732-0C14-F11A8BE9061F}"/>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34E9D023-6B53-5EA6-69DD-81828C0709E3}"/>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7661D1EA-04DD-1C91-3883-B26BAA886544}"/>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8C34DBC0-A8BA-389F-462C-A25D46098097}"/>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50" name="Shape 45">
            <a:extLst>
              <a:ext uri="{FF2B5EF4-FFF2-40B4-BE49-F238E27FC236}">
                <a16:creationId xmlns:a16="http://schemas.microsoft.com/office/drawing/2014/main" id="{B6F2216F-6E84-B3B9-F2BF-C7BE67B0DA39}"/>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BE02ED2C-A17C-37C4-E8C6-DC934DB0067C}"/>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E639B4EA-2697-686B-BCE1-A5C45C817723}"/>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CD16886E-3D48-BD26-8E23-A5C1D7271DF3}"/>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80A15D91-3E3C-4D3E-D7F3-E43EA65C7A94}"/>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5C7ACA18-02DB-6CFC-024A-AE0DA6B6F1FE}"/>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F312C731-6212-9062-31F2-F52065BE1B5A}"/>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905A6615-3B2E-EAF6-F992-4D1EC870906E}"/>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86D5D15D-AE82-CC74-F249-F1DD6D506910}"/>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F99CEE73-B895-5511-0A35-FA92EBD2EDED}"/>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0" name="Image 18" descr="preencoded.png">
            <a:extLst>
              <a:ext uri="{FF2B5EF4-FFF2-40B4-BE49-F238E27FC236}">
                <a16:creationId xmlns:a16="http://schemas.microsoft.com/office/drawing/2014/main" id="{46FFA9A9-A893-F344-7F67-22164C314FC0}"/>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72" name="Text 52">
            <a:extLst>
              <a:ext uri="{FF2B5EF4-FFF2-40B4-BE49-F238E27FC236}">
                <a16:creationId xmlns:a16="http://schemas.microsoft.com/office/drawing/2014/main" id="{4AD2DC59-FB00-D436-5CBD-9EECB9CDCEE8}"/>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9C469FBE-B9CE-AF59-05EC-3E00D2E24FCA}"/>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7A6063EA-DA4D-77D0-45E0-F3803E5884DB}"/>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7A979829-6F70-B504-A096-A0E9F22402AA}"/>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10A32954-7E92-E3BD-B01A-EDDA079AD707}"/>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23A1143F-BB4D-55D2-2054-BC889018131C}"/>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26ADBCA8-91FD-AEA4-007A-F449038299CC}"/>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5341BE29-22A0-C400-58E7-3B2D8DE944B7}"/>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5FB9E28E-D98A-1ABD-CA2C-8984ADD8DAF8}"/>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EE6EAFF1-5FA4-F61B-0D9A-B3BECB0D7C17}"/>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2209F41F-A13A-27D7-F940-F8E9506EAFE0}"/>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786B6D70-7FA6-709F-6E31-E3E9F0497333}"/>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F73A1374-A975-A0F7-C4F2-426C4E955A94}"/>
              </a:ext>
            </a:extLst>
          </p:cNvPr>
          <p:cNvSpPr/>
          <p:nvPr/>
        </p:nvSpPr>
        <p:spPr>
          <a:xfrm>
            <a:off x="334426" y="3368470"/>
            <a:ext cx="1280160" cy="320040"/>
          </a:xfrm>
          <a:prstGeom prst="roundRect">
            <a:avLst/>
          </a:prstGeom>
          <a:noFill/>
          <a:ln>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8964FE6E-240A-98D0-43D8-F79245E64D6D}"/>
              </a:ext>
            </a:extLst>
          </p:cNvPr>
          <p:cNvSpPr/>
          <p:nvPr/>
        </p:nvSpPr>
        <p:spPr>
          <a:xfrm>
            <a:off x="6958743" y="4316323"/>
            <a:ext cx="1325880" cy="1097280"/>
          </a:xfrm>
          <a:prstGeom prst="roundRect">
            <a:avLst>
              <a:gd name="adj" fmla="val 5517"/>
            </a:avLst>
          </a:prstGeom>
          <a:solidFill>
            <a:srgbClr val="002060"/>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8F9C6029-7021-41F9-D8EE-B4D2D6C0598C}"/>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F223D65F-C72C-27D1-06F7-0703E7C09D56}"/>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A41C7D14-08FD-B845-CEDB-1621A8B40E5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0" name="Group 29">
            <a:extLst>
              <a:ext uri="{FF2B5EF4-FFF2-40B4-BE49-F238E27FC236}">
                <a16:creationId xmlns:a16="http://schemas.microsoft.com/office/drawing/2014/main" id="{9365B507-ED67-CB35-C166-652FA478D1E9}"/>
              </a:ext>
            </a:extLst>
          </p:cNvPr>
          <p:cNvGrpSpPr/>
          <p:nvPr/>
        </p:nvGrpSpPr>
        <p:grpSpPr>
          <a:xfrm>
            <a:off x="9166457" y="187733"/>
            <a:ext cx="2816321" cy="354218"/>
            <a:chOff x="7999373" y="268427"/>
            <a:chExt cx="2967951" cy="373289"/>
          </a:xfrm>
        </p:grpSpPr>
        <p:grpSp>
          <p:nvGrpSpPr>
            <p:cNvPr id="5" name="Group 4">
              <a:extLst>
                <a:ext uri="{FF2B5EF4-FFF2-40B4-BE49-F238E27FC236}">
                  <a16:creationId xmlns:a16="http://schemas.microsoft.com/office/drawing/2014/main" id="{E5E206FC-17FA-A312-99AE-5B5C9FD490ED}"/>
                </a:ext>
              </a:extLst>
            </p:cNvPr>
            <p:cNvGrpSpPr/>
            <p:nvPr/>
          </p:nvGrpSpPr>
          <p:grpSpPr>
            <a:xfrm>
              <a:off x="7999373" y="268427"/>
              <a:ext cx="2967951" cy="373289"/>
              <a:chOff x="8294129" y="283321"/>
              <a:chExt cx="2737864" cy="344350"/>
            </a:xfrm>
          </p:grpSpPr>
          <p:grpSp>
            <p:nvGrpSpPr>
              <p:cNvPr id="25" name="Group 24">
                <a:extLst>
                  <a:ext uri="{FF2B5EF4-FFF2-40B4-BE49-F238E27FC236}">
                    <a16:creationId xmlns:a16="http://schemas.microsoft.com/office/drawing/2014/main" id="{9B34418E-871A-E68C-3E50-FE94E1FB5C40}"/>
                  </a:ext>
                </a:extLst>
              </p:cNvPr>
              <p:cNvGrpSpPr/>
              <p:nvPr/>
            </p:nvGrpSpPr>
            <p:grpSpPr>
              <a:xfrm>
                <a:off x="8294129" y="285357"/>
                <a:ext cx="1993819" cy="342314"/>
                <a:chOff x="8126383" y="283519"/>
                <a:chExt cx="1993819" cy="342314"/>
              </a:xfrm>
            </p:grpSpPr>
            <p:pic>
              <p:nvPicPr>
                <p:cNvPr id="27" name="Picture 26" descr="Icon&#10;&#10;Description automatically generated">
                  <a:extLst>
                    <a:ext uri="{FF2B5EF4-FFF2-40B4-BE49-F238E27FC236}">
                      <a16:creationId xmlns:a16="http://schemas.microsoft.com/office/drawing/2014/main" id="{D2DC5DD4-CA56-5AB7-66F3-613D5308C79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28" name="Straight Connector 27">
                  <a:extLst>
                    <a:ext uri="{FF2B5EF4-FFF2-40B4-BE49-F238E27FC236}">
                      <a16:creationId xmlns:a16="http://schemas.microsoft.com/office/drawing/2014/main" id="{6F497211-F85E-30DF-0E46-7A69121A2759}"/>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29" name="Straight Connector 28">
                  <a:extLst>
                    <a:ext uri="{FF2B5EF4-FFF2-40B4-BE49-F238E27FC236}">
                      <a16:creationId xmlns:a16="http://schemas.microsoft.com/office/drawing/2014/main" id="{02CB8CF3-A48E-3064-7BCF-531046C572CA}"/>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26" name="Freeform 2">
                <a:extLst>
                  <a:ext uri="{FF2B5EF4-FFF2-40B4-BE49-F238E27FC236}">
                    <a16:creationId xmlns:a16="http://schemas.microsoft.com/office/drawing/2014/main" id="{95569C41-14D4-0867-ED66-7C19FA2CA26F}"/>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9" name="Graphic 18">
              <a:extLst>
                <a:ext uri="{FF2B5EF4-FFF2-40B4-BE49-F238E27FC236}">
                  <a16:creationId xmlns:a16="http://schemas.microsoft.com/office/drawing/2014/main" id="{272F670B-77AD-F406-F3C9-455EA8594C34}"/>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915011" y="307944"/>
              <a:ext cx="1170603" cy="249632"/>
            </a:xfrm>
            <a:prstGeom prst="rect">
              <a:avLst/>
            </a:prstGeom>
          </p:spPr>
        </p:pic>
      </p:grpSp>
      <p:pic>
        <p:nvPicPr>
          <p:cNvPr id="11" name="Picture 10">
            <a:extLst>
              <a:ext uri="{FF2B5EF4-FFF2-40B4-BE49-F238E27FC236}">
                <a16:creationId xmlns:a16="http://schemas.microsoft.com/office/drawing/2014/main" id="{F6F2EB25-D8B2-491F-1FB8-42FEE09E3BB6}"/>
              </a:ext>
            </a:extLst>
          </p:cNvPr>
          <p:cNvPicPr>
            <a:picLocks noChangeAspect="1"/>
          </p:cNvPicPr>
          <p:nvPr/>
        </p:nvPicPr>
        <p:blipFill>
          <a:blip r:embed="rId17"/>
          <a:stretch>
            <a:fillRect/>
          </a:stretch>
        </p:blipFill>
        <p:spPr>
          <a:xfrm>
            <a:off x="482121" y="269060"/>
            <a:ext cx="2504065" cy="596653"/>
          </a:xfrm>
          <a:prstGeom prst="rect">
            <a:avLst/>
          </a:prstGeom>
        </p:spPr>
      </p:pic>
      <p:pic>
        <p:nvPicPr>
          <p:cNvPr id="13" name="Vector 82" descr="preencoded.png">
            <a:extLst>
              <a:ext uri="{FF2B5EF4-FFF2-40B4-BE49-F238E27FC236}">
                <a16:creationId xmlns:a16="http://schemas.microsoft.com/office/drawing/2014/main" id="{ADD998D9-3050-8925-781A-6F167AA541EB}"/>
              </a:ext>
            </a:extLst>
          </p:cNvPr>
          <p:cNvPicPr>
            <a:picLocks noChangeAspect="1"/>
          </p:cNvPicPr>
          <p:nvPr/>
        </p:nvPicPr>
        <p:blipFill>
          <a:blip r:embed="rId18"/>
          <a:srcRect/>
          <a:stretch/>
        </p:blipFill>
        <p:spPr>
          <a:xfrm>
            <a:off x="551929" y="909909"/>
            <a:ext cx="1838325" cy="38100"/>
          </a:xfrm>
          <a:prstGeom prst="rect">
            <a:avLst/>
          </a:prstGeom>
        </p:spPr>
      </p:pic>
      <p:sp>
        <p:nvSpPr>
          <p:cNvPr id="15" name="Text 1">
            <a:extLst>
              <a:ext uri="{FF2B5EF4-FFF2-40B4-BE49-F238E27FC236}">
                <a16:creationId xmlns:a16="http://schemas.microsoft.com/office/drawing/2014/main" id="{808BC645-2103-472C-680F-8157BC8CE1D3}"/>
              </a:ext>
            </a:extLst>
          </p:cNvPr>
          <p:cNvSpPr/>
          <p:nvPr/>
        </p:nvSpPr>
        <p:spPr>
          <a:xfrm>
            <a:off x="2858170" y="308672"/>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2000" b="1">
                <a:solidFill>
                  <a:srgbClr val="002060"/>
                </a:solidFill>
                <a:latin typeface="Open Sans" panose="020B0606030504020204" pitchFamily="34" charset="0"/>
                <a:ea typeface="Open Sans" panose="020B0606030504020204" pitchFamily="34" charset="0"/>
                <a:cs typeface="Open Sans" panose="020B0606030504020204" pitchFamily="34" charset="0"/>
              </a:rPr>
              <a:t>F</a:t>
            </a:r>
            <a:r>
              <a:rPr kumimoji="0" lang="en-US" sz="2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 digitizing Manufacturing</a:t>
            </a:r>
            <a:endParaRPr kumimoji="0" lang="en-US" sz="20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90822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12743-C951-7AB1-6DDE-44899B69E4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83ED9CB-ACDD-E34D-1F07-24ABF26F63C0}"/>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2</a:t>
            </a:r>
          </a:p>
        </p:txBody>
      </p:sp>
      <p:sp>
        <p:nvSpPr>
          <p:cNvPr id="44" name="Rectangle: Rounded Corners 43">
            <a:extLst>
              <a:ext uri="{FF2B5EF4-FFF2-40B4-BE49-F238E27FC236}">
                <a16:creationId xmlns:a16="http://schemas.microsoft.com/office/drawing/2014/main" id="{FD6A92D0-5FA7-E5A8-761D-8002E15167AE}"/>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ea typeface="+mn-lt"/>
                <a:cs typeface="+mn-lt"/>
              </a:rPr>
              <a:t>What’s the biggest challenge with</a:t>
            </a:r>
            <a:endParaRPr lang="en-US" sz="2000">
              <a:ea typeface="+mn-lt"/>
              <a:cs typeface="+mn-lt"/>
            </a:endParaRPr>
          </a:p>
          <a:p>
            <a:pPr algn="ctr"/>
            <a:r>
              <a:rPr lang="en-US" sz="2000" b="1">
                <a:ea typeface="+mn-lt"/>
                <a:cs typeface="+mn-lt"/>
              </a:rPr>
              <a:t> your OT data today?</a:t>
            </a:r>
            <a:endParaRPr lang="en-US" sz="2000">
              <a:cs typeface="Arial"/>
            </a:endParaRPr>
          </a:p>
        </p:txBody>
      </p:sp>
      <p:grpSp>
        <p:nvGrpSpPr>
          <p:cNvPr id="62" name="Group 61">
            <a:extLst>
              <a:ext uri="{FF2B5EF4-FFF2-40B4-BE49-F238E27FC236}">
                <a16:creationId xmlns:a16="http://schemas.microsoft.com/office/drawing/2014/main" id="{5FCCB351-0EBD-BE14-D6A2-14C5021A9374}"/>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F0CA76BF-AD68-CA26-BBE3-DCC4F79B9DEA}"/>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C7D28407-8FCB-E46A-092D-92FE0FC405B8}"/>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93F91A0D-2A9B-2780-6D68-8786FA8C6F54}"/>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9236200F-C7E3-2809-5A2B-173E9A2BB19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45B684FB-F03B-AE44-FAAB-D353CE58BB36}"/>
              </a:ext>
            </a:extLst>
          </p:cNvPr>
          <p:cNvSpPr/>
          <p:nvPr/>
        </p:nvSpPr>
        <p:spPr>
          <a:xfrm flipH="1">
            <a:off x="6392856" y="2644388"/>
            <a:ext cx="3303290" cy="592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69C8B5F-53E4-5515-290F-72535FE3AD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4" name="Group 13">
            <a:extLst>
              <a:ext uri="{FF2B5EF4-FFF2-40B4-BE49-F238E27FC236}">
                <a16:creationId xmlns:a16="http://schemas.microsoft.com/office/drawing/2014/main" id="{99687B7D-2E77-8ED0-777D-FE60595FF664}"/>
              </a:ext>
            </a:extLst>
          </p:cNvPr>
          <p:cNvGrpSpPr/>
          <p:nvPr/>
        </p:nvGrpSpPr>
        <p:grpSpPr>
          <a:xfrm>
            <a:off x="9166457" y="187733"/>
            <a:ext cx="2816321" cy="354218"/>
            <a:chOff x="7999373" y="268427"/>
            <a:chExt cx="2967951" cy="373289"/>
          </a:xfrm>
        </p:grpSpPr>
        <p:grpSp>
          <p:nvGrpSpPr>
            <p:cNvPr id="4" name="Group 3">
              <a:extLst>
                <a:ext uri="{FF2B5EF4-FFF2-40B4-BE49-F238E27FC236}">
                  <a16:creationId xmlns:a16="http://schemas.microsoft.com/office/drawing/2014/main" id="{2AE5B69D-F90C-6464-03B4-ABB295D2FDB6}"/>
                </a:ext>
              </a:extLst>
            </p:cNvPr>
            <p:cNvGrpSpPr/>
            <p:nvPr/>
          </p:nvGrpSpPr>
          <p:grpSpPr>
            <a:xfrm>
              <a:off x="7999373" y="268427"/>
              <a:ext cx="2967951" cy="373289"/>
              <a:chOff x="8294129" y="283321"/>
              <a:chExt cx="2737864" cy="344350"/>
            </a:xfrm>
          </p:grpSpPr>
          <p:grpSp>
            <p:nvGrpSpPr>
              <p:cNvPr id="7" name="Group 6">
                <a:extLst>
                  <a:ext uri="{FF2B5EF4-FFF2-40B4-BE49-F238E27FC236}">
                    <a16:creationId xmlns:a16="http://schemas.microsoft.com/office/drawing/2014/main" id="{9492967A-3AAF-D213-517C-AE53E1A72712}"/>
                  </a:ext>
                </a:extLst>
              </p:cNvPr>
              <p:cNvGrpSpPr/>
              <p:nvPr/>
            </p:nvGrpSpPr>
            <p:grpSpPr>
              <a:xfrm>
                <a:off x="8294129" y="285357"/>
                <a:ext cx="1993819" cy="342314"/>
                <a:chOff x="8126383" y="283519"/>
                <a:chExt cx="1993819" cy="342314"/>
              </a:xfrm>
            </p:grpSpPr>
            <p:pic>
              <p:nvPicPr>
                <p:cNvPr id="11" name="Picture 10" descr="Icon&#10;&#10;Description automatically generated">
                  <a:extLst>
                    <a:ext uri="{FF2B5EF4-FFF2-40B4-BE49-F238E27FC236}">
                      <a16:creationId xmlns:a16="http://schemas.microsoft.com/office/drawing/2014/main" id="{24EAA9E9-B3F9-6283-36B4-E4E1B1CFAC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2" name="Straight Connector 11">
                  <a:extLst>
                    <a:ext uri="{FF2B5EF4-FFF2-40B4-BE49-F238E27FC236}">
                      <a16:creationId xmlns:a16="http://schemas.microsoft.com/office/drawing/2014/main" id="{AFD38555-E34A-E019-0BBF-3F65C7764DC6}"/>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3" name="Straight Connector 12">
                  <a:extLst>
                    <a:ext uri="{FF2B5EF4-FFF2-40B4-BE49-F238E27FC236}">
                      <a16:creationId xmlns:a16="http://schemas.microsoft.com/office/drawing/2014/main" id="{6DF1C30A-7085-C247-7702-3732D5F6A12F}"/>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0" name="Freeform 2">
                <a:extLst>
                  <a:ext uri="{FF2B5EF4-FFF2-40B4-BE49-F238E27FC236}">
                    <a16:creationId xmlns:a16="http://schemas.microsoft.com/office/drawing/2014/main" id="{1BEFB0B7-F3B8-BB6E-8F21-BCB55ACDE703}"/>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5" name="Graphic 4">
              <a:extLst>
                <a:ext uri="{FF2B5EF4-FFF2-40B4-BE49-F238E27FC236}">
                  <a16:creationId xmlns:a16="http://schemas.microsoft.com/office/drawing/2014/main" id="{FFC3A31E-E4A7-6610-1DC9-ABF2E4E3D8E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15011" y="307944"/>
              <a:ext cx="1170603" cy="249632"/>
            </a:xfrm>
            <a:prstGeom prst="rect">
              <a:avLst/>
            </a:prstGeom>
          </p:spPr>
        </p:pic>
      </p:grpSp>
    </p:spTree>
    <p:extLst>
      <p:ext uri="{BB962C8B-B14F-4D97-AF65-F5344CB8AC3E}">
        <p14:creationId xmlns:p14="http://schemas.microsoft.com/office/powerpoint/2010/main" val="31113547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
          <p:cNvSpPr/>
          <p:nvPr/>
        </p:nvSpPr>
        <p:spPr>
          <a:xfrm>
            <a:off x="202756" y="715224"/>
            <a:ext cx="2761488" cy="5072927"/>
          </a:xfrm>
          <a:prstGeom prst="roundRect">
            <a:avLst>
              <a:gd name="adj" fmla="val 3311"/>
            </a:avLst>
          </a:prstGeom>
          <a:solidFill>
            <a:srgbClr val="F4F6FA"/>
          </a:solidFill>
          <a:ln w="12700">
            <a:solidFill>
              <a:srgbClr val="E0E6EE"/>
            </a:solidFill>
            <a:prstDash val="solid"/>
          </a:ln>
          <a:effectLst>
            <a:outerShdw blurRad="88900" dist="38100" dir="5400000" algn="bl" rotWithShape="0">
              <a:srgbClr val="BAC3D2">
                <a:alpha val="50000"/>
              </a:srgbClr>
            </a:outerShdw>
          </a:effectLst>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pic>
        <p:nvPicPr>
          <p:cNvPr id="6" name="Image 0" descr="icons_l/wd_digitize.png"/>
          <p:cNvPicPr>
            <a:picLocks noChangeAspect="1"/>
          </p:cNvPicPr>
          <p:nvPr/>
        </p:nvPicPr>
        <p:blipFill>
          <a:blip r:embed="rId3"/>
          <a:stretch>
            <a:fillRect/>
          </a:stretch>
        </p:blipFill>
        <p:spPr>
          <a:xfrm>
            <a:off x="367348" y="1665289"/>
            <a:ext cx="457200" cy="457200"/>
          </a:xfrm>
          <a:prstGeom prst="rect">
            <a:avLst/>
          </a:prstGeom>
        </p:spPr>
      </p:pic>
      <p:sp>
        <p:nvSpPr>
          <p:cNvPr id="7" name="Text 4"/>
          <p:cNvSpPr/>
          <p:nvPr/>
        </p:nvSpPr>
        <p:spPr>
          <a:xfrm>
            <a:off x="934276" y="1619569"/>
            <a:ext cx="1883664" cy="219456"/>
          </a:xfrm>
          <a:prstGeom prst="rect">
            <a:avLst/>
          </a:prstGeom>
          <a:noFill/>
          <a:ln/>
        </p:spPr>
        <p:txBody>
          <a:bodyPr wrap="square" lIns="0" tIns="0" rIns="0" bIns="0" rtlCol="0" anchor="t"/>
          <a:lstStyle/>
          <a:p>
            <a:r>
              <a:rPr lang="en-US" sz="960" b="1" kern="0" spc="30">
                <a:solidFill>
                  <a:srgbClr val="22345A"/>
                </a:solidFill>
                <a:latin typeface="Open Sans" panose="020B0606030504020204" pitchFamily="34" charset="0"/>
                <a:ea typeface="Open Sans" panose="020B0606030504020204" pitchFamily="34" charset="0"/>
                <a:cs typeface="Open Sans" panose="020B0606030504020204" pitchFamily="34" charset="0"/>
              </a:rPr>
              <a:t>P&amp;ID DIGITIZATION</a:t>
            </a:r>
            <a:endParaRPr lang="en-US" sz="960">
              <a:latin typeface="Open Sans" panose="020B0606030504020204" pitchFamily="34" charset="0"/>
              <a:ea typeface="Open Sans" panose="020B0606030504020204" pitchFamily="34" charset="0"/>
              <a:cs typeface="Open Sans" panose="020B0606030504020204" pitchFamily="34" charset="0"/>
            </a:endParaRPr>
          </a:p>
        </p:txBody>
      </p:sp>
      <p:sp>
        <p:nvSpPr>
          <p:cNvPr id="8" name="Text 5"/>
          <p:cNvSpPr/>
          <p:nvPr/>
        </p:nvSpPr>
        <p:spPr>
          <a:xfrm>
            <a:off x="934276" y="1839025"/>
            <a:ext cx="1883664" cy="566928"/>
          </a:xfrm>
          <a:prstGeom prst="rect">
            <a:avLst/>
          </a:prstGeom>
          <a:noFill/>
          <a:ln/>
        </p:spPr>
        <p:txBody>
          <a:bodyPr wrap="square" lIns="0" tIns="0" rIns="0" bIns="0" rtlCol="0" anchor="t"/>
          <a:lstStyle/>
          <a:p>
            <a:pPr>
              <a:lnSpc>
                <a:spcPct val="98000"/>
              </a:lnSpc>
            </a:pPr>
            <a:r>
              <a:rPr lang="en-US" sz="740">
                <a:solidFill>
                  <a:srgbClr val="58616F"/>
                </a:solidFill>
                <a:latin typeface="Open Sans" panose="020B0606030504020204" pitchFamily="34" charset="0"/>
                <a:ea typeface="Open Sans" panose="020B0606030504020204" pitchFamily="34" charset="0"/>
                <a:cs typeface="Open Sans" panose="020B0606030504020204" pitchFamily="34" charset="0"/>
              </a:rPr>
              <a:t>Convert P&amp;ID drawings into structured, searchable &amp; intelligent data</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pic>
        <p:nvPicPr>
          <p:cNvPr id="9" name="Image 1" descr="icons_l/wd_iso.png"/>
          <p:cNvPicPr>
            <a:picLocks noChangeAspect="1"/>
          </p:cNvPicPr>
          <p:nvPr/>
        </p:nvPicPr>
        <p:blipFill>
          <a:blip r:embed="rId4"/>
          <a:stretch>
            <a:fillRect/>
          </a:stretch>
        </p:blipFill>
        <p:spPr>
          <a:xfrm>
            <a:off x="367348" y="2282509"/>
            <a:ext cx="457200" cy="457200"/>
          </a:xfrm>
          <a:prstGeom prst="rect">
            <a:avLst/>
          </a:prstGeom>
        </p:spPr>
      </p:pic>
      <p:sp>
        <p:nvSpPr>
          <p:cNvPr id="10" name="Text 6"/>
          <p:cNvSpPr/>
          <p:nvPr/>
        </p:nvSpPr>
        <p:spPr>
          <a:xfrm>
            <a:off x="934276" y="2236789"/>
            <a:ext cx="1883664" cy="219456"/>
          </a:xfrm>
          <a:prstGeom prst="rect">
            <a:avLst/>
          </a:prstGeom>
          <a:noFill/>
          <a:ln/>
        </p:spPr>
        <p:txBody>
          <a:bodyPr wrap="square" lIns="0" tIns="0" rIns="0" bIns="0" rtlCol="0" anchor="t"/>
          <a:lstStyle/>
          <a:p>
            <a:r>
              <a:rPr lang="en-US" sz="960" b="1" kern="0" spc="30">
                <a:solidFill>
                  <a:srgbClr val="22345A"/>
                </a:solidFill>
                <a:latin typeface="Open Sans" panose="020B0606030504020204" pitchFamily="34" charset="0"/>
                <a:ea typeface="Open Sans" panose="020B0606030504020204" pitchFamily="34" charset="0"/>
                <a:cs typeface="Open Sans" panose="020B0606030504020204" pitchFamily="34" charset="0"/>
              </a:rPr>
              <a:t>ISOMETRIC &amp; 3D DATA EXTRACTION</a:t>
            </a:r>
            <a:endParaRPr lang="en-US" sz="96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7"/>
          <p:cNvSpPr/>
          <p:nvPr/>
        </p:nvSpPr>
        <p:spPr>
          <a:xfrm>
            <a:off x="934276" y="2595145"/>
            <a:ext cx="1883664" cy="566928"/>
          </a:xfrm>
          <a:prstGeom prst="rect">
            <a:avLst/>
          </a:prstGeom>
          <a:noFill/>
          <a:ln/>
        </p:spPr>
        <p:txBody>
          <a:bodyPr wrap="square" lIns="0" tIns="0" rIns="0" bIns="0" rtlCol="0" anchor="t"/>
          <a:lstStyle/>
          <a:p>
            <a:pPr>
              <a:lnSpc>
                <a:spcPct val="98000"/>
              </a:lnSpc>
            </a:pPr>
            <a:r>
              <a:rPr lang="en-US" sz="740">
                <a:solidFill>
                  <a:srgbClr val="58616F"/>
                </a:solidFill>
                <a:latin typeface="Open Sans" panose="020B0606030504020204" pitchFamily="34" charset="0"/>
                <a:ea typeface="Open Sans" panose="020B0606030504020204" pitchFamily="34" charset="0"/>
                <a:cs typeface="Open Sans" panose="020B0606030504020204" pitchFamily="34" charset="0"/>
              </a:rPr>
              <a:t>Extract equipment, lines, and attributes from isometrics and 3D models</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pic>
        <p:nvPicPr>
          <p:cNvPr id="12" name="Image 2" descr="icons_l/wd_docintel.png"/>
          <p:cNvPicPr>
            <a:picLocks noChangeAspect="1"/>
          </p:cNvPicPr>
          <p:nvPr/>
        </p:nvPicPr>
        <p:blipFill>
          <a:blip r:embed="rId5"/>
          <a:stretch>
            <a:fillRect/>
          </a:stretch>
        </p:blipFill>
        <p:spPr>
          <a:xfrm>
            <a:off x="367348" y="3017520"/>
            <a:ext cx="457200" cy="457200"/>
          </a:xfrm>
          <a:prstGeom prst="rect">
            <a:avLst/>
          </a:prstGeom>
        </p:spPr>
      </p:pic>
      <p:sp>
        <p:nvSpPr>
          <p:cNvPr id="13" name="Text 8"/>
          <p:cNvSpPr/>
          <p:nvPr/>
        </p:nvSpPr>
        <p:spPr>
          <a:xfrm>
            <a:off x="934276" y="2971800"/>
            <a:ext cx="1883664" cy="219456"/>
          </a:xfrm>
          <a:prstGeom prst="rect">
            <a:avLst/>
          </a:prstGeom>
          <a:noFill/>
          <a:ln/>
        </p:spPr>
        <p:txBody>
          <a:bodyPr wrap="square" lIns="0" tIns="0" rIns="0" bIns="0" rtlCol="0" anchor="t"/>
          <a:lstStyle/>
          <a:p>
            <a:r>
              <a:rPr lang="en-US" sz="960" b="1" kern="0" spc="30">
                <a:solidFill>
                  <a:srgbClr val="22345A"/>
                </a:solidFill>
                <a:latin typeface="Open Sans" panose="020B0606030504020204" pitchFamily="34" charset="0"/>
                <a:ea typeface="Open Sans" panose="020B0606030504020204" pitchFamily="34" charset="0"/>
                <a:cs typeface="Open Sans" panose="020B0606030504020204" pitchFamily="34" charset="0"/>
              </a:rPr>
              <a:t>DOCUMENT INTELLIGENCE</a:t>
            </a:r>
            <a:endParaRPr lang="en-US" sz="960">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9"/>
          <p:cNvSpPr/>
          <p:nvPr/>
        </p:nvSpPr>
        <p:spPr>
          <a:xfrm>
            <a:off x="934276" y="3191256"/>
            <a:ext cx="1883664" cy="566928"/>
          </a:xfrm>
          <a:prstGeom prst="rect">
            <a:avLst/>
          </a:prstGeom>
          <a:noFill/>
          <a:ln/>
        </p:spPr>
        <p:txBody>
          <a:bodyPr wrap="square" lIns="0" tIns="0" rIns="0" bIns="0" rtlCol="0" anchor="t"/>
          <a:lstStyle/>
          <a:p>
            <a:pPr>
              <a:lnSpc>
                <a:spcPct val="98000"/>
              </a:lnSpc>
            </a:pPr>
            <a:r>
              <a:rPr lang="en-US" sz="740">
                <a:solidFill>
                  <a:srgbClr val="58616F"/>
                </a:solidFill>
                <a:latin typeface="Open Sans" panose="020B0606030504020204" pitchFamily="34" charset="0"/>
                <a:ea typeface="Open Sans" panose="020B0606030504020204" pitchFamily="34" charset="0"/>
                <a:cs typeface="Open Sans" panose="020B0606030504020204" pitchFamily="34" charset="0"/>
              </a:rPr>
              <a:t>Extract meaningful data from datasheets, line lists, vendor documents, and more</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pic>
        <p:nvPicPr>
          <p:cNvPr id="15" name="Image 3" descr="icons_l/wd_engdata.png"/>
          <p:cNvPicPr>
            <a:picLocks noChangeAspect="1"/>
          </p:cNvPicPr>
          <p:nvPr/>
        </p:nvPicPr>
        <p:blipFill>
          <a:blip r:embed="rId6"/>
          <a:stretch>
            <a:fillRect/>
          </a:stretch>
        </p:blipFill>
        <p:spPr>
          <a:xfrm>
            <a:off x="367348" y="3648456"/>
            <a:ext cx="457200" cy="457200"/>
          </a:xfrm>
          <a:prstGeom prst="rect">
            <a:avLst/>
          </a:prstGeom>
        </p:spPr>
      </p:pic>
      <p:sp>
        <p:nvSpPr>
          <p:cNvPr id="16" name="Text 10"/>
          <p:cNvSpPr/>
          <p:nvPr/>
        </p:nvSpPr>
        <p:spPr>
          <a:xfrm>
            <a:off x="934276" y="3602736"/>
            <a:ext cx="1883664" cy="219456"/>
          </a:xfrm>
          <a:prstGeom prst="rect">
            <a:avLst/>
          </a:prstGeom>
          <a:noFill/>
          <a:ln/>
        </p:spPr>
        <p:txBody>
          <a:bodyPr wrap="square" lIns="0" tIns="0" rIns="0" bIns="0" rtlCol="0" anchor="t"/>
          <a:lstStyle/>
          <a:p>
            <a:r>
              <a:rPr lang="en-US" sz="960" b="1" kern="0" spc="30">
                <a:solidFill>
                  <a:srgbClr val="22345A"/>
                </a:solidFill>
                <a:latin typeface="Open Sans" panose="020B0606030504020204" pitchFamily="34" charset="0"/>
                <a:ea typeface="Open Sans" panose="020B0606030504020204" pitchFamily="34" charset="0"/>
                <a:cs typeface="Open Sans" panose="020B0606030504020204" pitchFamily="34" charset="0"/>
              </a:rPr>
              <a:t>ENGINEERING DATA MANAGEMENT</a:t>
            </a:r>
            <a:endParaRPr lang="en-US" sz="96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11"/>
          <p:cNvSpPr/>
          <p:nvPr/>
        </p:nvSpPr>
        <p:spPr>
          <a:xfrm>
            <a:off x="934276" y="3961092"/>
            <a:ext cx="1883664" cy="566928"/>
          </a:xfrm>
          <a:prstGeom prst="rect">
            <a:avLst/>
          </a:prstGeom>
          <a:noFill/>
          <a:ln/>
        </p:spPr>
        <p:txBody>
          <a:bodyPr wrap="square" lIns="0" tIns="0" rIns="0" bIns="0" rtlCol="0" anchor="t"/>
          <a:lstStyle/>
          <a:p>
            <a:pPr>
              <a:lnSpc>
                <a:spcPct val="98000"/>
              </a:lnSpc>
            </a:pPr>
            <a:r>
              <a:rPr lang="en-US" sz="740">
                <a:solidFill>
                  <a:srgbClr val="58616F"/>
                </a:solidFill>
                <a:latin typeface="Open Sans" panose="020B0606030504020204" pitchFamily="34" charset="0"/>
                <a:ea typeface="Open Sans" panose="020B0606030504020204" pitchFamily="34" charset="0"/>
                <a:cs typeface="Open Sans" panose="020B0606030504020204" pitchFamily="34" charset="0"/>
              </a:rPr>
              <a:t>Organize, manage, and govern engineering data in a centralized and secure platform</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pic>
        <p:nvPicPr>
          <p:cNvPr id="18" name="Image 4" descr="icons_l/wd_analytics.png"/>
          <p:cNvPicPr>
            <a:picLocks noChangeAspect="1"/>
          </p:cNvPicPr>
          <p:nvPr/>
        </p:nvPicPr>
        <p:blipFill>
          <a:blip r:embed="rId7"/>
          <a:stretch>
            <a:fillRect/>
          </a:stretch>
        </p:blipFill>
        <p:spPr>
          <a:xfrm>
            <a:off x="367348" y="4376258"/>
            <a:ext cx="457200" cy="457200"/>
          </a:xfrm>
          <a:prstGeom prst="rect">
            <a:avLst/>
          </a:prstGeom>
        </p:spPr>
      </p:pic>
      <p:sp>
        <p:nvSpPr>
          <p:cNvPr id="19" name="Text 12"/>
          <p:cNvSpPr/>
          <p:nvPr/>
        </p:nvSpPr>
        <p:spPr>
          <a:xfrm>
            <a:off x="934276" y="4330538"/>
            <a:ext cx="1883664" cy="219456"/>
          </a:xfrm>
          <a:prstGeom prst="rect">
            <a:avLst/>
          </a:prstGeom>
          <a:noFill/>
          <a:ln/>
        </p:spPr>
        <p:txBody>
          <a:bodyPr wrap="square" lIns="0" tIns="0" rIns="0" bIns="0" rtlCol="0" anchor="t"/>
          <a:lstStyle/>
          <a:p>
            <a:r>
              <a:rPr lang="en-US" sz="960" b="1" kern="0" spc="30">
                <a:solidFill>
                  <a:srgbClr val="22345A"/>
                </a:solidFill>
                <a:latin typeface="Open Sans" panose="020B0606030504020204" pitchFamily="34" charset="0"/>
                <a:ea typeface="Open Sans" panose="020B0606030504020204" pitchFamily="34" charset="0"/>
                <a:cs typeface="Open Sans" panose="020B0606030504020204" pitchFamily="34" charset="0"/>
              </a:rPr>
              <a:t>ANALYTICS &amp; REPORTING</a:t>
            </a:r>
            <a:endParaRPr lang="en-US" sz="960">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3"/>
          <p:cNvSpPr/>
          <p:nvPr/>
        </p:nvSpPr>
        <p:spPr>
          <a:xfrm>
            <a:off x="934276" y="4549994"/>
            <a:ext cx="1883664" cy="566928"/>
          </a:xfrm>
          <a:prstGeom prst="rect">
            <a:avLst/>
          </a:prstGeom>
          <a:noFill/>
          <a:ln/>
        </p:spPr>
        <p:txBody>
          <a:bodyPr wrap="square" lIns="0" tIns="0" rIns="0" bIns="0" rtlCol="0" anchor="t"/>
          <a:lstStyle/>
          <a:p>
            <a:pPr>
              <a:lnSpc>
                <a:spcPct val="98000"/>
              </a:lnSpc>
            </a:pPr>
            <a:r>
              <a:rPr lang="en-US" sz="740">
                <a:solidFill>
                  <a:srgbClr val="58616F"/>
                </a:solidFill>
                <a:latin typeface="Open Sans" panose="020B0606030504020204" pitchFamily="34" charset="0"/>
                <a:ea typeface="Open Sans" panose="020B0606030504020204" pitchFamily="34" charset="0"/>
                <a:cs typeface="Open Sans" panose="020B0606030504020204" pitchFamily="34" charset="0"/>
              </a:rPr>
              <a:t>Custom dashboards and reports to drive engineering efficiency and operational excellence</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pic>
        <p:nvPicPr>
          <p:cNvPr id="21" name="Image 5" descr="icons_l/wd_integrate.png"/>
          <p:cNvPicPr>
            <a:picLocks noChangeAspect="1"/>
          </p:cNvPicPr>
          <p:nvPr/>
        </p:nvPicPr>
        <p:blipFill>
          <a:blip r:embed="rId8"/>
          <a:stretch>
            <a:fillRect/>
          </a:stretch>
        </p:blipFill>
        <p:spPr>
          <a:xfrm>
            <a:off x="367348" y="5171786"/>
            <a:ext cx="457200" cy="457200"/>
          </a:xfrm>
          <a:prstGeom prst="rect">
            <a:avLst/>
          </a:prstGeom>
        </p:spPr>
      </p:pic>
      <p:sp>
        <p:nvSpPr>
          <p:cNvPr id="22" name="Text 14"/>
          <p:cNvSpPr/>
          <p:nvPr/>
        </p:nvSpPr>
        <p:spPr>
          <a:xfrm>
            <a:off x="934276" y="5126066"/>
            <a:ext cx="1883664" cy="219456"/>
          </a:xfrm>
          <a:prstGeom prst="rect">
            <a:avLst/>
          </a:prstGeom>
          <a:noFill/>
          <a:ln/>
        </p:spPr>
        <p:txBody>
          <a:bodyPr wrap="square" lIns="0" tIns="0" rIns="0" bIns="0" rtlCol="0" anchor="t"/>
          <a:lstStyle/>
          <a:p>
            <a:r>
              <a:rPr lang="en-US" sz="960" b="1" kern="0" spc="30">
                <a:solidFill>
                  <a:srgbClr val="22345A"/>
                </a:solidFill>
                <a:latin typeface="Open Sans" panose="020B0606030504020204" pitchFamily="34" charset="0"/>
                <a:ea typeface="Open Sans" panose="020B0606030504020204" pitchFamily="34" charset="0"/>
                <a:cs typeface="Open Sans" panose="020B0606030504020204" pitchFamily="34" charset="0"/>
              </a:rPr>
              <a:t>SYSTEM INTEGRATIONS</a:t>
            </a:r>
            <a:endParaRPr lang="en-US" sz="960">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15"/>
          <p:cNvSpPr/>
          <p:nvPr/>
        </p:nvSpPr>
        <p:spPr>
          <a:xfrm>
            <a:off x="934276" y="5345522"/>
            <a:ext cx="1883664" cy="566928"/>
          </a:xfrm>
          <a:prstGeom prst="rect">
            <a:avLst/>
          </a:prstGeom>
          <a:noFill/>
          <a:ln/>
        </p:spPr>
        <p:txBody>
          <a:bodyPr wrap="square" lIns="0" tIns="0" rIns="0" bIns="0" rtlCol="0" anchor="t"/>
          <a:lstStyle/>
          <a:p>
            <a:pPr>
              <a:lnSpc>
                <a:spcPct val="98000"/>
              </a:lnSpc>
            </a:pPr>
            <a:r>
              <a:rPr lang="en-US" sz="740">
                <a:solidFill>
                  <a:srgbClr val="58616F"/>
                </a:solidFill>
                <a:latin typeface="Open Sans" panose="020B0606030504020204" pitchFamily="34" charset="0"/>
                <a:ea typeface="Open Sans" panose="020B0606030504020204" pitchFamily="34" charset="0"/>
                <a:cs typeface="Open Sans" panose="020B0606030504020204" pitchFamily="34" charset="0"/>
              </a:rPr>
              <a:t>Seamless integration with ERP, OCTAVE, AVEVA, SP P&amp;ID, and other enterprise systems</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sp>
        <p:nvSpPr>
          <p:cNvPr id="24" name="Shape 16"/>
          <p:cNvSpPr/>
          <p:nvPr/>
        </p:nvSpPr>
        <p:spPr>
          <a:xfrm>
            <a:off x="3128836" y="209137"/>
            <a:ext cx="5248656" cy="2095115"/>
          </a:xfrm>
          <a:prstGeom prst="roundRect">
            <a:avLst>
              <a:gd name="adj" fmla="val 5051"/>
            </a:avLst>
          </a:prstGeom>
          <a:solidFill>
            <a:srgbClr val="F4F6FA"/>
          </a:solidFill>
          <a:ln w="12700">
            <a:solidFill>
              <a:srgbClr val="E0E6EE"/>
            </a:solidFill>
            <a:prstDash val="solid"/>
          </a:ln>
          <a:effectLst>
            <a:outerShdw blurRad="88900" dist="38100" dir="5400000" algn="bl" rotWithShape="0">
              <a:srgbClr val="BAC3D2">
                <a:alpha val="50000"/>
              </a:srgbClr>
            </a:outerShdw>
          </a:effectLst>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18"/>
          <p:cNvSpPr/>
          <p:nvPr/>
        </p:nvSpPr>
        <p:spPr>
          <a:xfrm>
            <a:off x="3128836" y="1033272"/>
            <a:ext cx="5248656" cy="182880"/>
          </a:xfrm>
          <a:prstGeom prst="rect">
            <a:avLst/>
          </a:prstGeom>
          <a:noFill/>
          <a:ln/>
        </p:spPr>
        <p:txBody>
          <a:bodyPr wrap="square" lIns="0" tIns="0" rIns="0" bIns="0" rtlCol="0" anchor="ctr"/>
          <a:lstStyle/>
          <a:p>
            <a:pPr algn="ctr"/>
            <a:r>
              <a:rPr lang="en-US" sz="850" b="1" kern="0" spc="300">
                <a:solidFill>
                  <a:srgbClr val="EE7203"/>
                </a:solidFill>
                <a:latin typeface="Open Sans" panose="020B0606030504020204" pitchFamily="34" charset="0"/>
                <a:ea typeface="Open Sans" panose="020B0606030504020204" pitchFamily="34" charset="0"/>
                <a:cs typeface="Open Sans" panose="020B0606030504020204" pitchFamily="34" charset="0"/>
              </a:rPr>
              <a:t>SMART DATA IS PRICELESS</a:t>
            </a:r>
            <a:endParaRPr lang="en-US" sz="850">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19"/>
          <p:cNvSpPr/>
          <p:nvPr/>
        </p:nvSpPr>
        <p:spPr>
          <a:xfrm>
            <a:off x="3330004" y="1252728"/>
            <a:ext cx="4882896" cy="219456"/>
          </a:xfrm>
          <a:prstGeom prst="rect">
            <a:avLst/>
          </a:prstGeom>
          <a:noFill/>
          <a:ln/>
        </p:spPr>
        <p:txBody>
          <a:bodyPr wrap="square" lIns="0" tIns="0" rIns="0" bIns="0" rtlCol="0" anchor="ctr"/>
          <a:lstStyle/>
          <a:p>
            <a:r>
              <a:rPr lang="en-US" sz="1300" b="1" kern="0" spc="50">
                <a:solidFill>
                  <a:srgbClr val="EE7203"/>
                </a:solidFill>
                <a:latin typeface="Open Sans" panose="020B0606030504020204" pitchFamily="34" charset="0"/>
                <a:ea typeface="Open Sans" panose="020B0606030504020204" pitchFamily="34" charset="0"/>
                <a:cs typeface="Open Sans" panose="020B0606030504020204" pitchFamily="34" charset="0"/>
              </a:rPr>
              <a:t>ABOUT PNID.IO</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28" name="Text 20"/>
          <p:cNvSpPr/>
          <p:nvPr/>
        </p:nvSpPr>
        <p:spPr>
          <a:xfrm>
            <a:off x="3330576" y="1545336"/>
            <a:ext cx="4846320" cy="749808"/>
          </a:xfrm>
          <a:prstGeom prst="rect">
            <a:avLst/>
          </a:prstGeom>
          <a:noFill/>
          <a:ln/>
        </p:spPr>
        <p:txBody>
          <a:bodyPr wrap="square" lIns="0" tIns="0" rIns="0" bIns="0" rtlCol="0" anchor="t"/>
          <a:lstStyle/>
          <a:p>
            <a:r>
              <a:rPr lang="en-US" sz="860" b="1">
                <a:solidFill>
                  <a:srgbClr val="20304F"/>
                </a:solidFill>
                <a:latin typeface="Open Sans" panose="020B0606030504020204" pitchFamily="34" charset="0"/>
                <a:ea typeface="Open Sans" panose="020B0606030504020204" pitchFamily="34" charset="0"/>
                <a:cs typeface="Open Sans" panose="020B0606030504020204" pitchFamily="34" charset="0"/>
              </a:rPr>
              <a:t>PNID.IO </a:t>
            </a:r>
            <a:r>
              <a:rPr lang="en-US" sz="860">
                <a:solidFill>
                  <a:srgbClr val="58616F"/>
                </a:solidFill>
                <a:latin typeface="Open Sans" panose="020B0606030504020204" pitchFamily="34" charset="0"/>
                <a:ea typeface="Open Sans" panose="020B0606030504020204" pitchFamily="34" charset="0"/>
                <a:cs typeface="Open Sans" panose="020B0606030504020204" pitchFamily="34" charset="0"/>
              </a:rPr>
              <a:t>is an AI-powered data intelligence platform built specifically for the </a:t>
            </a:r>
            <a:r>
              <a:rPr lang="en-US" sz="860" b="1">
                <a:solidFill>
                  <a:srgbClr val="EE7203"/>
                </a:solidFill>
                <a:latin typeface="Open Sans" panose="020B0606030504020204" pitchFamily="34" charset="0"/>
                <a:ea typeface="Open Sans" panose="020B0606030504020204" pitchFamily="34" charset="0"/>
                <a:cs typeface="Open Sans" panose="020B0606030504020204" pitchFamily="34" charset="0"/>
              </a:rPr>
              <a:t>process industry. </a:t>
            </a:r>
            <a:r>
              <a:rPr lang="en-US" sz="860">
                <a:solidFill>
                  <a:srgbClr val="58616F"/>
                </a:solidFill>
                <a:latin typeface="Open Sans" panose="020B0606030504020204" pitchFamily="34" charset="0"/>
                <a:ea typeface="Open Sans" panose="020B0606030504020204" pitchFamily="34" charset="0"/>
                <a:cs typeface="Open Sans" panose="020B0606030504020204" pitchFamily="34" charset="0"/>
              </a:rPr>
              <a:t>We transform complex engineering drawings and documents into intelligent, connected, and real-time data assets that empower engineering, operations, and maintenance teams to make smarter and faster decisions.</a:t>
            </a:r>
            <a:endParaRPr lang="en-US" sz="860">
              <a:latin typeface="Open Sans" panose="020B0606030504020204" pitchFamily="34" charset="0"/>
              <a:ea typeface="Open Sans" panose="020B0606030504020204" pitchFamily="34" charset="0"/>
              <a:cs typeface="Open Sans" panose="020B0606030504020204" pitchFamily="34" charset="0"/>
            </a:endParaRPr>
          </a:p>
        </p:txBody>
      </p:sp>
      <p:sp>
        <p:nvSpPr>
          <p:cNvPr id="29" name="Shape 21"/>
          <p:cNvSpPr/>
          <p:nvPr/>
        </p:nvSpPr>
        <p:spPr>
          <a:xfrm>
            <a:off x="3128836" y="2432304"/>
            <a:ext cx="5248656" cy="914400"/>
          </a:xfrm>
          <a:prstGeom prst="roundRect">
            <a:avLst>
              <a:gd name="adj" fmla="val 10000"/>
            </a:avLst>
          </a:prstGeom>
          <a:solidFill>
            <a:srgbClr val="F4F6FA"/>
          </a:solidFill>
          <a:ln w="12700">
            <a:solidFill>
              <a:srgbClr val="E0E6EE"/>
            </a:solidFill>
            <a:prstDash val="solid"/>
          </a:ln>
          <a:effectLst>
            <a:outerShdw blurRad="88900" dist="38100" dir="5400000" algn="bl" rotWithShape="0">
              <a:srgbClr val="BAC3D2">
                <a:alpha val="50000"/>
              </a:srgbClr>
            </a:outerShdw>
          </a:effectLst>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pic>
        <p:nvPicPr>
          <p:cNvPr id="30" name="Image 6" descr="icons_l/f_ai.png"/>
          <p:cNvPicPr>
            <a:picLocks noChangeAspect="1"/>
          </p:cNvPicPr>
          <p:nvPr/>
        </p:nvPicPr>
        <p:blipFill>
          <a:blip r:embed="rId9"/>
          <a:stretch>
            <a:fillRect/>
          </a:stretch>
        </p:blipFill>
        <p:spPr>
          <a:xfrm>
            <a:off x="3275140" y="2578608"/>
            <a:ext cx="402336" cy="402336"/>
          </a:xfrm>
          <a:prstGeom prst="rect">
            <a:avLst/>
          </a:prstGeom>
        </p:spPr>
      </p:pic>
      <p:sp>
        <p:nvSpPr>
          <p:cNvPr id="31" name="Text 22"/>
          <p:cNvSpPr/>
          <p:nvPr/>
        </p:nvSpPr>
        <p:spPr>
          <a:xfrm>
            <a:off x="3723196" y="2532888"/>
            <a:ext cx="717804" cy="274320"/>
          </a:xfrm>
          <a:prstGeom prst="rect">
            <a:avLst/>
          </a:prstGeom>
          <a:noFill/>
          <a:ln/>
        </p:spPr>
        <p:txBody>
          <a:bodyPr wrap="square" lIns="0" tIns="0" rIns="0" bIns="0" rtlCol="0" anchor="t"/>
          <a:lstStyle/>
          <a:p>
            <a:pPr>
              <a:lnSpc>
                <a:spcPct val="90000"/>
              </a:lnSpc>
            </a:pPr>
            <a:r>
              <a:rPr lang="en-US" sz="760" b="1" kern="0" spc="20">
                <a:solidFill>
                  <a:srgbClr val="EE7203"/>
                </a:solidFill>
                <a:latin typeface="Open Sans" panose="020B0606030504020204" pitchFamily="34" charset="0"/>
                <a:ea typeface="Open Sans" panose="020B0606030504020204" pitchFamily="34" charset="0"/>
                <a:cs typeface="Open Sans" panose="020B0606030504020204" pitchFamily="34" charset="0"/>
              </a:rPr>
              <a:t>AI POWERED</a:t>
            </a:r>
            <a:endParaRPr lang="en-US" sz="760">
              <a:latin typeface="Open Sans" panose="020B0606030504020204" pitchFamily="34" charset="0"/>
              <a:ea typeface="Open Sans" panose="020B0606030504020204" pitchFamily="34" charset="0"/>
              <a:cs typeface="Open Sans" panose="020B0606030504020204" pitchFamily="34" charset="0"/>
            </a:endParaRPr>
          </a:p>
        </p:txBody>
      </p:sp>
      <p:sp>
        <p:nvSpPr>
          <p:cNvPr id="32" name="Text 23"/>
          <p:cNvSpPr/>
          <p:nvPr/>
        </p:nvSpPr>
        <p:spPr>
          <a:xfrm>
            <a:off x="3723196" y="2816352"/>
            <a:ext cx="736092" cy="475488"/>
          </a:xfrm>
          <a:prstGeom prst="rect">
            <a:avLst/>
          </a:prstGeom>
          <a:noFill/>
          <a:ln/>
        </p:spPr>
        <p:txBody>
          <a:bodyPr wrap="square" lIns="0" tIns="0" rIns="0" bIns="0" rtlCol="0" anchor="t"/>
          <a:lstStyle/>
          <a:p>
            <a:pPr>
              <a:lnSpc>
                <a:spcPct val="92000"/>
              </a:lnSpc>
            </a:pPr>
            <a:r>
              <a:rPr lang="en-US" sz="640">
                <a:solidFill>
                  <a:srgbClr val="58616F"/>
                </a:solidFill>
                <a:latin typeface="Open Sans" panose="020B0606030504020204" pitchFamily="34" charset="0"/>
                <a:ea typeface="Open Sans" panose="020B0606030504020204" pitchFamily="34" charset="0"/>
                <a:cs typeface="Open Sans" panose="020B0606030504020204" pitchFamily="34" charset="0"/>
              </a:rPr>
              <a:t>Advanced AI &amp; ML for accurate data extraction</a:t>
            </a:r>
            <a:endParaRPr lang="en-US" sz="640">
              <a:latin typeface="Open Sans" panose="020B0606030504020204" pitchFamily="34" charset="0"/>
              <a:ea typeface="Open Sans" panose="020B0606030504020204" pitchFamily="34" charset="0"/>
              <a:cs typeface="Open Sans" panose="020B0606030504020204" pitchFamily="34" charset="0"/>
            </a:endParaRPr>
          </a:p>
        </p:txBody>
      </p:sp>
      <p:pic>
        <p:nvPicPr>
          <p:cNvPr id="33" name="Image 7" descr="icons_l/f_connected.png"/>
          <p:cNvPicPr>
            <a:picLocks noChangeAspect="1"/>
          </p:cNvPicPr>
          <p:nvPr/>
        </p:nvPicPr>
        <p:blipFill>
          <a:blip r:embed="rId10"/>
          <a:stretch>
            <a:fillRect/>
          </a:stretch>
        </p:blipFill>
        <p:spPr>
          <a:xfrm>
            <a:off x="4541584" y="2578608"/>
            <a:ext cx="402336" cy="402336"/>
          </a:xfrm>
          <a:prstGeom prst="rect">
            <a:avLst/>
          </a:prstGeom>
        </p:spPr>
      </p:pic>
      <p:sp>
        <p:nvSpPr>
          <p:cNvPr id="34" name="Text 24"/>
          <p:cNvSpPr/>
          <p:nvPr/>
        </p:nvSpPr>
        <p:spPr>
          <a:xfrm>
            <a:off x="4989640" y="2532888"/>
            <a:ext cx="717804" cy="274320"/>
          </a:xfrm>
          <a:prstGeom prst="rect">
            <a:avLst/>
          </a:prstGeom>
          <a:noFill/>
          <a:ln/>
        </p:spPr>
        <p:txBody>
          <a:bodyPr wrap="square" lIns="0" tIns="0" rIns="0" bIns="0" rtlCol="0" anchor="t"/>
          <a:lstStyle/>
          <a:p>
            <a:pPr>
              <a:lnSpc>
                <a:spcPct val="90000"/>
              </a:lnSpc>
            </a:pPr>
            <a:r>
              <a:rPr lang="en-US" sz="760" b="1" kern="0" spc="20">
                <a:solidFill>
                  <a:srgbClr val="EE7203"/>
                </a:solidFill>
                <a:latin typeface="Open Sans" panose="020B0606030504020204" pitchFamily="34" charset="0"/>
                <a:ea typeface="Open Sans" panose="020B0606030504020204" pitchFamily="34" charset="0"/>
                <a:cs typeface="Open Sans" panose="020B0606030504020204" pitchFamily="34" charset="0"/>
              </a:rPr>
              <a:t>CONNECTED DATA</a:t>
            </a:r>
            <a:endParaRPr lang="en-US" sz="760">
              <a:latin typeface="Open Sans" panose="020B0606030504020204" pitchFamily="34" charset="0"/>
              <a:ea typeface="Open Sans" panose="020B0606030504020204" pitchFamily="34" charset="0"/>
              <a:cs typeface="Open Sans" panose="020B0606030504020204" pitchFamily="34" charset="0"/>
            </a:endParaRPr>
          </a:p>
        </p:txBody>
      </p:sp>
      <p:sp>
        <p:nvSpPr>
          <p:cNvPr id="35" name="Text 25"/>
          <p:cNvSpPr/>
          <p:nvPr/>
        </p:nvSpPr>
        <p:spPr>
          <a:xfrm>
            <a:off x="4989640" y="2816352"/>
            <a:ext cx="736092" cy="475488"/>
          </a:xfrm>
          <a:prstGeom prst="rect">
            <a:avLst/>
          </a:prstGeom>
          <a:noFill/>
          <a:ln/>
        </p:spPr>
        <p:txBody>
          <a:bodyPr wrap="square" lIns="0" tIns="0" rIns="0" bIns="0" rtlCol="0" anchor="t"/>
          <a:lstStyle/>
          <a:p>
            <a:pPr>
              <a:lnSpc>
                <a:spcPct val="92000"/>
              </a:lnSpc>
            </a:pPr>
            <a:r>
              <a:rPr lang="en-US" sz="640">
                <a:solidFill>
                  <a:srgbClr val="58616F"/>
                </a:solidFill>
                <a:latin typeface="Open Sans" panose="020B0606030504020204" pitchFamily="34" charset="0"/>
                <a:ea typeface="Open Sans" panose="020B0606030504020204" pitchFamily="34" charset="0"/>
                <a:cs typeface="Open Sans" panose="020B0606030504020204" pitchFamily="34" charset="0"/>
              </a:rPr>
              <a:t>Link engineering data across the asset lifecycle</a:t>
            </a:r>
            <a:endParaRPr lang="en-US" sz="640">
              <a:latin typeface="Open Sans" panose="020B0606030504020204" pitchFamily="34" charset="0"/>
              <a:ea typeface="Open Sans" panose="020B0606030504020204" pitchFamily="34" charset="0"/>
              <a:cs typeface="Open Sans" panose="020B0606030504020204" pitchFamily="34" charset="0"/>
            </a:endParaRPr>
          </a:p>
        </p:txBody>
      </p:sp>
      <p:pic>
        <p:nvPicPr>
          <p:cNvPr id="36" name="Image 8" descr="icons_l/f_realtime.png"/>
          <p:cNvPicPr>
            <a:picLocks noChangeAspect="1"/>
          </p:cNvPicPr>
          <p:nvPr/>
        </p:nvPicPr>
        <p:blipFill>
          <a:blip r:embed="rId11"/>
          <a:stretch>
            <a:fillRect/>
          </a:stretch>
        </p:blipFill>
        <p:spPr>
          <a:xfrm>
            <a:off x="5808028" y="2578608"/>
            <a:ext cx="402336" cy="402336"/>
          </a:xfrm>
          <a:prstGeom prst="rect">
            <a:avLst/>
          </a:prstGeom>
        </p:spPr>
      </p:pic>
      <p:sp>
        <p:nvSpPr>
          <p:cNvPr id="37" name="Text 26"/>
          <p:cNvSpPr/>
          <p:nvPr/>
        </p:nvSpPr>
        <p:spPr>
          <a:xfrm>
            <a:off x="6256084" y="2532888"/>
            <a:ext cx="717804" cy="274320"/>
          </a:xfrm>
          <a:prstGeom prst="rect">
            <a:avLst/>
          </a:prstGeom>
          <a:noFill/>
          <a:ln/>
        </p:spPr>
        <p:txBody>
          <a:bodyPr wrap="square" lIns="0" tIns="0" rIns="0" bIns="0" rtlCol="0" anchor="t"/>
          <a:lstStyle/>
          <a:p>
            <a:pPr>
              <a:lnSpc>
                <a:spcPct val="90000"/>
              </a:lnSpc>
            </a:pPr>
            <a:r>
              <a:rPr lang="en-US" sz="760" b="1" kern="0" spc="20">
                <a:solidFill>
                  <a:srgbClr val="EE7203"/>
                </a:solidFill>
                <a:latin typeface="Open Sans" panose="020B0606030504020204" pitchFamily="34" charset="0"/>
                <a:ea typeface="Open Sans" panose="020B0606030504020204" pitchFamily="34" charset="0"/>
                <a:cs typeface="Open Sans" panose="020B0606030504020204" pitchFamily="34" charset="0"/>
              </a:rPr>
              <a:t>REAL TIME INSIGHTS</a:t>
            </a:r>
            <a:endParaRPr lang="en-US" sz="760">
              <a:latin typeface="Open Sans" panose="020B0606030504020204" pitchFamily="34" charset="0"/>
              <a:ea typeface="Open Sans" panose="020B0606030504020204" pitchFamily="34" charset="0"/>
              <a:cs typeface="Open Sans" panose="020B0606030504020204" pitchFamily="34" charset="0"/>
            </a:endParaRPr>
          </a:p>
        </p:txBody>
      </p:sp>
      <p:sp>
        <p:nvSpPr>
          <p:cNvPr id="38" name="Text 27"/>
          <p:cNvSpPr/>
          <p:nvPr/>
        </p:nvSpPr>
        <p:spPr>
          <a:xfrm>
            <a:off x="6256084" y="2816352"/>
            <a:ext cx="736092" cy="475488"/>
          </a:xfrm>
          <a:prstGeom prst="rect">
            <a:avLst/>
          </a:prstGeom>
          <a:noFill/>
          <a:ln/>
        </p:spPr>
        <p:txBody>
          <a:bodyPr wrap="square" lIns="0" tIns="0" rIns="0" bIns="0" rtlCol="0" anchor="t"/>
          <a:lstStyle/>
          <a:p>
            <a:pPr>
              <a:lnSpc>
                <a:spcPct val="92000"/>
              </a:lnSpc>
            </a:pPr>
            <a:r>
              <a:rPr lang="en-US" sz="640">
                <a:solidFill>
                  <a:srgbClr val="58616F"/>
                </a:solidFill>
                <a:latin typeface="Open Sans" panose="020B0606030504020204" pitchFamily="34" charset="0"/>
                <a:ea typeface="Open Sans" panose="020B0606030504020204" pitchFamily="34" charset="0"/>
                <a:cs typeface="Open Sans" panose="020B0606030504020204" pitchFamily="34" charset="0"/>
              </a:rPr>
              <a:t>Live dashboards and analytics for actionable decisions</a:t>
            </a:r>
            <a:endParaRPr lang="en-US" sz="640">
              <a:latin typeface="Open Sans" panose="020B0606030504020204" pitchFamily="34" charset="0"/>
              <a:ea typeface="Open Sans" panose="020B0606030504020204" pitchFamily="34" charset="0"/>
              <a:cs typeface="Open Sans" panose="020B0606030504020204" pitchFamily="34" charset="0"/>
            </a:endParaRPr>
          </a:p>
        </p:txBody>
      </p:sp>
      <p:pic>
        <p:nvPicPr>
          <p:cNvPr id="39" name="Image 9" descr="icons_l/f_industry.png"/>
          <p:cNvPicPr>
            <a:picLocks noChangeAspect="1"/>
          </p:cNvPicPr>
          <p:nvPr/>
        </p:nvPicPr>
        <p:blipFill>
          <a:blip r:embed="rId12"/>
          <a:stretch>
            <a:fillRect/>
          </a:stretch>
        </p:blipFill>
        <p:spPr>
          <a:xfrm>
            <a:off x="7074472" y="2578608"/>
            <a:ext cx="402336" cy="402336"/>
          </a:xfrm>
          <a:prstGeom prst="rect">
            <a:avLst/>
          </a:prstGeom>
        </p:spPr>
      </p:pic>
      <p:sp>
        <p:nvSpPr>
          <p:cNvPr id="40" name="Text 28"/>
          <p:cNvSpPr/>
          <p:nvPr/>
        </p:nvSpPr>
        <p:spPr>
          <a:xfrm>
            <a:off x="7522528" y="2532888"/>
            <a:ext cx="717804" cy="274320"/>
          </a:xfrm>
          <a:prstGeom prst="rect">
            <a:avLst/>
          </a:prstGeom>
          <a:noFill/>
          <a:ln/>
        </p:spPr>
        <p:txBody>
          <a:bodyPr wrap="square" lIns="0" tIns="0" rIns="0" bIns="0" rtlCol="0" anchor="t"/>
          <a:lstStyle/>
          <a:p>
            <a:pPr>
              <a:lnSpc>
                <a:spcPct val="90000"/>
              </a:lnSpc>
            </a:pPr>
            <a:r>
              <a:rPr lang="en-US" sz="760" b="1" kern="0" spc="20">
                <a:solidFill>
                  <a:srgbClr val="EE7203"/>
                </a:solidFill>
                <a:latin typeface="Open Sans" panose="020B0606030504020204" pitchFamily="34" charset="0"/>
                <a:ea typeface="Open Sans" panose="020B0606030504020204" pitchFamily="34" charset="0"/>
                <a:cs typeface="Open Sans" panose="020B0606030504020204" pitchFamily="34" charset="0"/>
              </a:rPr>
              <a:t>BUILT FOR INDUSTRY</a:t>
            </a:r>
            <a:endParaRPr lang="en-US" sz="760">
              <a:latin typeface="Open Sans" panose="020B0606030504020204" pitchFamily="34" charset="0"/>
              <a:ea typeface="Open Sans" panose="020B0606030504020204" pitchFamily="34" charset="0"/>
              <a:cs typeface="Open Sans" panose="020B0606030504020204" pitchFamily="34" charset="0"/>
            </a:endParaRPr>
          </a:p>
        </p:txBody>
      </p:sp>
      <p:sp>
        <p:nvSpPr>
          <p:cNvPr id="41" name="Text 29"/>
          <p:cNvSpPr/>
          <p:nvPr/>
        </p:nvSpPr>
        <p:spPr>
          <a:xfrm>
            <a:off x="7522528" y="2816352"/>
            <a:ext cx="736092" cy="475488"/>
          </a:xfrm>
          <a:prstGeom prst="rect">
            <a:avLst/>
          </a:prstGeom>
          <a:noFill/>
          <a:ln/>
        </p:spPr>
        <p:txBody>
          <a:bodyPr wrap="square" lIns="0" tIns="0" rIns="0" bIns="0" rtlCol="0" anchor="t"/>
          <a:lstStyle/>
          <a:p>
            <a:pPr>
              <a:lnSpc>
                <a:spcPct val="92000"/>
              </a:lnSpc>
            </a:pPr>
            <a:r>
              <a:rPr lang="en-US" sz="640">
                <a:solidFill>
                  <a:srgbClr val="58616F"/>
                </a:solidFill>
                <a:latin typeface="Open Sans" panose="020B0606030504020204" pitchFamily="34" charset="0"/>
                <a:ea typeface="Open Sans" panose="020B0606030504020204" pitchFamily="34" charset="0"/>
                <a:cs typeface="Open Sans" panose="020B0606030504020204" pitchFamily="34" charset="0"/>
              </a:rPr>
              <a:t>Purpose-built for the process &amp; plant industry</a:t>
            </a:r>
            <a:endParaRPr lang="en-US" sz="640">
              <a:latin typeface="Open Sans" panose="020B0606030504020204" pitchFamily="34" charset="0"/>
              <a:ea typeface="Open Sans" panose="020B0606030504020204" pitchFamily="34" charset="0"/>
              <a:cs typeface="Open Sans" panose="020B0606030504020204" pitchFamily="34" charset="0"/>
            </a:endParaRPr>
          </a:p>
        </p:txBody>
      </p:sp>
      <p:sp>
        <p:nvSpPr>
          <p:cNvPr id="42" name="Shape 30"/>
          <p:cNvSpPr/>
          <p:nvPr/>
        </p:nvSpPr>
        <p:spPr>
          <a:xfrm>
            <a:off x="3128836" y="3456432"/>
            <a:ext cx="5248656" cy="1737360"/>
          </a:xfrm>
          <a:prstGeom prst="roundRect">
            <a:avLst>
              <a:gd name="adj" fmla="val 5263"/>
            </a:avLst>
          </a:prstGeom>
          <a:solidFill>
            <a:srgbClr val="F4F6FA"/>
          </a:solidFill>
          <a:ln w="12700">
            <a:solidFill>
              <a:srgbClr val="E0E6EE"/>
            </a:solidFill>
            <a:prstDash val="solid"/>
          </a:ln>
          <a:effectLst>
            <a:outerShdw blurRad="88900" dist="38100" dir="5400000" algn="bl" rotWithShape="0">
              <a:srgbClr val="BAC3D2">
                <a:alpha val="50000"/>
              </a:srgbClr>
            </a:outerShdw>
          </a:effectLst>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pic>
        <p:nvPicPr>
          <p:cNvPr id="44" name="Image 10" descr="icons_l/ph_extract.png"/>
          <p:cNvPicPr>
            <a:picLocks noChangeAspect="1"/>
          </p:cNvPicPr>
          <p:nvPr/>
        </p:nvPicPr>
        <p:blipFill>
          <a:blip r:embed="rId13"/>
          <a:stretch>
            <a:fillRect/>
          </a:stretch>
        </p:blipFill>
        <p:spPr>
          <a:xfrm>
            <a:off x="3516542" y="3913632"/>
            <a:ext cx="420624" cy="420624"/>
          </a:xfrm>
          <a:prstGeom prst="rect">
            <a:avLst/>
          </a:prstGeom>
        </p:spPr>
      </p:pic>
      <p:sp>
        <p:nvSpPr>
          <p:cNvPr id="45" name="Text 32"/>
          <p:cNvSpPr/>
          <p:nvPr/>
        </p:nvSpPr>
        <p:spPr>
          <a:xfrm>
            <a:off x="3220277" y="4379976"/>
            <a:ext cx="1013155" cy="310896"/>
          </a:xfrm>
          <a:prstGeom prst="rect">
            <a:avLst/>
          </a:prstGeom>
          <a:noFill/>
          <a:ln/>
        </p:spPr>
        <p:txBody>
          <a:bodyPr wrap="square" lIns="0" tIns="0" rIns="0" bIns="0" rtlCol="0" anchor="t"/>
          <a:lstStyle/>
          <a:p>
            <a:pPr algn="ctr">
              <a:lnSpc>
                <a:spcPct val="95000"/>
              </a:lnSpc>
            </a:pPr>
            <a:r>
              <a:rPr lang="en-US" sz="840" b="1">
                <a:solidFill>
                  <a:srgbClr val="22345A"/>
                </a:solidFill>
                <a:latin typeface="Open Sans" panose="020B0606030504020204" pitchFamily="34" charset="0"/>
                <a:ea typeface="Open Sans" panose="020B0606030504020204" pitchFamily="34" charset="0"/>
                <a:cs typeface="Open Sans" panose="020B0606030504020204" pitchFamily="34" charset="0"/>
              </a:rPr>
              <a:t>AI-Powered Extraction</a:t>
            </a:r>
            <a:endParaRPr lang="en-US" sz="840">
              <a:latin typeface="Open Sans" panose="020B0606030504020204" pitchFamily="34" charset="0"/>
              <a:ea typeface="Open Sans" panose="020B0606030504020204" pitchFamily="34" charset="0"/>
              <a:cs typeface="Open Sans" panose="020B0606030504020204" pitchFamily="34" charset="0"/>
            </a:endParaRPr>
          </a:p>
        </p:txBody>
      </p:sp>
      <p:sp>
        <p:nvSpPr>
          <p:cNvPr id="46" name="Text 33"/>
          <p:cNvSpPr/>
          <p:nvPr/>
        </p:nvSpPr>
        <p:spPr>
          <a:xfrm>
            <a:off x="3201989" y="4709160"/>
            <a:ext cx="1049731" cy="822960"/>
          </a:xfrm>
          <a:prstGeom prst="rect">
            <a:avLst/>
          </a:prstGeom>
          <a:noFill/>
          <a:ln/>
        </p:spPr>
        <p:txBody>
          <a:bodyPr wrap="square" lIns="0" tIns="0" rIns="0" bIns="0" rtlCol="0" anchor="t"/>
          <a:lstStyle/>
          <a:p>
            <a:pPr algn="ctr">
              <a:lnSpc>
                <a:spcPct val="95000"/>
              </a:lnSpc>
            </a:pPr>
            <a:r>
              <a:rPr lang="en-US" sz="640">
                <a:solidFill>
                  <a:srgbClr val="58616F"/>
                </a:solidFill>
                <a:latin typeface="Open Sans" panose="020B0606030504020204" pitchFamily="34" charset="0"/>
                <a:ea typeface="Open Sans" panose="020B0606030504020204" pitchFamily="34" charset="0"/>
                <a:cs typeface="Open Sans" panose="020B0606030504020204" pitchFamily="34" charset="0"/>
              </a:rPr>
              <a:t>Detects symbols, text, lines, and attributes with high accuracy</a:t>
            </a:r>
            <a:endParaRPr lang="en-US" sz="640">
              <a:latin typeface="Open Sans" panose="020B0606030504020204" pitchFamily="34" charset="0"/>
              <a:ea typeface="Open Sans" panose="020B0606030504020204" pitchFamily="34" charset="0"/>
              <a:cs typeface="Open Sans" panose="020B0606030504020204" pitchFamily="34" charset="0"/>
            </a:endParaRPr>
          </a:p>
        </p:txBody>
      </p:sp>
      <p:pic>
        <p:nvPicPr>
          <p:cNvPr id="47" name="Image 11" descr="icons_l/ph_context.png"/>
          <p:cNvPicPr>
            <a:picLocks noChangeAspect="1"/>
          </p:cNvPicPr>
          <p:nvPr/>
        </p:nvPicPr>
        <p:blipFill>
          <a:blip r:embed="rId14"/>
          <a:stretch>
            <a:fillRect/>
          </a:stretch>
        </p:blipFill>
        <p:spPr>
          <a:xfrm>
            <a:off x="4529697" y="3913632"/>
            <a:ext cx="420624" cy="420624"/>
          </a:xfrm>
          <a:prstGeom prst="rect">
            <a:avLst/>
          </a:prstGeom>
        </p:spPr>
      </p:pic>
      <p:sp>
        <p:nvSpPr>
          <p:cNvPr id="48" name="Text 34"/>
          <p:cNvSpPr/>
          <p:nvPr/>
        </p:nvSpPr>
        <p:spPr>
          <a:xfrm>
            <a:off x="4233432" y="4379976"/>
            <a:ext cx="1013155" cy="310896"/>
          </a:xfrm>
          <a:prstGeom prst="rect">
            <a:avLst/>
          </a:prstGeom>
          <a:noFill/>
          <a:ln/>
        </p:spPr>
        <p:txBody>
          <a:bodyPr wrap="square" lIns="0" tIns="0" rIns="0" bIns="0" rtlCol="0" anchor="t"/>
          <a:lstStyle/>
          <a:p>
            <a:pPr algn="ctr">
              <a:lnSpc>
                <a:spcPct val="95000"/>
              </a:lnSpc>
            </a:pPr>
            <a:r>
              <a:rPr lang="en-US" sz="840" b="1">
                <a:solidFill>
                  <a:srgbClr val="22345A"/>
                </a:solidFill>
                <a:latin typeface="Open Sans" panose="020B0606030504020204" pitchFamily="34" charset="0"/>
                <a:ea typeface="Open Sans" panose="020B0606030504020204" pitchFamily="34" charset="0"/>
                <a:cs typeface="Open Sans" panose="020B0606030504020204" pitchFamily="34" charset="0"/>
              </a:rPr>
              <a:t>Engineering Context</a:t>
            </a:r>
            <a:endParaRPr lang="en-US" sz="840">
              <a:latin typeface="Open Sans" panose="020B0606030504020204" pitchFamily="34" charset="0"/>
              <a:ea typeface="Open Sans" panose="020B0606030504020204" pitchFamily="34" charset="0"/>
              <a:cs typeface="Open Sans" panose="020B0606030504020204" pitchFamily="34" charset="0"/>
            </a:endParaRPr>
          </a:p>
        </p:txBody>
      </p:sp>
      <p:sp>
        <p:nvSpPr>
          <p:cNvPr id="49" name="Text 35"/>
          <p:cNvSpPr/>
          <p:nvPr/>
        </p:nvSpPr>
        <p:spPr>
          <a:xfrm>
            <a:off x="4215144" y="4709160"/>
            <a:ext cx="1049731" cy="822960"/>
          </a:xfrm>
          <a:prstGeom prst="rect">
            <a:avLst/>
          </a:prstGeom>
          <a:noFill/>
          <a:ln/>
        </p:spPr>
        <p:txBody>
          <a:bodyPr wrap="square" lIns="0" tIns="0" rIns="0" bIns="0" rtlCol="0" anchor="t"/>
          <a:lstStyle/>
          <a:p>
            <a:pPr algn="ctr">
              <a:lnSpc>
                <a:spcPct val="95000"/>
              </a:lnSpc>
            </a:pPr>
            <a:r>
              <a:rPr lang="en-US" sz="640">
                <a:solidFill>
                  <a:srgbClr val="58616F"/>
                </a:solidFill>
                <a:latin typeface="Open Sans" panose="020B0606030504020204" pitchFamily="34" charset="0"/>
                <a:ea typeface="Open Sans" panose="020B0606030504020204" pitchFamily="34" charset="0"/>
                <a:cs typeface="Open Sans" panose="020B0606030504020204" pitchFamily="34" charset="0"/>
              </a:rPr>
              <a:t>Understands relationships and engineering context for meaningful data extraction</a:t>
            </a:r>
            <a:endParaRPr lang="en-US" sz="640">
              <a:latin typeface="Open Sans" panose="020B0606030504020204" pitchFamily="34" charset="0"/>
              <a:ea typeface="Open Sans" panose="020B0606030504020204" pitchFamily="34" charset="0"/>
              <a:cs typeface="Open Sans" panose="020B0606030504020204" pitchFamily="34" charset="0"/>
            </a:endParaRPr>
          </a:p>
        </p:txBody>
      </p:sp>
      <p:pic>
        <p:nvPicPr>
          <p:cNvPr id="50" name="Image 12" descr="icons_l/ph_unified.png"/>
          <p:cNvPicPr>
            <a:picLocks noChangeAspect="1"/>
          </p:cNvPicPr>
          <p:nvPr/>
        </p:nvPicPr>
        <p:blipFill>
          <a:blip r:embed="rId15"/>
          <a:stretch>
            <a:fillRect/>
          </a:stretch>
        </p:blipFill>
        <p:spPr>
          <a:xfrm>
            <a:off x="5542852" y="3913632"/>
            <a:ext cx="420624" cy="420624"/>
          </a:xfrm>
          <a:prstGeom prst="rect">
            <a:avLst/>
          </a:prstGeom>
        </p:spPr>
      </p:pic>
      <p:sp>
        <p:nvSpPr>
          <p:cNvPr id="51" name="Text 36"/>
          <p:cNvSpPr/>
          <p:nvPr/>
        </p:nvSpPr>
        <p:spPr>
          <a:xfrm>
            <a:off x="5246587" y="4379976"/>
            <a:ext cx="1013155" cy="310896"/>
          </a:xfrm>
          <a:prstGeom prst="rect">
            <a:avLst/>
          </a:prstGeom>
          <a:noFill/>
          <a:ln/>
        </p:spPr>
        <p:txBody>
          <a:bodyPr wrap="square" lIns="0" tIns="0" rIns="0" bIns="0" rtlCol="0" anchor="t"/>
          <a:lstStyle/>
          <a:p>
            <a:pPr algn="ctr">
              <a:lnSpc>
                <a:spcPct val="95000"/>
              </a:lnSpc>
            </a:pPr>
            <a:r>
              <a:rPr lang="en-US" sz="840" b="1">
                <a:solidFill>
                  <a:srgbClr val="22345A"/>
                </a:solidFill>
                <a:latin typeface="Open Sans" panose="020B0606030504020204" pitchFamily="34" charset="0"/>
                <a:ea typeface="Open Sans" panose="020B0606030504020204" pitchFamily="34" charset="0"/>
                <a:cs typeface="Open Sans" panose="020B0606030504020204" pitchFamily="34" charset="0"/>
              </a:rPr>
              <a:t>Unified Data Model</a:t>
            </a:r>
            <a:endParaRPr lang="en-US" sz="840">
              <a:latin typeface="Open Sans" panose="020B0606030504020204" pitchFamily="34" charset="0"/>
              <a:ea typeface="Open Sans" panose="020B0606030504020204" pitchFamily="34" charset="0"/>
              <a:cs typeface="Open Sans" panose="020B0606030504020204" pitchFamily="34" charset="0"/>
            </a:endParaRPr>
          </a:p>
        </p:txBody>
      </p:sp>
      <p:sp>
        <p:nvSpPr>
          <p:cNvPr id="52" name="Text 37"/>
          <p:cNvSpPr/>
          <p:nvPr/>
        </p:nvSpPr>
        <p:spPr>
          <a:xfrm>
            <a:off x="5228299" y="4709160"/>
            <a:ext cx="1049731" cy="822960"/>
          </a:xfrm>
          <a:prstGeom prst="rect">
            <a:avLst/>
          </a:prstGeom>
          <a:noFill/>
          <a:ln/>
        </p:spPr>
        <p:txBody>
          <a:bodyPr wrap="square" lIns="0" tIns="0" rIns="0" bIns="0" rtlCol="0" anchor="t"/>
          <a:lstStyle/>
          <a:p>
            <a:pPr algn="ctr">
              <a:lnSpc>
                <a:spcPct val="95000"/>
              </a:lnSpc>
            </a:pPr>
            <a:r>
              <a:rPr lang="en-US" sz="640">
                <a:solidFill>
                  <a:srgbClr val="58616F"/>
                </a:solidFill>
                <a:latin typeface="Open Sans" panose="020B0606030504020204" pitchFamily="34" charset="0"/>
                <a:ea typeface="Open Sans" panose="020B0606030504020204" pitchFamily="34" charset="0"/>
                <a:cs typeface="Open Sans" panose="020B0606030504020204" pitchFamily="34" charset="0"/>
              </a:rPr>
              <a:t>Standardized, structured data model for consistency and interoperability</a:t>
            </a:r>
            <a:endParaRPr lang="en-US" sz="640">
              <a:latin typeface="Open Sans" panose="020B0606030504020204" pitchFamily="34" charset="0"/>
              <a:ea typeface="Open Sans" panose="020B0606030504020204" pitchFamily="34" charset="0"/>
              <a:cs typeface="Open Sans" panose="020B0606030504020204" pitchFamily="34" charset="0"/>
            </a:endParaRPr>
          </a:p>
        </p:txBody>
      </p:sp>
      <p:pic>
        <p:nvPicPr>
          <p:cNvPr id="53" name="Image 13" descr="icons_l/ph_collab.png"/>
          <p:cNvPicPr>
            <a:picLocks noChangeAspect="1"/>
          </p:cNvPicPr>
          <p:nvPr/>
        </p:nvPicPr>
        <p:blipFill>
          <a:blip r:embed="rId16"/>
          <a:stretch>
            <a:fillRect/>
          </a:stretch>
        </p:blipFill>
        <p:spPr>
          <a:xfrm>
            <a:off x="6556007" y="3913632"/>
            <a:ext cx="420624" cy="420624"/>
          </a:xfrm>
          <a:prstGeom prst="rect">
            <a:avLst/>
          </a:prstGeom>
        </p:spPr>
      </p:pic>
      <p:sp>
        <p:nvSpPr>
          <p:cNvPr id="54" name="Text 38"/>
          <p:cNvSpPr/>
          <p:nvPr/>
        </p:nvSpPr>
        <p:spPr>
          <a:xfrm>
            <a:off x="6259743" y="4379976"/>
            <a:ext cx="1013155" cy="310896"/>
          </a:xfrm>
          <a:prstGeom prst="rect">
            <a:avLst/>
          </a:prstGeom>
          <a:noFill/>
          <a:ln/>
        </p:spPr>
        <p:txBody>
          <a:bodyPr wrap="square" lIns="0" tIns="0" rIns="0" bIns="0" rtlCol="0" anchor="t"/>
          <a:lstStyle/>
          <a:p>
            <a:pPr algn="ctr">
              <a:lnSpc>
                <a:spcPct val="95000"/>
              </a:lnSpc>
            </a:pPr>
            <a:r>
              <a:rPr lang="en-US" sz="840" b="1">
                <a:solidFill>
                  <a:srgbClr val="22345A"/>
                </a:solidFill>
                <a:latin typeface="Open Sans" panose="020B0606030504020204" pitchFamily="34" charset="0"/>
                <a:ea typeface="Open Sans" panose="020B0606030504020204" pitchFamily="34" charset="0"/>
                <a:cs typeface="Open Sans" panose="020B0606030504020204" pitchFamily="34" charset="0"/>
              </a:rPr>
              <a:t>Real-time Collaboration</a:t>
            </a:r>
            <a:endParaRPr lang="en-US" sz="840">
              <a:latin typeface="Open Sans" panose="020B0606030504020204" pitchFamily="34" charset="0"/>
              <a:ea typeface="Open Sans" panose="020B0606030504020204" pitchFamily="34" charset="0"/>
              <a:cs typeface="Open Sans" panose="020B0606030504020204" pitchFamily="34" charset="0"/>
            </a:endParaRPr>
          </a:p>
        </p:txBody>
      </p:sp>
      <p:sp>
        <p:nvSpPr>
          <p:cNvPr id="55" name="Text 39"/>
          <p:cNvSpPr/>
          <p:nvPr/>
        </p:nvSpPr>
        <p:spPr>
          <a:xfrm>
            <a:off x="6241455" y="4709160"/>
            <a:ext cx="1049731" cy="822960"/>
          </a:xfrm>
          <a:prstGeom prst="rect">
            <a:avLst/>
          </a:prstGeom>
          <a:noFill/>
          <a:ln/>
        </p:spPr>
        <p:txBody>
          <a:bodyPr wrap="square" lIns="0" tIns="0" rIns="0" bIns="0" rtlCol="0" anchor="t"/>
          <a:lstStyle/>
          <a:p>
            <a:pPr algn="ctr">
              <a:lnSpc>
                <a:spcPct val="95000"/>
              </a:lnSpc>
            </a:pPr>
            <a:r>
              <a:rPr lang="en-US" sz="640">
                <a:solidFill>
                  <a:srgbClr val="58616F"/>
                </a:solidFill>
                <a:latin typeface="Open Sans" panose="020B0606030504020204" pitchFamily="34" charset="0"/>
                <a:ea typeface="Open Sans" panose="020B0606030504020204" pitchFamily="34" charset="0"/>
                <a:cs typeface="Open Sans" panose="020B0606030504020204" pitchFamily="34" charset="0"/>
              </a:rPr>
              <a:t>Share, validate &amp; collaborate in real-time across teams</a:t>
            </a:r>
            <a:endParaRPr lang="en-US" sz="640">
              <a:latin typeface="Open Sans" panose="020B0606030504020204" pitchFamily="34" charset="0"/>
              <a:ea typeface="Open Sans" panose="020B0606030504020204" pitchFamily="34" charset="0"/>
              <a:cs typeface="Open Sans" panose="020B0606030504020204" pitchFamily="34" charset="0"/>
            </a:endParaRPr>
          </a:p>
        </p:txBody>
      </p:sp>
      <p:pic>
        <p:nvPicPr>
          <p:cNvPr id="56" name="Image 14" descr="icons_l/ph_secure.png"/>
          <p:cNvPicPr>
            <a:picLocks noChangeAspect="1"/>
          </p:cNvPicPr>
          <p:nvPr/>
        </p:nvPicPr>
        <p:blipFill>
          <a:blip r:embed="rId17"/>
          <a:stretch>
            <a:fillRect/>
          </a:stretch>
        </p:blipFill>
        <p:spPr>
          <a:xfrm>
            <a:off x="7569162" y="3913632"/>
            <a:ext cx="420624" cy="420624"/>
          </a:xfrm>
          <a:prstGeom prst="rect">
            <a:avLst/>
          </a:prstGeom>
        </p:spPr>
      </p:pic>
      <p:sp>
        <p:nvSpPr>
          <p:cNvPr id="57" name="Text 40"/>
          <p:cNvSpPr/>
          <p:nvPr/>
        </p:nvSpPr>
        <p:spPr>
          <a:xfrm>
            <a:off x="7272898" y="4379976"/>
            <a:ext cx="1013155" cy="310896"/>
          </a:xfrm>
          <a:prstGeom prst="rect">
            <a:avLst/>
          </a:prstGeom>
          <a:noFill/>
          <a:ln/>
        </p:spPr>
        <p:txBody>
          <a:bodyPr wrap="square" lIns="0" tIns="0" rIns="0" bIns="0" rtlCol="0" anchor="t"/>
          <a:lstStyle/>
          <a:p>
            <a:pPr algn="ctr">
              <a:lnSpc>
                <a:spcPct val="95000"/>
              </a:lnSpc>
            </a:pPr>
            <a:r>
              <a:rPr lang="en-US" sz="840" b="1">
                <a:solidFill>
                  <a:srgbClr val="22345A"/>
                </a:solidFill>
                <a:latin typeface="Open Sans" panose="020B0606030504020204" pitchFamily="34" charset="0"/>
                <a:ea typeface="Open Sans" panose="020B0606030504020204" pitchFamily="34" charset="0"/>
                <a:cs typeface="Open Sans" panose="020B0606030504020204" pitchFamily="34" charset="0"/>
              </a:rPr>
              <a:t>Secure &amp; Scalable</a:t>
            </a:r>
            <a:endParaRPr lang="en-US" sz="840">
              <a:latin typeface="Open Sans" panose="020B0606030504020204" pitchFamily="34" charset="0"/>
              <a:ea typeface="Open Sans" panose="020B0606030504020204" pitchFamily="34" charset="0"/>
              <a:cs typeface="Open Sans" panose="020B0606030504020204" pitchFamily="34" charset="0"/>
            </a:endParaRPr>
          </a:p>
        </p:txBody>
      </p:sp>
      <p:sp>
        <p:nvSpPr>
          <p:cNvPr id="58" name="Text 41"/>
          <p:cNvSpPr/>
          <p:nvPr/>
        </p:nvSpPr>
        <p:spPr>
          <a:xfrm>
            <a:off x="7254610" y="4709160"/>
            <a:ext cx="1049731" cy="822960"/>
          </a:xfrm>
          <a:prstGeom prst="rect">
            <a:avLst/>
          </a:prstGeom>
          <a:noFill/>
          <a:ln/>
        </p:spPr>
        <p:txBody>
          <a:bodyPr wrap="square" lIns="0" tIns="0" rIns="0" bIns="0" rtlCol="0" anchor="t"/>
          <a:lstStyle/>
          <a:p>
            <a:pPr algn="ctr">
              <a:lnSpc>
                <a:spcPct val="95000"/>
              </a:lnSpc>
            </a:pPr>
            <a:r>
              <a:rPr lang="en-US" sz="640">
                <a:solidFill>
                  <a:srgbClr val="58616F"/>
                </a:solidFill>
                <a:latin typeface="Open Sans" panose="020B0606030504020204" pitchFamily="34" charset="0"/>
                <a:ea typeface="Open Sans" panose="020B0606030504020204" pitchFamily="34" charset="0"/>
                <a:cs typeface="Open Sans" panose="020B0606030504020204" pitchFamily="34" charset="0"/>
              </a:rPr>
              <a:t>Enterprise-grade security with scalable cloud architecture</a:t>
            </a:r>
            <a:endParaRPr lang="en-US" sz="640">
              <a:latin typeface="Open Sans" panose="020B0606030504020204" pitchFamily="34" charset="0"/>
              <a:ea typeface="Open Sans" panose="020B0606030504020204" pitchFamily="34" charset="0"/>
              <a:cs typeface="Open Sans" panose="020B0606030504020204" pitchFamily="34" charset="0"/>
            </a:endParaRPr>
          </a:p>
        </p:txBody>
      </p:sp>
      <p:sp>
        <p:nvSpPr>
          <p:cNvPr id="59" name="Shape 42"/>
          <p:cNvSpPr/>
          <p:nvPr/>
        </p:nvSpPr>
        <p:spPr>
          <a:xfrm>
            <a:off x="3128836" y="5303520"/>
            <a:ext cx="5248656" cy="685800"/>
          </a:xfrm>
          <a:prstGeom prst="roundRect">
            <a:avLst>
              <a:gd name="adj" fmla="val 13333"/>
            </a:avLst>
          </a:prstGeom>
          <a:solidFill>
            <a:srgbClr val="F4F6FA"/>
          </a:solidFill>
          <a:ln w="12700">
            <a:solidFill>
              <a:srgbClr val="E0E6EE"/>
            </a:solidFill>
            <a:prstDash val="solid"/>
          </a:ln>
          <a:effectLst>
            <a:outerShdw blurRad="88900" dist="38100" dir="5400000" algn="bl" rotWithShape="0">
              <a:srgbClr val="BAC3D2">
                <a:alpha val="50000"/>
              </a:srgbClr>
            </a:outerShdw>
          </a:effectLst>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60" name="Text 43"/>
          <p:cNvSpPr/>
          <p:nvPr/>
        </p:nvSpPr>
        <p:spPr>
          <a:xfrm>
            <a:off x="3128836" y="5295900"/>
            <a:ext cx="5248656" cy="310896"/>
          </a:xfrm>
          <a:prstGeom prst="rect">
            <a:avLst/>
          </a:prstGeom>
          <a:noFill/>
          <a:ln/>
        </p:spPr>
        <p:txBody>
          <a:bodyPr wrap="square" lIns="0" tIns="0" rIns="0" bIns="0" rtlCol="0" anchor="ctr"/>
          <a:lstStyle/>
          <a:p>
            <a:pPr algn="ctr"/>
            <a:r>
              <a:rPr lang="en-US" sz="1100" b="1" kern="0" spc="100">
                <a:solidFill>
                  <a:srgbClr val="20304F"/>
                </a:solidFill>
                <a:latin typeface="Open Sans" panose="020B0606030504020204" pitchFamily="34" charset="0"/>
                <a:ea typeface="Open Sans" panose="020B0606030504020204" pitchFamily="34" charset="0"/>
                <a:cs typeface="Open Sans" panose="020B0606030504020204" pitchFamily="34" charset="0"/>
              </a:rPr>
              <a:t>BUILT FOR THE PROCESS INDUSTRY</a:t>
            </a:r>
            <a:endParaRPr lang="en-US" sz="1100">
              <a:latin typeface="Open Sans" panose="020B0606030504020204" pitchFamily="34" charset="0"/>
              <a:ea typeface="Open Sans" panose="020B0606030504020204" pitchFamily="34" charset="0"/>
              <a:cs typeface="Open Sans" panose="020B0606030504020204" pitchFamily="34" charset="0"/>
            </a:endParaRPr>
          </a:p>
        </p:txBody>
      </p:sp>
      <p:pic>
        <p:nvPicPr>
          <p:cNvPr id="61" name="Image 15" descr="icons_l/ind_oil.png"/>
          <p:cNvPicPr>
            <a:picLocks noChangeAspect="1"/>
          </p:cNvPicPr>
          <p:nvPr/>
        </p:nvPicPr>
        <p:blipFill>
          <a:blip r:embed="rId18"/>
          <a:stretch>
            <a:fillRect/>
          </a:stretch>
        </p:blipFill>
        <p:spPr>
          <a:xfrm>
            <a:off x="3435813" y="5551932"/>
            <a:ext cx="292608" cy="292608"/>
          </a:xfrm>
          <a:prstGeom prst="rect">
            <a:avLst/>
          </a:prstGeom>
        </p:spPr>
      </p:pic>
      <p:sp>
        <p:nvSpPr>
          <p:cNvPr id="62" name="Text 44"/>
          <p:cNvSpPr/>
          <p:nvPr/>
        </p:nvSpPr>
        <p:spPr>
          <a:xfrm>
            <a:off x="3192844" y="5853684"/>
            <a:ext cx="778546" cy="182880"/>
          </a:xfrm>
          <a:prstGeom prst="rect">
            <a:avLst/>
          </a:prstGeom>
          <a:noFill/>
          <a:ln/>
        </p:spPr>
        <p:txBody>
          <a:bodyPr wrap="square" lIns="0" tIns="0" rIns="0" bIns="0" rtlCol="0" anchor="t"/>
          <a:lstStyle/>
          <a:p>
            <a:pPr algn="ctr">
              <a:lnSpc>
                <a:spcPct val="90000"/>
              </a:lnSpc>
            </a:pPr>
            <a:r>
              <a:rPr lang="en-US" sz="700">
                <a:solidFill>
                  <a:srgbClr val="58616F"/>
                </a:solidFill>
                <a:latin typeface="Open Sans" panose="020B0606030504020204" pitchFamily="34" charset="0"/>
                <a:ea typeface="Open Sans" panose="020B0606030504020204" pitchFamily="34" charset="0"/>
                <a:cs typeface="Open Sans" panose="020B0606030504020204" pitchFamily="34" charset="0"/>
              </a:rPr>
              <a:t>Oil &amp; Gas</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pic>
        <p:nvPicPr>
          <p:cNvPr id="63" name="Image 16" descr="icons_l/ind_petro.png"/>
          <p:cNvPicPr>
            <a:picLocks noChangeAspect="1"/>
          </p:cNvPicPr>
          <p:nvPr/>
        </p:nvPicPr>
        <p:blipFill>
          <a:blip r:embed="rId19"/>
          <a:stretch>
            <a:fillRect/>
          </a:stretch>
        </p:blipFill>
        <p:spPr>
          <a:xfrm>
            <a:off x="4159495" y="5551932"/>
            <a:ext cx="292608" cy="292608"/>
          </a:xfrm>
          <a:prstGeom prst="rect">
            <a:avLst/>
          </a:prstGeom>
        </p:spPr>
      </p:pic>
      <p:sp>
        <p:nvSpPr>
          <p:cNvPr id="64" name="Text 45"/>
          <p:cNvSpPr/>
          <p:nvPr/>
        </p:nvSpPr>
        <p:spPr>
          <a:xfrm>
            <a:off x="3916526" y="5853684"/>
            <a:ext cx="778546" cy="182880"/>
          </a:xfrm>
          <a:prstGeom prst="rect">
            <a:avLst/>
          </a:prstGeom>
          <a:noFill/>
          <a:ln/>
        </p:spPr>
        <p:txBody>
          <a:bodyPr wrap="square" lIns="0" tIns="0" rIns="0" bIns="0" rtlCol="0" anchor="t"/>
          <a:lstStyle/>
          <a:p>
            <a:pPr algn="ctr">
              <a:lnSpc>
                <a:spcPct val="90000"/>
              </a:lnSpc>
            </a:pPr>
            <a:r>
              <a:rPr lang="en-US" sz="700">
                <a:solidFill>
                  <a:srgbClr val="58616F"/>
                </a:solidFill>
                <a:latin typeface="Open Sans" panose="020B0606030504020204" pitchFamily="34" charset="0"/>
                <a:ea typeface="Open Sans" panose="020B0606030504020204" pitchFamily="34" charset="0"/>
                <a:cs typeface="Open Sans" panose="020B0606030504020204" pitchFamily="34" charset="0"/>
              </a:rPr>
              <a:t>Petrochemical</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pic>
        <p:nvPicPr>
          <p:cNvPr id="65" name="Image 17" descr="icons_l/ind_chem.png"/>
          <p:cNvPicPr>
            <a:picLocks noChangeAspect="1"/>
          </p:cNvPicPr>
          <p:nvPr/>
        </p:nvPicPr>
        <p:blipFill>
          <a:blip r:embed="rId20"/>
          <a:stretch>
            <a:fillRect/>
          </a:stretch>
        </p:blipFill>
        <p:spPr>
          <a:xfrm>
            <a:off x="4883178" y="5551932"/>
            <a:ext cx="292608" cy="292608"/>
          </a:xfrm>
          <a:prstGeom prst="rect">
            <a:avLst/>
          </a:prstGeom>
        </p:spPr>
      </p:pic>
      <p:sp>
        <p:nvSpPr>
          <p:cNvPr id="66" name="Text 46"/>
          <p:cNvSpPr/>
          <p:nvPr/>
        </p:nvSpPr>
        <p:spPr>
          <a:xfrm>
            <a:off x="4640209" y="5853684"/>
            <a:ext cx="778546" cy="182880"/>
          </a:xfrm>
          <a:prstGeom prst="rect">
            <a:avLst/>
          </a:prstGeom>
          <a:noFill/>
          <a:ln/>
        </p:spPr>
        <p:txBody>
          <a:bodyPr wrap="square" lIns="0" tIns="0" rIns="0" bIns="0" rtlCol="0" anchor="t"/>
          <a:lstStyle/>
          <a:p>
            <a:pPr algn="ctr">
              <a:lnSpc>
                <a:spcPct val="90000"/>
              </a:lnSpc>
            </a:pPr>
            <a:r>
              <a:rPr lang="en-US" sz="700">
                <a:solidFill>
                  <a:srgbClr val="58616F"/>
                </a:solidFill>
                <a:latin typeface="Open Sans" panose="020B0606030504020204" pitchFamily="34" charset="0"/>
                <a:ea typeface="Open Sans" panose="020B0606030504020204" pitchFamily="34" charset="0"/>
                <a:cs typeface="Open Sans" panose="020B0606030504020204" pitchFamily="34" charset="0"/>
              </a:rPr>
              <a:t>Chemical</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pic>
        <p:nvPicPr>
          <p:cNvPr id="67" name="Image 18" descr="icons_l/ind_pharma.png"/>
          <p:cNvPicPr>
            <a:picLocks noChangeAspect="1"/>
          </p:cNvPicPr>
          <p:nvPr/>
        </p:nvPicPr>
        <p:blipFill>
          <a:blip r:embed="rId21"/>
          <a:stretch>
            <a:fillRect/>
          </a:stretch>
        </p:blipFill>
        <p:spPr>
          <a:xfrm>
            <a:off x="5606860" y="5551932"/>
            <a:ext cx="292608" cy="292608"/>
          </a:xfrm>
          <a:prstGeom prst="rect">
            <a:avLst/>
          </a:prstGeom>
        </p:spPr>
      </p:pic>
      <p:sp>
        <p:nvSpPr>
          <p:cNvPr id="68" name="Text 47"/>
          <p:cNvSpPr/>
          <p:nvPr/>
        </p:nvSpPr>
        <p:spPr>
          <a:xfrm>
            <a:off x="5363891" y="5853684"/>
            <a:ext cx="778546" cy="182880"/>
          </a:xfrm>
          <a:prstGeom prst="rect">
            <a:avLst/>
          </a:prstGeom>
          <a:noFill/>
          <a:ln/>
        </p:spPr>
        <p:txBody>
          <a:bodyPr wrap="square" lIns="0" tIns="0" rIns="0" bIns="0" rtlCol="0" anchor="t"/>
          <a:lstStyle/>
          <a:p>
            <a:pPr algn="ctr">
              <a:lnSpc>
                <a:spcPct val="90000"/>
              </a:lnSpc>
            </a:pPr>
            <a:r>
              <a:rPr lang="en-US" sz="700">
                <a:solidFill>
                  <a:srgbClr val="58616F"/>
                </a:solidFill>
                <a:latin typeface="Open Sans" panose="020B0606030504020204" pitchFamily="34" charset="0"/>
                <a:ea typeface="Open Sans" panose="020B0606030504020204" pitchFamily="34" charset="0"/>
                <a:cs typeface="Open Sans" panose="020B0606030504020204" pitchFamily="34" charset="0"/>
              </a:rPr>
              <a:t>Pharma</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pic>
        <p:nvPicPr>
          <p:cNvPr id="69" name="Image 19" descr="icons_l/ind_power.png"/>
          <p:cNvPicPr>
            <a:picLocks noChangeAspect="1"/>
          </p:cNvPicPr>
          <p:nvPr/>
        </p:nvPicPr>
        <p:blipFill>
          <a:blip r:embed="rId22"/>
          <a:stretch>
            <a:fillRect/>
          </a:stretch>
        </p:blipFill>
        <p:spPr>
          <a:xfrm>
            <a:off x="6330542" y="5551932"/>
            <a:ext cx="292608" cy="292608"/>
          </a:xfrm>
          <a:prstGeom prst="rect">
            <a:avLst/>
          </a:prstGeom>
        </p:spPr>
      </p:pic>
      <p:sp>
        <p:nvSpPr>
          <p:cNvPr id="70" name="Text 48"/>
          <p:cNvSpPr/>
          <p:nvPr/>
        </p:nvSpPr>
        <p:spPr>
          <a:xfrm>
            <a:off x="6087573" y="5853684"/>
            <a:ext cx="778546" cy="182880"/>
          </a:xfrm>
          <a:prstGeom prst="rect">
            <a:avLst/>
          </a:prstGeom>
          <a:noFill/>
          <a:ln/>
        </p:spPr>
        <p:txBody>
          <a:bodyPr wrap="square" lIns="0" tIns="0" rIns="0" bIns="0" rtlCol="0" anchor="t"/>
          <a:lstStyle/>
          <a:p>
            <a:pPr algn="ctr">
              <a:lnSpc>
                <a:spcPct val="90000"/>
              </a:lnSpc>
            </a:pPr>
            <a:r>
              <a:rPr lang="en-US" sz="700">
                <a:solidFill>
                  <a:srgbClr val="58616F"/>
                </a:solidFill>
                <a:latin typeface="Open Sans" panose="020B0606030504020204" pitchFamily="34" charset="0"/>
                <a:ea typeface="Open Sans" panose="020B0606030504020204" pitchFamily="34" charset="0"/>
                <a:cs typeface="Open Sans" panose="020B0606030504020204" pitchFamily="34" charset="0"/>
              </a:rPr>
              <a:t>Power</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pic>
        <p:nvPicPr>
          <p:cNvPr id="71" name="Image 20" descr="icons_l/ind_fert.png"/>
          <p:cNvPicPr>
            <a:picLocks noChangeAspect="1"/>
          </p:cNvPicPr>
          <p:nvPr/>
        </p:nvPicPr>
        <p:blipFill>
          <a:blip r:embed="rId23"/>
          <a:stretch>
            <a:fillRect/>
          </a:stretch>
        </p:blipFill>
        <p:spPr>
          <a:xfrm>
            <a:off x="7054225" y="5551932"/>
            <a:ext cx="292608" cy="292608"/>
          </a:xfrm>
          <a:prstGeom prst="rect">
            <a:avLst/>
          </a:prstGeom>
        </p:spPr>
      </p:pic>
      <p:sp>
        <p:nvSpPr>
          <p:cNvPr id="72" name="Text 49"/>
          <p:cNvSpPr/>
          <p:nvPr/>
        </p:nvSpPr>
        <p:spPr>
          <a:xfrm>
            <a:off x="6811255" y="5853684"/>
            <a:ext cx="778546" cy="182880"/>
          </a:xfrm>
          <a:prstGeom prst="rect">
            <a:avLst/>
          </a:prstGeom>
          <a:noFill/>
          <a:ln/>
        </p:spPr>
        <p:txBody>
          <a:bodyPr wrap="square" lIns="0" tIns="0" rIns="0" bIns="0" rtlCol="0" anchor="t"/>
          <a:lstStyle/>
          <a:p>
            <a:pPr algn="ctr">
              <a:lnSpc>
                <a:spcPct val="90000"/>
              </a:lnSpc>
            </a:pPr>
            <a:r>
              <a:rPr lang="en-US" sz="700">
                <a:solidFill>
                  <a:srgbClr val="58616F"/>
                </a:solidFill>
                <a:latin typeface="Open Sans" panose="020B0606030504020204" pitchFamily="34" charset="0"/>
                <a:ea typeface="Open Sans" panose="020B0606030504020204" pitchFamily="34" charset="0"/>
                <a:cs typeface="Open Sans" panose="020B0606030504020204" pitchFamily="34" charset="0"/>
              </a:rPr>
              <a:t>Fertilizer</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pic>
        <p:nvPicPr>
          <p:cNvPr id="73" name="Image 21" descr="icons_l/ind_water.png"/>
          <p:cNvPicPr>
            <a:picLocks noChangeAspect="1"/>
          </p:cNvPicPr>
          <p:nvPr/>
        </p:nvPicPr>
        <p:blipFill>
          <a:blip r:embed="rId24"/>
          <a:stretch>
            <a:fillRect/>
          </a:stretch>
        </p:blipFill>
        <p:spPr>
          <a:xfrm>
            <a:off x="7777907" y="5551932"/>
            <a:ext cx="292608" cy="292608"/>
          </a:xfrm>
          <a:prstGeom prst="rect">
            <a:avLst/>
          </a:prstGeom>
        </p:spPr>
      </p:pic>
      <p:sp>
        <p:nvSpPr>
          <p:cNvPr id="74" name="Text 50"/>
          <p:cNvSpPr/>
          <p:nvPr/>
        </p:nvSpPr>
        <p:spPr>
          <a:xfrm>
            <a:off x="7534938" y="5853684"/>
            <a:ext cx="778546" cy="182880"/>
          </a:xfrm>
          <a:prstGeom prst="rect">
            <a:avLst/>
          </a:prstGeom>
          <a:noFill/>
          <a:ln/>
        </p:spPr>
        <p:txBody>
          <a:bodyPr wrap="square" lIns="0" tIns="0" rIns="0" bIns="0" rtlCol="0" anchor="t"/>
          <a:lstStyle/>
          <a:p>
            <a:pPr algn="ctr">
              <a:lnSpc>
                <a:spcPct val="90000"/>
              </a:lnSpc>
            </a:pPr>
            <a:r>
              <a:rPr lang="en-US" sz="700">
                <a:solidFill>
                  <a:srgbClr val="58616F"/>
                </a:solidFill>
                <a:latin typeface="Open Sans" panose="020B0606030504020204" pitchFamily="34" charset="0"/>
                <a:ea typeface="Open Sans" panose="020B0606030504020204" pitchFamily="34" charset="0"/>
                <a:cs typeface="Open Sans" panose="020B0606030504020204" pitchFamily="34" charset="0"/>
              </a:rPr>
              <a:t>Water Treatment</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sp>
        <p:nvSpPr>
          <p:cNvPr id="75" name="Shape 51"/>
          <p:cNvSpPr/>
          <p:nvPr/>
        </p:nvSpPr>
        <p:spPr>
          <a:xfrm>
            <a:off x="8542084" y="715225"/>
            <a:ext cx="3447288" cy="2355246"/>
          </a:xfrm>
          <a:prstGeom prst="roundRect">
            <a:avLst>
              <a:gd name="adj" fmla="val 3922"/>
            </a:avLst>
          </a:prstGeom>
          <a:solidFill>
            <a:srgbClr val="F4F6FA"/>
          </a:solidFill>
          <a:ln w="12700">
            <a:solidFill>
              <a:srgbClr val="E0E6EE"/>
            </a:solidFill>
            <a:prstDash val="solid"/>
          </a:ln>
          <a:effectLst>
            <a:outerShdw blurRad="88900" dist="38100" dir="5400000" algn="bl" rotWithShape="0">
              <a:srgbClr val="BAC3D2">
                <a:alpha val="50000"/>
              </a:srgbClr>
            </a:outerShdw>
          </a:effectLst>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pic>
        <p:nvPicPr>
          <p:cNvPr id="77" name="Image 22" descr="icons_l/kc_symbol.png"/>
          <p:cNvPicPr>
            <a:picLocks noChangeAspect="1"/>
          </p:cNvPicPr>
          <p:nvPr/>
        </p:nvPicPr>
        <p:blipFill>
          <a:blip r:embed="rId25"/>
          <a:stretch>
            <a:fillRect/>
          </a:stretch>
        </p:blipFill>
        <p:spPr>
          <a:xfrm>
            <a:off x="8844979" y="1532701"/>
            <a:ext cx="365760" cy="365760"/>
          </a:xfrm>
          <a:prstGeom prst="rect">
            <a:avLst/>
          </a:prstGeom>
        </p:spPr>
      </p:pic>
      <p:sp>
        <p:nvSpPr>
          <p:cNvPr id="78" name="Text 53"/>
          <p:cNvSpPr/>
          <p:nvPr/>
        </p:nvSpPr>
        <p:spPr>
          <a:xfrm>
            <a:off x="8587804" y="1916749"/>
            <a:ext cx="880110" cy="365760"/>
          </a:xfrm>
          <a:prstGeom prst="rect">
            <a:avLst/>
          </a:prstGeom>
          <a:noFill/>
          <a:ln/>
        </p:spPr>
        <p:txBody>
          <a:bodyPr wrap="square" lIns="0" tIns="0" rIns="0" bIns="0" rtlCol="0" anchor="t"/>
          <a:lstStyle/>
          <a:p>
            <a:pPr algn="ctr">
              <a:lnSpc>
                <a:spcPct val="90000"/>
              </a:lnSpc>
            </a:pPr>
            <a:r>
              <a:rPr lang="en-US" sz="720">
                <a:solidFill>
                  <a:srgbClr val="58616F"/>
                </a:solidFill>
                <a:latin typeface="Open Sans" panose="020B0606030504020204" pitchFamily="34" charset="0"/>
                <a:ea typeface="Open Sans" panose="020B0606030504020204" pitchFamily="34" charset="0"/>
                <a:cs typeface="Open Sans" panose="020B0606030504020204" pitchFamily="34" charset="0"/>
              </a:rPr>
              <a:t>Symbol Detection</a:t>
            </a:r>
            <a:endParaRPr lang="en-US" sz="720">
              <a:latin typeface="Open Sans" panose="020B0606030504020204" pitchFamily="34" charset="0"/>
              <a:ea typeface="Open Sans" panose="020B0606030504020204" pitchFamily="34" charset="0"/>
              <a:cs typeface="Open Sans" panose="020B0606030504020204" pitchFamily="34" charset="0"/>
            </a:endParaRPr>
          </a:p>
        </p:txBody>
      </p:sp>
      <p:pic>
        <p:nvPicPr>
          <p:cNvPr id="79" name="Image 23" descr="icons_l/kc_text.png"/>
          <p:cNvPicPr>
            <a:picLocks noChangeAspect="1"/>
          </p:cNvPicPr>
          <p:nvPr/>
        </p:nvPicPr>
        <p:blipFill>
          <a:blip r:embed="rId26"/>
          <a:stretch>
            <a:fillRect/>
          </a:stretch>
        </p:blipFill>
        <p:spPr>
          <a:xfrm>
            <a:off x="9670225" y="1532701"/>
            <a:ext cx="365760" cy="365760"/>
          </a:xfrm>
          <a:prstGeom prst="rect">
            <a:avLst/>
          </a:prstGeom>
        </p:spPr>
      </p:pic>
      <p:sp>
        <p:nvSpPr>
          <p:cNvPr id="80" name="Text 54"/>
          <p:cNvSpPr/>
          <p:nvPr/>
        </p:nvSpPr>
        <p:spPr>
          <a:xfrm>
            <a:off x="9413050" y="1916749"/>
            <a:ext cx="880110" cy="365760"/>
          </a:xfrm>
          <a:prstGeom prst="rect">
            <a:avLst/>
          </a:prstGeom>
          <a:noFill/>
          <a:ln/>
        </p:spPr>
        <p:txBody>
          <a:bodyPr wrap="square" lIns="0" tIns="0" rIns="0" bIns="0" rtlCol="0" anchor="t"/>
          <a:lstStyle/>
          <a:p>
            <a:pPr algn="ctr">
              <a:lnSpc>
                <a:spcPct val="90000"/>
              </a:lnSpc>
            </a:pPr>
            <a:r>
              <a:rPr lang="en-US" sz="720">
                <a:solidFill>
                  <a:srgbClr val="58616F"/>
                </a:solidFill>
                <a:latin typeface="Open Sans" panose="020B0606030504020204" pitchFamily="34" charset="0"/>
                <a:ea typeface="Open Sans" panose="020B0606030504020204" pitchFamily="34" charset="0"/>
                <a:cs typeface="Open Sans" panose="020B0606030504020204" pitchFamily="34" charset="0"/>
              </a:rPr>
              <a:t>Text Recognition</a:t>
            </a:r>
            <a:endParaRPr lang="en-US" sz="720">
              <a:latin typeface="Open Sans" panose="020B0606030504020204" pitchFamily="34" charset="0"/>
              <a:ea typeface="Open Sans" panose="020B0606030504020204" pitchFamily="34" charset="0"/>
              <a:cs typeface="Open Sans" panose="020B0606030504020204" pitchFamily="34" charset="0"/>
            </a:endParaRPr>
          </a:p>
        </p:txBody>
      </p:sp>
      <p:pic>
        <p:nvPicPr>
          <p:cNvPr id="81" name="Image 24" descr="icons_l/kc_line.png"/>
          <p:cNvPicPr>
            <a:picLocks noChangeAspect="1"/>
          </p:cNvPicPr>
          <p:nvPr/>
        </p:nvPicPr>
        <p:blipFill>
          <a:blip r:embed="rId27"/>
          <a:stretch>
            <a:fillRect/>
          </a:stretch>
        </p:blipFill>
        <p:spPr>
          <a:xfrm>
            <a:off x="10495471" y="1532701"/>
            <a:ext cx="365760" cy="365760"/>
          </a:xfrm>
          <a:prstGeom prst="rect">
            <a:avLst/>
          </a:prstGeom>
        </p:spPr>
      </p:pic>
      <p:sp>
        <p:nvSpPr>
          <p:cNvPr id="82" name="Text 55"/>
          <p:cNvSpPr/>
          <p:nvPr/>
        </p:nvSpPr>
        <p:spPr>
          <a:xfrm>
            <a:off x="10238296" y="1916749"/>
            <a:ext cx="880110" cy="365760"/>
          </a:xfrm>
          <a:prstGeom prst="rect">
            <a:avLst/>
          </a:prstGeom>
          <a:noFill/>
          <a:ln/>
        </p:spPr>
        <p:txBody>
          <a:bodyPr wrap="square" lIns="0" tIns="0" rIns="0" bIns="0" rtlCol="0" anchor="t"/>
          <a:lstStyle/>
          <a:p>
            <a:pPr algn="ctr">
              <a:lnSpc>
                <a:spcPct val="90000"/>
              </a:lnSpc>
            </a:pPr>
            <a:r>
              <a:rPr lang="en-US" sz="720">
                <a:solidFill>
                  <a:srgbClr val="58616F"/>
                </a:solidFill>
                <a:latin typeface="Open Sans" panose="020B0606030504020204" pitchFamily="34" charset="0"/>
                <a:ea typeface="Open Sans" panose="020B0606030504020204" pitchFamily="34" charset="0"/>
                <a:cs typeface="Open Sans" panose="020B0606030504020204" pitchFamily="34" charset="0"/>
              </a:rPr>
              <a:t>Line Detection</a:t>
            </a:r>
            <a:endParaRPr lang="en-US" sz="720">
              <a:latin typeface="Open Sans" panose="020B0606030504020204" pitchFamily="34" charset="0"/>
              <a:ea typeface="Open Sans" panose="020B0606030504020204" pitchFamily="34" charset="0"/>
              <a:cs typeface="Open Sans" panose="020B0606030504020204" pitchFamily="34" charset="0"/>
            </a:endParaRPr>
          </a:p>
        </p:txBody>
      </p:sp>
      <p:pic>
        <p:nvPicPr>
          <p:cNvPr id="83" name="Image 25" descr="icons_l/kc_attr.png"/>
          <p:cNvPicPr>
            <a:picLocks noChangeAspect="1"/>
          </p:cNvPicPr>
          <p:nvPr/>
        </p:nvPicPr>
        <p:blipFill>
          <a:blip r:embed="rId28"/>
          <a:stretch>
            <a:fillRect/>
          </a:stretch>
        </p:blipFill>
        <p:spPr>
          <a:xfrm>
            <a:off x="11320717" y="1532701"/>
            <a:ext cx="365760" cy="365760"/>
          </a:xfrm>
          <a:prstGeom prst="rect">
            <a:avLst/>
          </a:prstGeom>
        </p:spPr>
      </p:pic>
      <p:sp>
        <p:nvSpPr>
          <p:cNvPr id="84" name="Text 56"/>
          <p:cNvSpPr/>
          <p:nvPr/>
        </p:nvSpPr>
        <p:spPr>
          <a:xfrm>
            <a:off x="11063542" y="1916749"/>
            <a:ext cx="880110" cy="365760"/>
          </a:xfrm>
          <a:prstGeom prst="rect">
            <a:avLst/>
          </a:prstGeom>
          <a:noFill/>
          <a:ln/>
        </p:spPr>
        <p:txBody>
          <a:bodyPr wrap="square" lIns="0" tIns="0" rIns="0" bIns="0" rtlCol="0" anchor="t"/>
          <a:lstStyle/>
          <a:p>
            <a:pPr algn="ctr">
              <a:lnSpc>
                <a:spcPct val="90000"/>
              </a:lnSpc>
            </a:pPr>
            <a:r>
              <a:rPr lang="en-US" sz="720">
                <a:solidFill>
                  <a:srgbClr val="58616F"/>
                </a:solidFill>
                <a:latin typeface="Open Sans" panose="020B0606030504020204" pitchFamily="34" charset="0"/>
                <a:ea typeface="Open Sans" panose="020B0606030504020204" pitchFamily="34" charset="0"/>
                <a:cs typeface="Open Sans" panose="020B0606030504020204" pitchFamily="34" charset="0"/>
              </a:rPr>
              <a:t>Attribute Extraction</a:t>
            </a:r>
            <a:endParaRPr lang="en-US" sz="720">
              <a:latin typeface="Open Sans" panose="020B0606030504020204" pitchFamily="34" charset="0"/>
              <a:ea typeface="Open Sans" panose="020B0606030504020204" pitchFamily="34" charset="0"/>
              <a:cs typeface="Open Sans" panose="020B0606030504020204" pitchFamily="34" charset="0"/>
            </a:endParaRPr>
          </a:p>
        </p:txBody>
      </p:sp>
      <p:pic>
        <p:nvPicPr>
          <p:cNvPr id="85" name="Image 26" descr="icons_l/kc_valid.png"/>
          <p:cNvPicPr>
            <a:picLocks noChangeAspect="1"/>
          </p:cNvPicPr>
          <p:nvPr/>
        </p:nvPicPr>
        <p:blipFill>
          <a:blip r:embed="rId29"/>
          <a:stretch>
            <a:fillRect/>
          </a:stretch>
        </p:blipFill>
        <p:spPr>
          <a:xfrm>
            <a:off x="8844979" y="2110351"/>
            <a:ext cx="365760" cy="365760"/>
          </a:xfrm>
          <a:prstGeom prst="rect">
            <a:avLst/>
          </a:prstGeom>
        </p:spPr>
      </p:pic>
      <p:sp>
        <p:nvSpPr>
          <p:cNvPr id="86" name="Text 57"/>
          <p:cNvSpPr/>
          <p:nvPr/>
        </p:nvSpPr>
        <p:spPr>
          <a:xfrm>
            <a:off x="8587804" y="2494399"/>
            <a:ext cx="880110" cy="365760"/>
          </a:xfrm>
          <a:prstGeom prst="rect">
            <a:avLst/>
          </a:prstGeom>
          <a:noFill/>
          <a:ln/>
        </p:spPr>
        <p:txBody>
          <a:bodyPr wrap="square" lIns="0" tIns="0" rIns="0" bIns="0" rtlCol="0" anchor="t"/>
          <a:lstStyle/>
          <a:p>
            <a:pPr algn="ctr">
              <a:lnSpc>
                <a:spcPct val="90000"/>
              </a:lnSpc>
            </a:pPr>
            <a:r>
              <a:rPr lang="en-US" sz="720">
                <a:solidFill>
                  <a:srgbClr val="58616F"/>
                </a:solidFill>
                <a:latin typeface="Open Sans" panose="020B0606030504020204" pitchFamily="34" charset="0"/>
                <a:ea typeface="Open Sans" panose="020B0606030504020204" pitchFamily="34" charset="0"/>
                <a:cs typeface="Open Sans" panose="020B0606030504020204" pitchFamily="34" charset="0"/>
              </a:rPr>
              <a:t>Data Validation</a:t>
            </a:r>
            <a:endParaRPr lang="en-US" sz="720">
              <a:latin typeface="Open Sans" panose="020B0606030504020204" pitchFamily="34" charset="0"/>
              <a:ea typeface="Open Sans" panose="020B0606030504020204" pitchFamily="34" charset="0"/>
              <a:cs typeface="Open Sans" panose="020B0606030504020204" pitchFamily="34" charset="0"/>
            </a:endParaRPr>
          </a:p>
        </p:txBody>
      </p:sp>
      <p:pic>
        <p:nvPicPr>
          <p:cNvPr id="87" name="Image 27" descr="icons_l/kc_relation.png"/>
          <p:cNvPicPr>
            <a:picLocks noChangeAspect="1"/>
          </p:cNvPicPr>
          <p:nvPr/>
        </p:nvPicPr>
        <p:blipFill>
          <a:blip r:embed="rId30"/>
          <a:stretch>
            <a:fillRect/>
          </a:stretch>
        </p:blipFill>
        <p:spPr>
          <a:xfrm>
            <a:off x="9670225" y="2110351"/>
            <a:ext cx="365760" cy="365760"/>
          </a:xfrm>
          <a:prstGeom prst="rect">
            <a:avLst/>
          </a:prstGeom>
        </p:spPr>
      </p:pic>
      <p:sp>
        <p:nvSpPr>
          <p:cNvPr id="88" name="Text 58"/>
          <p:cNvSpPr/>
          <p:nvPr/>
        </p:nvSpPr>
        <p:spPr>
          <a:xfrm>
            <a:off x="9413050" y="2494399"/>
            <a:ext cx="880110" cy="365760"/>
          </a:xfrm>
          <a:prstGeom prst="rect">
            <a:avLst/>
          </a:prstGeom>
          <a:noFill/>
          <a:ln/>
        </p:spPr>
        <p:txBody>
          <a:bodyPr wrap="square" lIns="0" tIns="0" rIns="0" bIns="0" rtlCol="0" anchor="t"/>
          <a:lstStyle/>
          <a:p>
            <a:pPr algn="ctr">
              <a:lnSpc>
                <a:spcPct val="90000"/>
              </a:lnSpc>
            </a:pPr>
            <a:r>
              <a:rPr lang="en-US" sz="720">
                <a:solidFill>
                  <a:srgbClr val="58616F"/>
                </a:solidFill>
                <a:latin typeface="Open Sans" panose="020B0606030504020204" pitchFamily="34" charset="0"/>
                <a:ea typeface="Open Sans" panose="020B0606030504020204" pitchFamily="34" charset="0"/>
                <a:cs typeface="Open Sans" panose="020B0606030504020204" pitchFamily="34" charset="0"/>
              </a:rPr>
              <a:t>Relationship Mapping</a:t>
            </a:r>
            <a:endParaRPr lang="en-US" sz="720">
              <a:latin typeface="Open Sans" panose="020B0606030504020204" pitchFamily="34" charset="0"/>
              <a:ea typeface="Open Sans" panose="020B0606030504020204" pitchFamily="34" charset="0"/>
              <a:cs typeface="Open Sans" panose="020B0606030504020204" pitchFamily="34" charset="0"/>
            </a:endParaRPr>
          </a:p>
        </p:txBody>
      </p:sp>
      <p:pic>
        <p:nvPicPr>
          <p:cNvPr id="89" name="Image 28" descr="icons_l/kc_rtdata.png"/>
          <p:cNvPicPr>
            <a:picLocks noChangeAspect="1"/>
          </p:cNvPicPr>
          <p:nvPr/>
        </p:nvPicPr>
        <p:blipFill>
          <a:blip r:embed="rId31"/>
          <a:stretch>
            <a:fillRect/>
          </a:stretch>
        </p:blipFill>
        <p:spPr>
          <a:xfrm>
            <a:off x="10495471" y="2110351"/>
            <a:ext cx="365760" cy="365760"/>
          </a:xfrm>
          <a:prstGeom prst="rect">
            <a:avLst/>
          </a:prstGeom>
        </p:spPr>
      </p:pic>
      <p:sp>
        <p:nvSpPr>
          <p:cNvPr id="90" name="Text 59"/>
          <p:cNvSpPr/>
          <p:nvPr/>
        </p:nvSpPr>
        <p:spPr>
          <a:xfrm>
            <a:off x="10238296" y="2494399"/>
            <a:ext cx="880110" cy="365760"/>
          </a:xfrm>
          <a:prstGeom prst="rect">
            <a:avLst/>
          </a:prstGeom>
          <a:noFill/>
          <a:ln/>
        </p:spPr>
        <p:txBody>
          <a:bodyPr wrap="square" lIns="0" tIns="0" rIns="0" bIns="0" rtlCol="0" anchor="t"/>
          <a:lstStyle/>
          <a:p>
            <a:pPr algn="ctr">
              <a:lnSpc>
                <a:spcPct val="90000"/>
              </a:lnSpc>
            </a:pPr>
            <a:r>
              <a:rPr lang="en-US" sz="720">
                <a:solidFill>
                  <a:srgbClr val="58616F"/>
                </a:solidFill>
                <a:latin typeface="Open Sans" panose="020B0606030504020204" pitchFamily="34" charset="0"/>
                <a:ea typeface="Open Sans" panose="020B0606030504020204" pitchFamily="34" charset="0"/>
                <a:cs typeface="Open Sans" panose="020B0606030504020204" pitchFamily="34" charset="0"/>
              </a:rPr>
              <a:t>Real-time Data Connection</a:t>
            </a:r>
            <a:endParaRPr lang="en-US" sz="720">
              <a:latin typeface="Open Sans" panose="020B0606030504020204" pitchFamily="34" charset="0"/>
              <a:ea typeface="Open Sans" panose="020B0606030504020204" pitchFamily="34" charset="0"/>
              <a:cs typeface="Open Sans" panose="020B0606030504020204" pitchFamily="34" charset="0"/>
            </a:endParaRPr>
          </a:p>
        </p:txBody>
      </p:sp>
      <p:pic>
        <p:nvPicPr>
          <p:cNvPr id="91" name="Image 29" descr="icons_l/kc_custom.png"/>
          <p:cNvPicPr>
            <a:picLocks noChangeAspect="1"/>
          </p:cNvPicPr>
          <p:nvPr/>
        </p:nvPicPr>
        <p:blipFill>
          <a:blip r:embed="rId32"/>
          <a:stretch>
            <a:fillRect/>
          </a:stretch>
        </p:blipFill>
        <p:spPr>
          <a:xfrm>
            <a:off x="11320717" y="2110351"/>
            <a:ext cx="365760" cy="365760"/>
          </a:xfrm>
          <a:prstGeom prst="rect">
            <a:avLst/>
          </a:prstGeom>
        </p:spPr>
      </p:pic>
      <p:sp>
        <p:nvSpPr>
          <p:cNvPr id="92" name="Text 60"/>
          <p:cNvSpPr/>
          <p:nvPr/>
        </p:nvSpPr>
        <p:spPr>
          <a:xfrm>
            <a:off x="11063542" y="2494399"/>
            <a:ext cx="880110" cy="365760"/>
          </a:xfrm>
          <a:prstGeom prst="rect">
            <a:avLst/>
          </a:prstGeom>
          <a:noFill/>
          <a:ln/>
        </p:spPr>
        <p:txBody>
          <a:bodyPr wrap="square" lIns="0" tIns="0" rIns="0" bIns="0" rtlCol="0" anchor="t"/>
          <a:lstStyle/>
          <a:p>
            <a:pPr algn="ctr">
              <a:lnSpc>
                <a:spcPct val="90000"/>
              </a:lnSpc>
            </a:pPr>
            <a:r>
              <a:rPr lang="en-US" sz="720">
                <a:solidFill>
                  <a:srgbClr val="58616F"/>
                </a:solidFill>
                <a:latin typeface="Open Sans" panose="020B0606030504020204" pitchFamily="34" charset="0"/>
                <a:ea typeface="Open Sans" panose="020B0606030504020204" pitchFamily="34" charset="0"/>
                <a:cs typeface="Open Sans" panose="020B0606030504020204" pitchFamily="34" charset="0"/>
              </a:rPr>
              <a:t>Custom Outputs</a:t>
            </a:r>
            <a:endParaRPr lang="en-US" sz="720">
              <a:latin typeface="Open Sans" panose="020B0606030504020204" pitchFamily="34" charset="0"/>
              <a:ea typeface="Open Sans" panose="020B0606030504020204" pitchFamily="34" charset="0"/>
              <a:cs typeface="Open Sans" panose="020B0606030504020204" pitchFamily="34" charset="0"/>
            </a:endParaRPr>
          </a:p>
        </p:txBody>
      </p:sp>
      <p:sp>
        <p:nvSpPr>
          <p:cNvPr id="93" name="Shape 61"/>
          <p:cNvSpPr/>
          <p:nvPr/>
        </p:nvSpPr>
        <p:spPr>
          <a:xfrm>
            <a:off x="8542084" y="3200398"/>
            <a:ext cx="3447288" cy="1737361"/>
          </a:xfrm>
          <a:prstGeom prst="roundRect">
            <a:avLst>
              <a:gd name="adj" fmla="val 4651"/>
            </a:avLst>
          </a:prstGeom>
          <a:solidFill>
            <a:srgbClr val="F4F6FA"/>
          </a:solidFill>
          <a:ln w="12700">
            <a:solidFill>
              <a:srgbClr val="E0E6EE"/>
            </a:solidFill>
            <a:prstDash val="solid"/>
          </a:ln>
          <a:effectLst>
            <a:outerShdw blurRad="88900" dist="38100" dir="5400000" algn="bl" rotWithShape="0">
              <a:srgbClr val="BAC3D2">
                <a:alpha val="50000"/>
              </a:srgbClr>
            </a:outerShdw>
          </a:effectLst>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pic>
        <p:nvPicPr>
          <p:cNvPr id="95" name="Image 30" descr="icons_l/oi_aveva.png"/>
          <p:cNvPicPr>
            <a:picLocks noChangeAspect="1"/>
          </p:cNvPicPr>
          <p:nvPr/>
        </p:nvPicPr>
        <p:blipFill>
          <a:blip r:embed="rId33"/>
          <a:stretch>
            <a:fillRect/>
          </a:stretch>
        </p:blipFill>
        <p:spPr>
          <a:xfrm>
            <a:off x="8854123" y="3735725"/>
            <a:ext cx="347472" cy="347472"/>
          </a:xfrm>
          <a:prstGeom prst="rect">
            <a:avLst/>
          </a:prstGeom>
        </p:spPr>
      </p:pic>
      <p:sp>
        <p:nvSpPr>
          <p:cNvPr id="96" name="Text 63"/>
          <p:cNvSpPr/>
          <p:nvPr/>
        </p:nvSpPr>
        <p:spPr>
          <a:xfrm>
            <a:off x="8587804" y="4101485"/>
            <a:ext cx="880110" cy="219456"/>
          </a:xfrm>
          <a:prstGeom prst="rect">
            <a:avLst/>
          </a:prstGeom>
          <a:noFill/>
          <a:ln/>
        </p:spPr>
        <p:txBody>
          <a:bodyPr wrap="square" lIns="0" tIns="0" rIns="0" bIns="0" rtlCol="0" anchor="t"/>
          <a:lstStyle/>
          <a:p>
            <a:pPr algn="ctr">
              <a:lnSpc>
                <a:spcPct val="90000"/>
              </a:lnSpc>
            </a:pPr>
            <a:r>
              <a:rPr lang="en-US" sz="740" b="1">
                <a:solidFill>
                  <a:srgbClr val="2C5FA0"/>
                </a:solidFill>
                <a:latin typeface="Open Sans" panose="020B0606030504020204" pitchFamily="34" charset="0"/>
                <a:ea typeface="Open Sans" panose="020B0606030504020204" pitchFamily="34" charset="0"/>
                <a:cs typeface="Open Sans" panose="020B0606030504020204" pitchFamily="34" charset="0"/>
              </a:rPr>
              <a:t>AVEVA</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pic>
        <p:nvPicPr>
          <p:cNvPr id="97" name="Image 31" descr="icons_l/oi_octave.png"/>
          <p:cNvPicPr>
            <a:picLocks noChangeAspect="1"/>
          </p:cNvPicPr>
          <p:nvPr/>
        </p:nvPicPr>
        <p:blipFill>
          <a:blip r:embed="rId34"/>
          <a:stretch>
            <a:fillRect/>
          </a:stretch>
        </p:blipFill>
        <p:spPr>
          <a:xfrm>
            <a:off x="9679369" y="3735725"/>
            <a:ext cx="347472" cy="347472"/>
          </a:xfrm>
          <a:prstGeom prst="rect">
            <a:avLst/>
          </a:prstGeom>
        </p:spPr>
      </p:pic>
      <p:sp>
        <p:nvSpPr>
          <p:cNvPr id="98" name="Text 64"/>
          <p:cNvSpPr/>
          <p:nvPr/>
        </p:nvSpPr>
        <p:spPr>
          <a:xfrm>
            <a:off x="9413050" y="4101485"/>
            <a:ext cx="880110" cy="219456"/>
          </a:xfrm>
          <a:prstGeom prst="rect">
            <a:avLst/>
          </a:prstGeom>
          <a:noFill/>
          <a:ln/>
        </p:spPr>
        <p:txBody>
          <a:bodyPr wrap="square" lIns="0" tIns="0" rIns="0" bIns="0" rtlCol="0" anchor="t"/>
          <a:lstStyle/>
          <a:p>
            <a:pPr algn="ctr">
              <a:lnSpc>
                <a:spcPct val="90000"/>
              </a:lnSpc>
            </a:pPr>
            <a:r>
              <a:rPr lang="en-US" sz="740" b="1">
                <a:solidFill>
                  <a:srgbClr val="2C5FA0"/>
                </a:solidFill>
                <a:latin typeface="Open Sans" panose="020B0606030504020204" pitchFamily="34" charset="0"/>
                <a:ea typeface="Open Sans" panose="020B0606030504020204" pitchFamily="34" charset="0"/>
                <a:cs typeface="Open Sans" panose="020B0606030504020204" pitchFamily="34" charset="0"/>
              </a:rPr>
              <a:t>OCTAVE</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pic>
        <p:nvPicPr>
          <p:cNvPr id="99" name="Image 32" descr="icons_l/oi_erp.png"/>
          <p:cNvPicPr>
            <a:picLocks noChangeAspect="1"/>
          </p:cNvPicPr>
          <p:nvPr/>
        </p:nvPicPr>
        <p:blipFill>
          <a:blip r:embed="rId35"/>
          <a:stretch>
            <a:fillRect/>
          </a:stretch>
        </p:blipFill>
        <p:spPr>
          <a:xfrm>
            <a:off x="10504615" y="3735725"/>
            <a:ext cx="347472" cy="347472"/>
          </a:xfrm>
          <a:prstGeom prst="rect">
            <a:avLst/>
          </a:prstGeom>
        </p:spPr>
      </p:pic>
      <p:sp>
        <p:nvSpPr>
          <p:cNvPr id="100" name="Text 65"/>
          <p:cNvSpPr/>
          <p:nvPr/>
        </p:nvSpPr>
        <p:spPr>
          <a:xfrm>
            <a:off x="10238296" y="4101485"/>
            <a:ext cx="880110" cy="219456"/>
          </a:xfrm>
          <a:prstGeom prst="rect">
            <a:avLst/>
          </a:prstGeom>
          <a:noFill/>
          <a:ln/>
        </p:spPr>
        <p:txBody>
          <a:bodyPr wrap="square" lIns="0" tIns="0" rIns="0" bIns="0" rtlCol="0" anchor="t"/>
          <a:lstStyle/>
          <a:p>
            <a:pPr algn="ctr">
              <a:lnSpc>
                <a:spcPct val="90000"/>
              </a:lnSpc>
            </a:pPr>
            <a:r>
              <a:rPr lang="en-US" sz="740" b="1">
                <a:solidFill>
                  <a:srgbClr val="2C5FA0"/>
                </a:solidFill>
                <a:latin typeface="Open Sans" panose="020B0606030504020204" pitchFamily="34" charset="0"/>
                <a:ea typeface="Open Sans" panose="020B0606030504020204" pitchFamily="34" charset="0"/>
                <a:cs typeface="Open Sans" panose="020B0606030504020204" pitchFamily="34" charset="0"/>
              </a:rPr>
              <a:t>ERP</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pic>
        <p:nvPicPr>
          <p:cNvPr id="101" name="Image 33" descr="icons_l/oi_sppid.png"/>
          <p:cNvPicPr>
            <a:picLocks noChangeAspect="1"/>
          </p:cNvPicPr>
          <p:nvPr/>
        </p:nvPicPr>
        <p:blipFill>
          <a:blip r:embed="rId36"/>
          <a:stretch>
            <a:fillRect/>
          </a:stretch>
        </p:blipFill>
        <p:spPr>
          <a:xfrm>
            <a:off x="11329861" y="3735725"/>
            <a:ext cx="347472" cy="347472"/>
          </a:xfrm>
          <a:prstGeom prst="rect">
            <a:avLst/>
          </a:prstGeom>
        </p:spPr>
      </p:pic>
      <p:sp>
        <p:nvSpPr>
          <p:cNvPr id="102" name="Text 66"/>
          <p:cNvSpPr/>
          <p:nvPr/>
        </p:nvSpPr>
        <p:spPr>
          <a:xfrm>
            <a:off x="11063542" y="4101485"/>
            <a:ext cx="880110" cy="219456"/>
          </a:xfrm>
          <a:prstGeom prst="rect">
            <a:avLst/>
          </a:prstGeom>
          <a:noFill/>
          <a:ln/>
        </p:spPr>
        <p:txBody>
          <a:bodyPr wrap="square" lIns="0" tIns="0" rIns="0" bIns="0" rtlCol="0" anchor="t"/>
          <a:lstStyle/>
          <a:p>
            <a:pPr algn="ctr">
              <a:lnSpc>
                <a:spcPct val="90000"/>
              </a:lnSpc>
            </a:pPr>
            <a:r>
              <a:rPr lang="en-US" sz="740" b="1">
                <a:solidFill>
                  <a:srgbClr val="2C5FA0"/>
                </a:solidFill>
                <a:latin typeface="Open Sans" panose="020B0606030504020204" pitchFamily="34" charset="0"/>
                <a:ea typeface="Open Sans" panose="020B0606030504020204" pitchFamily="34" charset="0"/>
                <a:cs typeface="Open Sans" panose="020B0606030504020204" pitchFamily="34" charset="0"/>
              </a:rPr>
              <a:t>SP P&amp;ID</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pic>
        <p:nvPicPr>
          <p:cNvPr id="103" name="Image 34" descr="icons_l/oi_dexpi.png"/>
          <p:cNvPicPr>
            <a:picLocks noChangeAspect="1"/>
          </p:cNvPicPr>
          <p:nvPr/>
        </p:nvPicPr>
        <p:blipFill>
          <a:blip r:embed="rId37"/>
          <a:stretch>
            <a:fillRect/>
          </a:stretch>
        </p:blipFill>
        <p:spPr>
          <a:xfrm>
            <a:off x="8854123" y="4306824"/>
            <a:ext cx="347472" cy="347472"/>
          </a:xfrm>
          <a:prstGeom prst="rect">
            <a:avLst/>
          </a:prstGeom>
        </p:spPr>
      </p:pic>
      <p:sp>
        <p:nvSpPr>
          <p:cNvPr id="104" name="Text 67"/>
          <p:cNvSpPr/>
          <p:nvPr/>
        </p:nvSpPr>
        <p:spPr>
          <a:xfrm>
            <a:off x="8587804" y="4672584"/>
            <a:ext cx="880110" cy="219456"/>
          </a:xfrm>
          <a:prstGeom prst="rect">
            <a:avLst/>
          </a:prstGeom>
          <a:noFill/>
          <a:ln/>
        </p:spPr>
        <p:txBody>
          <a:bodyPr wrap="square" lIns="0" tIns="0" rIns="0" bIns="0" rtlCol="0" anchor="t"/>
          <a:lstStyle/>
          <a:p>
            <a:pPr algn="ctr">
              <a:lnSpc>
                <a:spcPct val="90000"/>
              </a:lnSpc>
            </a:pPr>
            <a:r>
              <a:rPr lang="en-US" sz="740" b="1">
                <a:solidFill>
                  <a:srgbClr val="2C5FA0"/>
                </a:solidFill>
                <a:latin typeface="Open Sans" panose="020B0606030504020204" pitchFamily="34" charset="0"/>
                <a:ea typeface="Open Sans" panose="020B0606030504020204" pitchFamily="34" charset="0"/>
                <a:cs typeface="Open Sans" panose="020B0606030504020204" pitchFamily="34" charset="0"/>
              </a:rPr>
              <a:t>DEXPI</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pic>
        <p:nvPicPr>
          <p:cNvPr id="105" name="Image 35" descr="icons_l/oi_excel.png"/>
          <p:cNvPicPr>
            <a:picLocks noChangeAspect="1"/>
          </p:cNvPicPr>
          <p:nvPr/>
        </p:nvPicPr>
        <p:blipFill>
          <a:blip r:embed="rId38"/>
          <a:stretch>
            <a:fillRect/>
          </a:stretch>
        </p:blipFill>
        <p:spPr>
          <a:xfrm>
            <a:off x="9679369" y="4306824"/>
            <a:ext cx="347472" cy="347472"/>
          </a:xfrm>
          <a:prstGeom prst="rect">
            <a:avLst/>
          </a:prstGeom>
        </p:spPr>
      </p:pic>
      <p:sp>
        <p:nvSpPr>
          <p:cNvPr id="106" name="Text 68"/>
          <p:cNvSpPr/>
          <p:nvPr/>
        </p:nvSpPr>
        <p:spPr>
          <a:xfrm>
            <a:off x="9413050" y="4672584"/>
            <a:ext cx="880110" cy="219456"/>
          </a:xfrm>
          <a:prstGeom prst="rect">
            <a:avLst/>
          </a:prstGeom>
          <a:noFill/>
          <a:ln/>
        </p:spPr>
        <p:txBody>
          <a:bodyPr wrap="square" lIns="0" tIns="0" rIns="0" bIns="0" rtlCol="0" anchor="t"/>
          <a:lstStyle/>
          <a:p>
            <a:pPr algn="ctr">
              <a:lnSpc>
                <a:spcPct val="90000"/>
              </a:lnSpc>
            </a:pPr>
            <a:r>
              <a:rPr lang="en-US" sz="740" b="1">
                <a:solidFill>
                  <a:srgbClr val="2C5FA0"/>
                </a:solidFill>
                <a:latin typeface="Open Sans" panose="020B0606030504020204" pitchFamily="34" charset="0"/>
                <a:ea typeface="Open Sans" panose="020B0606030504020204" pitchFamily="34" charset="0"/>
                <a:cs typeface="Open Sans" panose="020B0606030504020204" pitchFamily="34" charset="0"/>
              </a:rPr>
              <a:t>Excel / CSV</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pic>
        <p:nvPicPr>
          <p:cNvPr id="107" name="Image 36" descr="icons_l/oi_db.png"/>
          <p:cNvPicPr>
            <a:picLocks noChangeAspect="1"/>
          </p:cNvPicPr>
          <p:nvPr/>
        </p:nvPicPr>
        <p:blipFill>
          <a:blip r:embed="rId39"/>
          <a:stretch>
            <a:fillRect/>
          </a:stretch>
        </p:blipFill>
        <p:spPr>
          <a:xfrm>
            <a:off x="10504615" y="4306824"/>
            <a:ext cx="347472" cy="347472"/>
          </a:xfrm>
          <a:prstGeom prst="rect">
            <a:avLst/>
          </a:prstGeom>
        </p:spPr>
      </p:pic>
      <p:sp>
        <p:nvSpPr>
          <p:cNvPr id="108" name="Text 69"/>
          <p:cNvSpPr/>
          <p:nvPr/>
        </p:nvSpPr>
        <p:spPr>
          <a:xfrm>
            <a:off x="10238296" y="4672584"/>
            <a:ext cx="880110" cy="219456"/>
          </a:xfrm>
          <a:prstGeom prst="rect">
            <a:avLst/>
          </a:prstGeom>
          <a:noFill/>
          <a:ln/>
        </p:spPr>
        <p:txBody>
          <a:bodyPr wrap="square" lIns="0" tIns="0" rIns="0" bIns="0" rtlCol="0" anchor="t"/>
          <a:lstStyle/>
          <a:p>
            <a:pPr algn="ctr">
              <a:lnSpc>
                <a:spcPct val="90000"/>
              </a:lnSpc>
            </a:pPr>
            <a:r>
              <a:rPr lang="en-US" sz="740" b="1">
                <a:solidFill>
                  <a:srgbClr val="2C5FA0"/>
                </a:solidFill>
                <a:latin typeface="Open Sans" panose="020B0606030504020204" pitchFamily="34" charset="0"/>
                <a:ea typeface="Open Sans" panose="020B0606030504020204" pitchFamily="34" charset="0"/>
                <a:cs typeface="Open Sans" panose="020B0606030504020204" pitchFamily="34" charset="0"/>
              </a:rPr>
              <a:t>Databases</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pic>
        <p:nvPicPr>
          <p:cNvPr id="109" name="Image 37" descr="icons_l/oi_api.png"/>
          <p:cNvPicPr>
            <a:picLocks noChangeAspect="1"/>
          </p:cNvPicPr>
          <p:nvPr/>
        </p:nvPicPr>
        <p:blipFill>
          <a:blip r:embed="rId40"/>
          <a:stretch>
            <a:fillRect/>
          </a:stretch>
        </p:blipFill>
        <p:spPr>
          <a:xfrm>
            <a:off x="11329861" y="4306824"/>
            <a:ext cx="347472" cy="347472"/>
          </a:xfrm>
          <a:prstGeom prst="rect">
            <a:avLst/>
          </a:prstGeom>
        </p:spPr>
      </p:pic>
      <p:sp>
        <p:nvSpPr>
          <p:cNvPr id="110" name="Text 70"/>
          <p:cNvSpPr/>
          <p:nvPr/>
        </p:nvSpPr>
        <p:spPr>
          <a:xfrm>
            <a:off x="11063542" y="4672584"/>
            <a:ext cx="880110" cy="219456"/>
          </a:xfrm>
          <a:prstGeom prst="rect">
            <a:avLst/>
          </a:prstGeom>
          <a:noFill/>
          <a:ln/>
        </p:spPr>
        <p:txBody>
          <a:bodyPr wrap="square" lIns="0" tIns="0" rIns="0" bIns="0" rtlCol="0" anchor="t"/>
          <a:lstStyle/>
          <a:p>
            <a:pPr algn="ctr">
              <a:lnSpc>
                <a:spcPct val="90000"/>
              </a:lnSpc>
            </a:pPr>
            <a:r>
              <a:rPr lang="en-US" sz="740" b="1">
                <a:solidFill>
                  <a:srgbClr val="2C5FA0"/>
                </a:solidFill>
                <a:latin typeface="Open Sans" panose="020B0606030504020204" pitchFamily="34" charset="0"/>
                <a:ea typeface="Open Sans" panose="020B0606030504020204" pitchFamily="34" charset="0"/>
                <a:cs typeface="Open Sans" panose="020B0606030504020204" pitchFamily="34" charset="0"/>
              </a:rPr>
              <a:t>APIs</a:t>
            </a:r>
            <a:endParaRPr lang="en-US" sz="740">
              <a:latin typeface="Open Sans" panose="020B0606030504020204" pitchFamily="34" charset="0"/>
              <a:ea typeface="Open Sans" panose="020B0606030504020204" pitchFamily="34" charset="0"/>
              <a:cs typeface="Open Sans" panose="020B0606030504020204" pitchFamily="34" charset="0"/>
            </a:endParaRPr>
          </a:p>
        </p:txBody>
      </p:sp>
      <p:sp>
        <p:nvSpPr>
          <p:cNvPr id="111" name="Shape 71"/>
          <p:cNvSpPr/>
          <p:nvPr/>
        </p:nvSpPr>
        <p:spPr>
          <a:xfrm>
            <a:off x="8542084" y="5074920"/>
            <a:ext cx="3447288" cy="914400"/>
          </a:xfrm>
          <a:prstGeom prst="roundRect">
            <a:avLst>
              <a:gd name="adj" fmla="val 10000"/>
            </a:avLst>
          </a:prstGeom>
          <a:solidFill>
            <a:srgbClr val="F4F6FA"/>
          </a:solidFill>
          <a:ln w="12700">
            <a:solidFill>
              <a:srgbClr val="E0E6EE"/>
            </a:solidFill>
            <a:prstDash val="solid"/>
          </a:ln>
          <a:effectLst>
            <a:outerShdw blurRad="88900" dist="38100" dir="5400000" algn="bl" rotWithShape="0">
              <a:srgbClr val="BAC3D2">
                <a:alpha val="50000"/>
              </a:srgbClr>
            </a:outerShdw>
          </a:effectLst>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12" name="Text 72"/>
          <p:cNvSpPr/>
          <p:nvPr/>
        </p:nvSpPr>
        <p:spPr>
          <a:xfrm>
            <a:off x="8542084" y="5120640"/>
            <a:ext cx="3447288" cy="310896"/>
          </a:xfrm>
          <a:prstGeom prst="rect">
            <a:avLst/>
          </a:prstGeom>
          <a:noFill/>
          <a:ln/>
        </p:spPr>
        <p:txBody>
          <a:bodyPr wrap="square" lIns="0" tIns="0" rIns="0" bIns="0" rtlCol="0" anchor="ctr"/>
          <a:lstStyle/>
          <a:p>
            <a:pPr algn="ctr"/>
            <a:r>
              <a:rPr lang="en-US" sz="1200" b="1" kern="0" spc="100">
                <a:solidFill>
                  <a:srgbClr val="20304F"/>
                </a:solidFill>
                <a:latin typeface="Open Sans" panose="020B0606030504020204" pitchFamily="34" charset="0"/>
                <a:ea typeface="Open Sans" panose="020B0606030504020204" pitchFamily="34" charset="0"/>
                <a:cs typeface="Open Sans" panose="020B0606030504020204" pitchFamily="34" charset="0"/>
              </a:rPr>
              <a:t>WHY PNID.IO?</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113" name="Image 38" descr="icons_l/why_check.png"/>
          <p:cNvPicPr>
            <a:picLocks noChangeAspect="1"/>
          </p:cNvPicPr>
          <p:nvPr/>
        </p:nvPicPr>
        <p:blipFill>
          <a:blip r:embed="rId41"/>
          <a:stretch>
            <a:fillRect/>
          </a:stretch>
        </p:blipFill>
        <p:spPr>
          <a:xfrm>
            <a:off x="8670100" y="5436108"/>
            <a:ext cx="118872" cy="118872"/>
          </a:xfrm>
          <a:prstGeom prst="rect">
            <a:avLst/>
          </a:prstGeom>
        </p:spPr>
      </p:pic>
      <p:sp>
        <p:nvSpPr>
          <p:cNvPr id="114" name="Text 73"/>
          <p:cNvSpPr/>
          <p:nvPr/>
        </p:nvSpPr>
        <p:spPr>
          <a:xfrm>
            <a:off x="8852980" y="5413248"/>
            <a:ext cx="3063240" cy="146304"/>
          </a:xfrm>
          <a:prstGeom prst="rect">
            <a:avLst/>
          </a:prstGeom>
          <a:noFill/>
          <a:ln/>
        </p:spPr>
        <p:txBody>
          <a:bodyPr wrap="square" lIns="0" tIns="0" rIns="0" bIns="0" rtlCol="0" anchor="ctr"/>
          <a:lstStyle/>
          <a:p>
            <a:r>
              <a:rPr lang="en-US" sz="780">
                <a:solidFill>
                  <a:srgbClr val="22345A"/>
                </a:solidFill>
                <a:latin typeface="Open Sans" panose="020B0606030504020204" pitchFamily="34" charset="0"/>
                <a:ea typeface="Open Sans" panose="020B0606030504020204" pitchFamily="34" charset="0"/>
                <a:cs typeface="Open Sans" panose="020B0606030504020204" pitchFamily="34" charset="0"/>
              </a:rPr>
              <a:t>Deep domain expertise in process engineering</a:t>
            </a:r>
            <a:endParaRPr lang="en-US" sz="780">
              <a:latin typeface="Open Sans" panose="020B0606030504020204" pitchFamily="34" charset="0"/>
              <a:ea typeface="Open Sans" panose="020B0606030504020204" pitchFamily="34" charset="0"/>
              <a:cs typeface="Open Sans" panose="020B0606030504020204" pitchFamily="34" charset="0"/>
            </a:endParaRPr>
          </a:p>
        </p:txBody>
      </p:sp>
      <p:pic>
        <p:nvPicPr>
          <p:cNvPr id="115" name="Image 39" descr="icons_l/why_check.png"/>
          <p:cNvPicPr>
            <a:picLocks noChangeAspect="1"/>
          </p:cNvPicPr>
          <p:nvPr/>
        </p:nvPicPr>
        <p:blipFill>
          <a:blip r:embed="rId41"/>
          <a:stretch>
            <a:fillRect/>
          </a:stretch>
        </p:blipFill>
        <p:spPr>
          <a:xfrm>
            <a:off x="8670100" y="5534863"/>
            <a:ext cx="118872" cy="118872"/>
          </a:xfrm>
          <a:prstGeom prst="rect">
            <a:avLst/>
          </a:prstGeom>
        </p:spPr>
      </p:pic>
      <p:sp>
        <p:nvSpPr>
          <p:cNvPr id="116" name="Text 74"/>
          <p:cNvSpPr/>
          <p:nvPr/>
        </p:nvSpPr>
        <p:spPr>
          <a:xfrm>
            <a:off x="8852980" y="5512003"/>
            <a:ext cx="3063240" cy="146304"/>
          </a:xfrm>
          <a:prstGeom prst="rect">
            <a:avLst/>
          </a:prstGeom>
          <a:noFill/>
          <a:ln/>
        </p:spPr>
        <p:txBody>
          <a:bodyPr wrap="square" lIns="0" tIns="0" rIns="0" bIns="0" rtlCol="0" anchor="ctr"/>
          <a:lstStyle/>
          <a:p>
            <a:r>
              <a:rPr lang="en-US" sz="780">
                <a:solidFill>
                  <a:srgbClr val="22345A"/>
                </a:solidFill>
                <a:latin typeface="Open Sans" panose="020B0606030504020204" pitchFamily="34" charset="0"/>
                <a:ea typeface="Open Sans" panose="020B0606030504020204" pitchFamily="34" charset="0"/>
                <a:cs typeface="Open Sans" panose="020B0606030504020204" pitchFamily="34" charset="0"/>
              </a:rPr>
              <a:t>AI + engineering know-how for unmatched accuracy</a:t>
            </a:r>
            <a:endParaRPr lang="en-US" sz="780">
              <a:latin typeface="Open Sans" panose="020B0606030504020204" pitchFamily="34" charset="0"/>
              <a:ea typeface="Open Sans" panose="020B0606030504020204" pitchFamily="34" charset="0"/>
              <a:cs typeface="Open Sans" panose="020B0606030504020204" pitchFamily="34" charset="0"/>
            </a:endParaRPr>
          </a:p>
        </p:txBody>
      </p:sp>
      <p:pic>
        <p:nvPicPr>
          <p:cNvPr id="117" name="Image 40" descr="icons_l/why_check.png"/>
          <p:cNvPicPr>
            <a:picLocks noChangeAspect="1"/>
          </p:cNvPicPr>
          <p:nvPr/>
        </p:nvPicPr>
        <p:blipFill>
          <a:blip r:embed="rId41"/>
          <a:stretch>
            <a:fillRect/>
          </a:stretch>
        </p:blipFill>
        <p:spPr>
          <a:xfrm>
            <a:off x="8670100" y="5633618"/>
            <a:ext cx="118872" cy="118872"/>
          </a:xfrm>
          <a:prstGeom prst="rect">
            <a:avLst/>
          </a:prstGeom>
        </p:spPr>
      </p:pic>
      <p:sp>
        <p:nvSpPr>
          <p:cNvPr id="118" name="Text 75"/>
          <p:cNvSpPr/>
          <p:nvPr/>
        </p:nvSpPr>
        <p:spPr>
          <a:xfrm>
            <a:off x="8852980" y="5610758"/>
            <a:ext cx="3063240" cy="146304"/>
          </a:xfrm>
          <a:prstGeom prst="rect">
            <a:avLst/>
          </a:prstGeom>
          <a:noFill/>
          <a:ln/>
        </p:spPr>
        <p:txBody>
          <a:bodyPr wrap="square" lIns="0" tIns="0" rIns="0" bIns="0" rtlCol="0" anchor="ctr"/>
          <a:lstStyle/>
          <a:p>
            <a:r>
              <a:rPr lang="en-US" sz="780">
                <a:solidFill>
                  <a:srgbClr val="22345A"/>
                </a:solidFill>
                <a:latin typeface="Open Sans" panose="020B0606030504020204" pitchFamily="34" charset="0"/>
                <a:ea typeface="Open Sans" panose="020B0606030504020204" pitchFamily="34" charset="0"/>
                <a:cs typeface="Open Sans" panose="020B0606030504020204" pitchFamily="34" charset="0"/>
              </a:rPr>
              <a:t>Scalable, secure &amp; enterprise-ready platform</a:t>
            </a:r>
            <a:endParaRPr lang="en-US" sz="780">
              <a:latin typeface="Open Sans" panose="020B0606030504020204" pitchFamily="34" charset="0"/>
              <a:ea typeface="Open Sans" panose="020B0606030504020204" pitchFamily="34" charset="0"/>
              <a:cs typeface="Open Sans" panose="020B0606030504020204" pitchFamily="34" charset="0"/>
            </a:endParaRPr>
          </a:p>
        </p:txBody>
      </p:sp>
      <p:pic>
        <p:nvPicPr>
          <p:cNvPr id="119" name="Image 41" descr="icons_l/why_check.png"/>
          <p:cNvPicPr>
            <a:picLocks noChangeAspect="1"/>
          </p:cNvPicPr>
          <p:nvPr/>
        </p:nvPicPr>
        <p:blipFill>
          <a:blip r:embed="rId41"/>
          <a:stretch>
            <a:fillRect/>
          </a:stretch>
        </p:blipFill>
        <p:spPr>
          <a:xfrm>
            <a:off x="8670100" y="5732374"/>
            <a:ext cx="118872" cy="118872"/>
          </a:xfrm>
          <a:prstGeom prst="rect">
            <a:avLst/>
          </a:prstGeom>
        </p:spPr>
      </p:pic>
      <p:sp>
        <p:nvSpPr>
          <p:cNvPr id="120" name="Text 76"/>
          <p:cNvSpPr/>
          <p:nvPr/>
        </p:nvSpPr>
        <p:spPr>
          <a:xfrm>
            <a:off x="8852980" y="5709514"/>
            <a:ext cx="3063240" cy="146304"/>
          </a:xfrm>
          <a:prstGeom prst="rect">
            <a:avLst/>
          </a:prstGeom>
          <a:noFill/>
          <a:ln/>
        </p:spPr>
        <p:txBody>
          <a:bodyPr wrap="square" lIns="0" tIns="0" rIns="0" bIns="0" rtlCol="0" anchor="ctr"/>
          <a:lstStyle/>
          <a:p>
            <a:r>
              <a:rPr lang="en-US" sz="780">
                <a:solidFill>
                  <a:srgbClr val="22345A"/>
                </a:solidFill>
                <a:latin typeface="Open Sans" panose="020B0606030504020204" pitchFamily="34" charset="0"/>
                <a:ea typeface="Open Sans" panose="020B0606030504020204" pitchFamily="34" charset="0"/>
                <a:cs typeface="Open Sans" panose="020B0606030504020204" pitchFamily="34" charset="0"/>
              </a:rPr>
              <a:t>Faster project execution &amp; cost efficiency</a:t>
            </a:r>
            <a:endParaRPr lang="en-US" sz="780">
              <a:latin typeface="Open Sans" panose="020B0606030504020204" pitchFamily="34" charset="0"/>
              <a:ea typeface="Open Sans" panose="020B0606030504020204" pitchFamily="34" charset="0"/>
              <a:cs typeface="Open Sans" panose="020B0606030504020204" pitchFamily="34" charset="0"/>
            </a:endParaRPr>
          </a:p>
        </p:txBody>
      </p:sp>
      <p:pic>
        <p:nvPicPr>
          <p:cNvPr id="121" name="Image 42" descr="icons_l/why_check.png"/>
          <p:cNvPicPr>
            <a:picLocks noChangeAspect="1"/>
          </p:cNvPicPr>
          <p:nvPr/>
        </p:nvPicPr>
        <p:blipFill>
          <a:blip r:embed="rId41"/>
          <a:stretch>
            <a:fillRect/>
          </a:stretch>
        </p:blipFill>
        <p:spPr>
          <a:xfrm>
            <a:off x="8670100" y="5831129"/>
            <a:ext cx="118872" cy="118872"/>
          </a:xfrm>
          <a:prstGeom prst="rect">
            <a:avLst/>
          </a:prstGeom>
        </p:spPr>
      </p:pic>
      <p:sp>
        <p:nvSpPr>
          <p:cNvPr id="122" name="Text 77"/>
          <p:cNvSpPr/>
          <p:nvPr/>
        </p:nvSpPr>
        <p:spPr>
          <a:xfrm>
            <a:off x="8852980" y="5808269"/>
            <a:ext cx="3063240" cy="146304"/>
          </a:xfrm>
          <a:prstGeom prst="rect">
            <a:avLst/>
          </a:prstGeom>
          <a:noFill/>
          <a:ln/>
        </p:spPr>
        <p:txBody>
          <a:bodyPr wrap="square" lIns="0" tIns="0" rIns="0" bIns="0" rtlCol="0" anchor="ctr"/>
          <a:lstStyle/>
          <a:p>
            <a:r>
              <a:rPr lang="en-US" sz="780">
                <a:solidFill>
                  <a:srgbClr val="22345A"/>
                </a:solidFill>
                <a:latin typeface="Open Sans" panose="020B0606030504020204" pitchFamily="34" charset="0"/>
                <a:ea typeface="Open Sans" panose="020B0606030504020204" pitchFamily="34" charset="0"/>
                <a:cs typeface="Open Sans" panose="020B0606030504020204" pitchFamily="34" charset="0"/>
              </a:rPr>
              <a:t>Trusted by global engineering organizations</a:t>
            </a:r>
            <a:endParaRPr lang="en-US" sz="780">
              <a:latin typeface="Open Sans" panose="020B0606030504020204" pitchFamily="34" charset="0"/>
              <a:ea typeface="Open Sans" panose="020B0606030504020204" pitchFamily="34" charset="0"/>
              <a:cs typeface="Open Sans" panose="020B0606030504020204" pitchFamily="34" charset="0"/>
            </a:endParaRPr>
          </a:p>
        </p:txBody>
      </p:sp>
      <p:sp>
        <p:nvSpPr>
          <p:cNvPr id="123" name="Shape 78"/>
          <p:cNvSpPr/>
          <p:nvPr/>
        </p:nvSpPr>
        <p:spPr>
          <a:xfrm>
            <a:off x="202756" y="6199632"/>
            <a:ext cx="11786616" cy="566928"/>
          </a:xfrm>
          <a:prstGeom prst="roundRect">
            <a:avLst>
              <a:gd name="adj" fmla="val 12903"/>
            </a:avLst>
          </a:prstGeom>
          <a:solidFill>
            <a:srgbClr val="002060"/>
          </a:solidFill>
          <a:ln w="12700">
            <a:solidFill>
              <a:srgbClr val="E0E6EE"/>
            </a:solidFill>
            <a:prstDash val="solid"/>
          </a:ln>
          <a:effectLst>
            <a:outerShdw blurRad="88900" dist="38100" dir="5400000" algn="bl" rotWithShape="0">
              <a:srgbClr val="BAC3D2">
                <a:alpha val="50000"/>
              </a:srgbClr>
            </a:outerShdw>
          </a:effectLst>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4" name="Text 79"/>
          <p:cNvSpPr/>
          <p:nvPr/>
        </p:nvSpPr>
        <p:spPr>
          <a:xfrm>
            <a:off x="385636" y="6199632"/>
            <a:ext cx="1371600" cy="566928"/>
          </a:xfrm>
          <a:prstGeom prst="rect">
            <a:avLst/>
          </a:prstGeom>
          <a:noFill/>
          <a:ln/>
        </p:spPr>
        <p:txBody>
          <a:bodyPr wrap="square" lIns="0" tIns="0" rIns="0" bIns="0" rtlCol="0" anchor="ctr"/>
          <a:lstStyle/>
          <a:p>
            <a:r>
              <a:rPr lang="en-US" sz="1300" b="1" kern="0" spc="50">
                <a:solidFill>
                  <a:srgbClr val="20304F"/>
                </a:solidFill>
                <a:latin typeface="Open Sans" panose="020B0606030504020204" pitchFamily="34" charset="0"/>
                <a:ea typeface="Open Sans" panose="020B0606030504020204" pitchFamily="34" charset="0"/>
                <a:cs typeface="Open Sans" panose="020B0606030504020204" pitchFamily="34" charset="0"/>
              </a:rPr>
              <a:t>OUR IMPACT</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pic>
        <p:nvPicPr>
          <p:cNvPr id="125" name="Image 43" descr="icons_l/im_gauge.png"/>
          <p:cNvPicPr>
            <a:picLocks noChangeAspect="1"/>
          </p:cNvPicPr>
          <p:nvPr/>
        </p:nvPicPr>
        <p:blipFill>
          <a:blip r:embed="rId42"/>
          <a:stretch>
            <a:fillRect/>
          </a:stretch>
        </p:blipFill>
        <p:spPr>
          <a:xfrm>
            <a:off x="1757236" y="6318504"/>
            <a:ext cx="329184" cy="329184"/>
          </a:xfrm>
          <a:prstGeom prst="rect">
            <a:avLst/>
          </a:prstGeom>
        </p:spPr>
      </p:pic>
      <p:sp>
        <p:nvSpPr>
          <p:cNvPr id="126" name="Text 80"/>
          <p:cNvSpPr/>
          <p:nvPr/>
        </p:nvSpPr>
        <p:spPr>
          <a:xfrm>
            <a:off x="2141285" y="6245352"/>
            <a:ext cx="1611173" cy="256032"/>
          </a:xfrm>
          <a:prstGeom prst="rect">
            <a:avLst/>
          </a:prstGeom>
          <a:noFill/>
          <a:ln/>
        </p:spPr>
        <p:txBody>
          <a:bodyPr wrap="square" lIns="0" tIns="0" rIns="0" bIns="0" rtlCol="0" anchor="b"/>
          <a:lstStyle/>
          <a:p>
            <a:r>
              <a:rPr lang="en-US" sz="1400" b="1" kern="0" spc="20">
                <a:solidFill>
                  <a:srgbClr val="FFFFFF"/>
                </a:solidFill>
                <a:latin typeface="Open Sans" panose="020B0606030504020204" pitchFamily="34" charset="0"/>
                <a:ea typeface="Open Sans" panose="020B0606030504020204" pitchFamily="34" charset="0"/>
                <a:cs typeface="Open Sans" panose="020B0606030504020204" pitchFamily="34" charset="0"/>
              </a:rPr>
              <a:t>80–90%</a:t>
            </a:r>
            <a:endParaRPr lang="en-US" sz="14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7" name="Text 81"/>
          <p:cNvSpPr/>
          <p:nvPr/>
        </p:nvSpPr>
        <p:spPr>
          <a:xfrm>
            <a:off x="2141285" y="6501384"/>
            <a:ext cx="1611173" cy="237744"/>
          </a:xfrm>
          <a:prstGeom prst="rect">
            <a:avLst/>
          </a:prstGeom>
          <a:noFill/>
          <a:ln/>
        </p:spPr>
        <p:txBody>
          <a:bodyPr wrap="square" lIns="0" tIns="0" rIns="0" bIns="0" rtlCol="0" anchor="t"/>
          <a:lstStyle/>
          <a:p>
            <a:pPr>
              <a:lnSpc>
                <a:spcPct val="90000"/>
              </a:lnSpc>
            </a:pPr>
            <a:r>
              <a:rPr lang="en-US" sz="700">
                <a:solidFill>
                  <a:srgbClr val="58616F"/>
                </a:solidFill>
                <a:latin typeface="Open Sans" panose="020B0606030504020204" pitchFamily="34" charset="0"/>
                <a:ea typeface="Open Sans" panose="020B0606030504020204" pitchFamily="34" charset="0"/>
                <a:cs typeface="Open Sans" panose="020B0606030504020204" pitchFamily="34" charset="0"/>
              </a:rPr>
              <a:t>Faster Data Extraction</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pic>
        <p:nvPicPr>
          <p:cNvPr id="128" name="Image 44" descr="icons_l/im_target.png"/>
          <p:cNvPicPr>
            <a:picLocks noChangeAspect="1"/>
          </p:cNvPicPr>
          <p:nvPr/>
        </p:nvPicPr>
        <p:blipFill>
          <a:blip r:embed="rId43"/>
          <a:stretch>
            <a:fillRect/>
          </a:stretch>
        </p:blipFill>
        <p:spPr>
          <a:xfrm>
            <a:off x="3789033" y="6318504"/>
            <a:ext cx="329184" cy="329184"/>
          </a:xfrm>
          <a:prstGeom prst="rect">
            <a:avLst/>
          </a:prstGeom>
        </p:spPr>
      </p:pic>
      <p:sp>
        <p:nvSpPr>
          <p:cNvPr id="129" name="Text 82"/>
          <p:cNvSpPr/>
          <p:nvPr/>
        </p:nvSpPr>
        <p:spPr>
          <a:xfrm>
            <a:off x="4173082" y="6245352"/>
            <a:ext cx="1611173" cy="256032"/>
          </a:xfrm>
          <a:prstGeom prst="rect">
            <a:avLst/>
          </a:prstGeom>
          <a:noFill/>
          <a:ln/>
        </p:spPr>
        <p:txBody>
          <a:bodyPr wrap="square" lIns="0" tIns="0" rIns="0" bIns="0" rtlCol="0" anchor="b"/>
          <a:lstStyle/>
          <a:p>
            <a:r>
              <a:rPr lang="en-US" sz="1400" b="1" kern="0" spc="20">
                <a:solidFill>
                  <a:srgbClr val="FFFFFF"/>
                </a:solidFill>
                <a:latin typeface="Open Sans" panose="020B0606030504020204" pitchFamily="34" charset="0"/>
                <a:ea typeface="Open Sans" panose="020B0606030504020204" pitchFamily="34" charset="0"/>
                <a:cs typeface="Open Sans" panose="020B0606030504020204" pitchFamily="34" charset="0"/>
              </a:rPr>
              <a:t>95%+</a:t>
            </a:r>
            <a:endParaRPr lang="en-US" sz="14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0" name="Text 83"/>
          <p:cNvSpPr/>
          <p:nvPr/>
        </p:nvSpPr>
        <p:spPr>
          <a:xfrm>
            <a:off x="4173082" y="6501384"/>
            <a:ext cx="1611173" cy="237744"/>
          </a:xfrm>
          <a:prstGeom prst="rect">
            <a:avLst/>
          </a:prstGeom>
          <a:noFill/>
          <a:ln/>
        </p:spPr>
        <p:txBody>
          <a:bodyPr wrap="square" lIns="0" tIns="0" rIns="0" bIns="0" rtlCol="0" anchor="t"/>
          <a:lstStyle/>
          <a:p>
            <a:pPr>
              <a:lnSpc>
                <a:spcPct val="90000"/>
              </a:lnSpc>
            </a:pPr>
            <a:r>
              <a:rPr lang="en-US" sz="700">
                <a:solidFill>
                  <a:srgbClr val="58616F"/>
                </a:solidFill>
                <a:latin typeface="Open Sans" panose="020B0606030504020204" pitchFamily="34" charset="0"/>
                <a:ea typeface="Open Sans" panose="020B0606030504020204" pitchFamily="34" charset="0"/>
                <a:cs typeface="Open Sans" panose="020B0606030504020204" pitchFamily="34" charset="0"/>
              </a:rPr>
              <a:t>Extraction Accuracy</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pic>
        <p:nvPicPr>
          <p:cNvPr id="131" name="Image 45" descr="icons_l/im_db.png"/>
          <p:cNvPicPr>
            <a:picLocks noChangeAspect="1"/>
          </p:cNvPicPr>
          <p:nvPr/>
        </p:nvPicPr>
        <p:blipFill>
          <a:blip r:embed="rId44"/>
          <a:stretch>
            <a:fillRect/>
          </a:stretch>
        </p:blipFill>
        <p:spPr>
          <a:xfrm>
            <a:off x="5820830" y="6318504"/>
            <a:ext cx="329184" cy="329184"/>
          </a:xfrm>
          <a:prstGeom prst="rect">
            <a:avLst/>
          </a:prstGeom>
        </p:spPr>
      </p:pic>
      <p:sp>
        <p:nvSpPr>
          <p:cNvPr id="132" name="Text 84"/>
          <p:cNvSpPr/>
          <p:nvPr/>
        </p:nvSpPr>
        <p:spPr>
          <a:xfrm>
            <a:off x="6204879" y="6245352"/>
            <a:ext cx="1611173" cy="256032"/>
          </a:xfrm>
          <a:prstGeom prst="rect">
            <a:avLst/>
          </a:prstGeom>
          <a:noFill/>
          <a:ln/>
        </p:spPr>
        <p:txBody>
          <a:bodyPr wrap="square" lIns="0" tIns="0" rIns="0" bIns="0" rtlCol="0" anchor="b"/>
          <a:lstStyle/>
          <a:p>
            <a:r>
              <a:rPr lang="en-US" sz="1400" b="1" kern="0" spc="20">
                <a:solidFill>
                  <a:srgbClr val="FFFFFF"/>
                </a:solidFill>
                <a:latin typeface="Open Sans" panose="020B0606030504020204" pitchFamily="34" charset="0"/>
                <a:ea typeface="Open Sans" panose="020B0606030504020204" pitchFamily="34" charset="0"/>
                <a:cs typeface="Open Sans" panose="020B0606030504020204" pitchFamily="34" charset="0"/>
              </a:rPr>
              <a:t>Centralized</a:t>
            </a:r>
            <a:endParaRPr lang="en-US" sz="14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3" name="Text 85"/>
          <p:cNvSpPr/>
          <p:nvPr/>
        </p:nvSpPr>
        <p:spPr>
          <a:xfrm>
            <a:off x="6204879" y="6501384"/>
            <a:ext cx="1611173" cy="237744"/>
          </a:xfrm>
          <a:prstGeom prst="rect">
            <a:avLst/>
          </a:prstGeom>
          <a:noFill/>
          <a:ln/>
        </p:spPr>
        <p:txBody>
          <a:bodyPr wrap="square" lIns="0" tIns="0" rIns="0" bIns="0" rtlCol="0" anchor="t"/>
          <a:lstStyle/>
          <a:p>
            <a:pPr>
              <a:lnSpc>
                <a:spcPct val="90000"/>
              </a:lnSpc>
            </a:pPr>
            <a:r>
              <a:rPr lang="en-US" sz="700">
                <a:solidFill>
                  <a:srgbClr val="58616F"/>
                </a:solidFill>
                <a:latin typeface="Open Sans" panose="020B0606030504020204" pitchFamily="34" charset="0"/>
                <a:ea typeface="Open Sans" panose="020B0606030504020204" pitchFamily="34" charset="0"/>
                <a:cs typeface="Open Sans" panose="020B0606030504020204" pitchFamily="34" charset="0"/>
              </a:rPr>
              <a:t>Engineering Data</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pic>
        <p:nvPicPr>
          <p:cNvPr id="134" name="Image 46" descr="icons_l/im_decision.png"/>
          <p:cNvPicPr>
            <a:picLocks noChangeAspect="1"/>
          </p:cNvPicPr>
          <p:nvPr/>
        </p:nvPicPr>
        <p:blipFill>
          <a:blip r:embed="rId45"/>
          <a:stretch>
            <a:fillRect/>
          </a:stretch>
        </p:blipFill>
        <p:spPr>
          <a:xfrm>
            <a:off x="7852626" y="6318504"/>
            <a:ext cx="329184" cy="329184"/>
          </a:xfrm>
          <a:prstGeom prst="rect">
            <a:avLst/>
          </a:prstGeom>
        </p:spPr>
      </p:pic>
      <p:sp>
        <p:nvSpPr>
          <p:cNvPr id="135" name="Text 86"/>
          <p:cNvSpPr/>
          <p:nvPr/>
        </p:nvSpPr>
        <p:spPr>
          <a:xfrm>
            <a:off x="8236675" y="6245352"/>
            <a:ext cx="1611173" cy="256032"/>
          </a:xfrm>
          <a:prstGeom prst="rect">
            <a:avLst/>
          </a:prstGeom>
          <a:noFill/>
          <a:ln/>
        </p:spPr>
        <p:txBody>
          <a:bodyPr wrap="square" lIns="0" tIns="0" rIns="0" bIns="0" rtlCol="0" anchor="b"/>
          <a:lstStyle/>
          <a:p>
            <a:r>
              <a:rPr lang="en-US" sz="1400" b="1" kern="0" spc="20">
                <a:solidFill>
                  <a:srgbClr val="FFFFFF"/>
                </a:solidFill>
                <a:latin typeface="Open Sans" panose="020B0606030504020204" pitchFamily="34" charset="0"/>
                <a:ea typeface="Open Sans" panose="020B0606030504020204" pitchFamily="34" charset="0"/>
                <a:cs typeface="Open Sans" panose="020B0606030504020204" pitchFamily="34" charset="0"/>
              </a:rPr>
              <a:t>Better</a:t>
            </a:r>
            <a:endParaRPr lang="en-US" sz="14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6" name="Text 87"/>
          <p:cNvSpPr/>
          <p:nvPr/>
        </p:nvSpPr>
        <p:spPr>
          <a:xfrm>
            <a:off x="8236675" y="6501384"/>
            <a:ext cx="1611173" cy="237744"/>
          </a:xfrm>
          <a:prstGeom prst="rect">
            <a:avLst/>
          </a:prstGeom>
          <a:noFill/>
          <a:ln/>
        </p:spPr>
        <p:txBody>
          <a:bodyPr wrap="square" lIns="0" tIns="0" rIns="0" bIns="0" rtlCol="0" anchor="t"/>
          <a:lstStyle/>
          <a:p>
            <a:pPr>
              <a:lnSpc>
                <a:spcPct val="90000"/>
              </a:lnSpc>
            </a:pPr>
            <a:r>
              <a:rPr lang="en-US" sz="700">
                <a:solidFill>
                  <a:srgbClr val="58616F"/>
                </a:solidFill>
                <a:latin typeface="Open Sans" panose="020B0606030504020204" pitchFamily="34" charset="0"/>
                <a:ea typeface="Open Sans" panose="020B0606030504020204" pitchFamily="34" charset="0"/>
                <a:cs typeface="Open Sans" panose="020B0606030504020204" pitchFamily="34" charset="0"/>
              </a:rPr>
              <a:t>Decisions with Real-time Insights</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pic>
        <p:nvPicPr>
          <p:cNvPr id="137" name="Image 47" descr="icons_l/im_cost.png"/>
          <p:cNvPicPr>
            <a:picLocks noChangeAspect="1"/>
          </p:cNvPicPr>
          <p:nvPr/>
        </p:nvPicPr>
        <p:blipFill>
          <a:blip r:embed="rId46"/>
          <a:stretch>
            <a:fillRect/>
          </a:stretch>
        </p:blipFill>
        <p:spPr>
          <a:xfrm>
            <a:off x="9884423" y="6318504"/>
            <a:ext cx="329184" cy="329184"/>
          </a:xfrm>
          <a:prstGeom prst="rect">
            <a:avLst/>
          </a:prstGeom>
        </p:spPr>
      </p:pic>
      <p:sp>
        <p:nvSpPr>
          <p:cNvPr id="138" name="Text 88"/>
          <p:cNvSpPr/>
          <p:nvPr/>
        </p:nvSpPr>
        <p:spPr>
          <a:xfrm>
            <a:off x="10268472" y="6245352"/>
            <a:ext cx="1611173" cy="256032"/>
          </a:xfrm>
          <a:prstGeom prst="rect">
            <a:avLst/>
          </a:prstGeom>
          <a:noFill/>
          <a:ln/>
        </p:spPr>
        <p:txBody>
          <a:bodyPr wrap="square" lIns="0" tIns="0" rIns="0" bIns="0" rtlCol="0" anchor="b"/>
          <a:lstStyle/>
          <a:p>
            <a:r>
              <a:rPr lang="en-US" sz="1400" b="1" kern="0" spc="20">
                <a:solidFill>
                  <a:srgbClr val="FFFFFF"/>
                </a:solidFill>
                <a:latin typeface="Open Sans" panose="020B0606030504020204" pitchFamily="34" charset="0"/>
                <a:ea typeface="Open Sans" panose="020B0606030504020204" pitchFamily="34" charset="0"/>
                <a:cs typeface="Open Sans" panose="020B0606030504020204" pitchFamily="34" charset="0"/>
              </a:rPr>
              <a:t>Lower Costs</a:t>
            </a:r>
            <a:endParaRPr lang="en-US" sz="14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9" name="Text 89"/>
          <p:cNvSpPr/>
          <p:nvPr/>
        </p:nvSpPr>
        <p:spPr>
          <a:xfrm>
            <a:off x="10268472" y="6501384"/>
            <a:ext cx="1611173" cy="237744"/>
          </a:xfrm>
          <a:prstGeom prst="rect">
            <a:avLst/>
          </a:prstGeom>
          <a:noFill/>
          <a:ln/>
        </p:spPr>
        <p:txBody>
          <a:bodyPr wrap="square" lIns="0" tIns="0" rIns="0" bIns="0" rtlCol="0" anchor="t"/>
          <a:lstStyle/>
          <a:p>
            <a:pPr>
              <a:lnSpc>
                <a:spcPct val="90000"/>
              </a:lnSpc>
            </a:pPr>
            <a:r>
              <a:rPr lang="en-US" sz="700">
                <a:solidFill>
                  <a:srgbClr val="58616F"/>
                </a:solidFill>
                <a:latin typeface="Open Sans" panose="020B0606030504020204" pitchFamily="34" charset="0"/>
                <a:ea typeface="Open Sans" panose="020B0606030504020204" pitchFamily="34" charset="0"/>
                <a:cs typeface="Open Sans" panose="020B0606030504020204" pitchFamily="34" charset="0"/>
              </a:rPr>
              <a:t>&amp; Higher Efficiency</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grpSp>
        <p:nvGrpSpPr>
          <p:cNvPr id="142" name="Group 141">
            <a:extLst>
              <a:ext uri="{FF2B5EF4-FFF2-40B4-BE49-F238E27FC236}">
                <a16:creationId xmlns:a16="http://schemas.microsoft.com/office/drawing/2014/main" id="{ADC93F78-59E5-E7A2-17D8-2C8EC3300C65}"/>
              </a:ext>
            </a:extLst>
          </p:cNvPr>
          <p:cNvGrpSpPr/>
          <p:nvPr/>
        </p:nvGrpSpPr>
        <p:grpSpPr>
          <a:xfrm>
            <a:off x="1" y="0"/>
            <a:ext cx="45719" cy="6871644"/>
            <a:chOff x="-2140" y="0"/>
            <a:chExt cx="127247" cy="6858000"/>
          </a:xfrm>
        </p:grpSpPr>
        <p:sp>
          <p:nvSpPr>
            <p:cNvPr id="143" name="Rectangle 142">
              <a:extLst>
                <a:ext uri="{FF2B5EF4-FFF2-40B4-BE49-F238E27FC236}">
                  <a16:creationId xmlns:a16="http://schemas.microsoft.com/office/drawing/2014/main" id="{9788AC8F-EB6F-5EE1-99E3-635C042CADD8}"/>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144" name="Rectangle 143">
              <a:extLst>
                <a:ext uri="{FF2B5EF4-FFF2-40B4-BE49-F238E27FC236}">
                  <a16:creationId xmlns:a16="http://schemas.microsoft.com/office/drawing/2014/main" id="{9AB30DDC-5720-7B38-03FB-21C232D5179E}"/>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50" name="Rectangle: Rounded Corners 149">
            <a:extLst>
              <a:ext uri="{FF2B5EF4-FFF2-40B4-BE49-F238E27FC236}">
                <a16:creationId xmlns:a16="http://schemas.microsoft.com/office/drawing/2014/main" id="{F3B5D96F-BC91-00C2-A2EF-7A4B865464D0}"/>
              </a:ext>
            </a:extLst>
          </p:cNvPr>
          <p:cNvSpPr/>
          <p:nvPr/>
        </p:nvSpPr>
        <p:spPr>
          <a:xfrm>
            <a:off x="266130" y="1060431"/>
            <a:ext cx="1743739" cy="394273"/>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1" name="Rectangle: Rounded Corners 150">
            <a:extLst>
              <a:ext uri="{FF2B5EF4-FFF2-40B4-BE49-F238E27FC236}">
                <a16:creationId xmlns:a16="http://schemas.microsoft.com/office/drawing/2014/main" id="{057611FC-4379-220E-FF6C-D8DE25158F93}"/>
              </a:ext>
            </a:extLst>
          </p:cNvPr>
          <p:cNvSpPr/>
          <p:nvPr/>
        </p:nvSpPr>
        <p:spPr>
          <a:xfrm>
            <a:off x="4159495" y="3531109"/>
            <a:ext cx="3113403" cy="318516"/>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2" name="Rectangle: Rounded Corners 151">
            <a:extLst>
              <a:ext uri="{FF2B5EF4-FFF2-40B4-BE49-F238E27FC236}">
                <a16:creationId xmlns:a16="http://schemas.microsoft.com/office/drawing/2014/main" id="{3BE5C4BA-DB3F-0101-F71F-A2BF41A5368E}"/>
              </a:ext>
            </a:extLst>
          </p:cNvPr>
          <p:cNvSpPr/>
          <p:nvPr/>
        </p:nvSpPr>
        <p:spPr>
          <a:xfrm>
            <a:off x="8705342" y="3315462"/>
            <a:ext cx="3113403" cy="318516"/>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3" name="Rectangle: Rounded Corners 152">
            <a:extLst>
              <a:ext uri="{FF2B5EF4-FFF2-40B4-BE49-F238E27FC236}">
                <a16:creationId xmlns:a16="http://schemas.microsoft.com/office/drawing/2014/main" id="{6D30AED5-4328-10F6-7902-F9851C5971BE}"/>
              </a:ext>
            </a:extLst>
          </p:cNvPr>
          <p:cNvSpPr/>
          <p:nvPr/>
        </p:nvSpPr>
        <p:spPr>
          <a:xfrm>
            <a:off x="8709026" y="1025652"/>
            <a:ext cx="3113403" cy="318516"/>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 name="Picture 1">
            <a:extLst>
              <a:ext uri="{FF2B5EF4-FFF2-40B4-BE49-F238E27FC236}">
                <a16:creationId xmlns:a16="http://schemas.microsoft.com/office/drawing/2014/main" id="{EF58C06F-CFEE-5009-BCBA-0AF8EECDD736}"/>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40" name="Group 139">
            <a:extLst>
              <a:ext uri="{FF2B5EF4-FFF2-40B4-BE49-F238E27FC236}">
                <a16:creationId xmlns:a16="http://schemas.microsoft.com/office/drawing/2014/main" id="{E43A5ABF-FF3B-7831-2D4C-D0872D9DEE88}"/>
              </a:ext>
            </a:extLst>
          </p:cNvPr>
          <p:cNvGrpSpPr/>
          <p:nvPr/>
        </p:nvGrpSpPr>
        <p:grpSpPr>
          <a:xfrm>
            <a:off x="9014827" y="187732"/>
            <a:ext cx="2967951" cy="373289"/>
            <a:chOff x="7999373" y="268427"/>
            <a:chExt cx="2967951" cy="373289"/>
          </a:xfrm>
        </p:grpSpPr>
        <p:grpSp>
          <p:nvGrpSpPr>
            <p:cNvPr id="141" name="Group 140">
              <a:extLst>
                <a:ext uri="{FF2B5EF4-FFF2-40B4-BE49-F238E27FC236}">
                  <a16:creationId xmlns:a16="http://schemas.microsoft.com/office/drawing/2014/main" id="{402ED0C4-A009-9509-E6BF-1530476BA592}"/>
                </a:ext>
              </a:extLst>
            </p:cNvPr>
            <p:cNvGrpSpPr/>
            <p:nvPr/>
          </p:nvGrpSpPr>
          <p:grpSpPr>
            <a:xfrm>
              <a:off x="7999373" y="268427"/>
              <a:ext cx="2967951" cy="373289"/>
              <a:chOff x="8294129" y="283321"/>
              <a:chExt cx="2737864" cy="344350"/>
            </a:xfrm>
          </p:grpSpPr>
          <p:grpSp>
            <p:nvGrpSpPr>
              <p:cNvPr id="154" name="Group 153">
                <a:extLst>
                  <a:ext uri="{FF2B5EF4-FFF2-40B4-BE49-F238E27FC236}">
                    <a16:creationId xmlns:a16="http://schemas.microsoft.com/office/drawing/2014/main" id="{3B3988DC-4BE2-52BE-98CD-64779EF6073D}"/>
                  </a:ext>
                </a:extLst>
              </p:cNvPr>
              <p:cNvGrpSpPr/>
              <p:nvPr/>
            </p:nvGrpSpPr>
            <p:grpSpPr>
              <a:xfrm>
                <a:off x="8294129" y="285357"/>
                <a:ext cx="1993819" cy="342314"/>
                <a:chOff x="8126383" y="283519"/>
                <a:chExt cx="1993819" cy="342314"/>
              </a:xfrm>
            </p:grpSpPr>
            <p:pic>
              <p:nvPicPr>
                <p:cNvPr id="156" name="Picture 155" descr="Icon&#10;&#10;Description automatically generated">
                  <a:extLst>
                    <a:ext uri="{FF2B5EF4-FFF2-40B4-BE49-F238E27FC236}">
                      <a16:creationId xmlns:a16="http://schemas.microsoft.com/office/drawing/2014/main" id="{3EF559CA-BDF1-26E2-D424-69DFB08D39BE}"/>
                    </a:ext>
                  </a:extLst>
                </p:cNvPr>
                <p:cNvPicPr>
                  <a:picLocks noChangeAspect="1"/>
                </p:cNvPicPr>
                <p:nvPr/>
              </p:nvPicPr>
              <p:blipFill>
                <a:blip r:embed="rId48"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57" name="Straight Connector 156">
                  <a:extLst>
                    <a:ext uri="{FF2B5EF4-FFF2-40B4-BE49-F238E27FC236}">
                      <a16:creationId xmlns:a16="http://schemas.microsoft.com/office/drawing/2014/main" id="{80BCEA78-9EA5-C3B8-B58B-302A30835938}"/>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58" name="Straight Connector 157">
                  <a:extLst>
                    <a:ext uri="{FF2B5EF4-FFF2-40B4-BE49-F238E27FC236}">
                      <a16:creationId xmlns:a16="http://schemas.microsoft.com/office/drawing/2014/main" id="{B7A6E3DE-AB20-C58F-DFBF-AEDF6E5028D2}"/>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55" name="Freeform 2">
                <a:extLst>
                  <a:ext uri="{FF2B5EF4-FFF2-40B4-BE49-F238E27FC236}">
                    <a16:creationId xmlns:a16="http://schemas.microsoft.com/office/drawing/2014/main" id="{7B379903-EDE0-8FDD-98CD-31801A28BA20}"/>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49"/>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49" name="Graphic 148">
              <a:extLst>
                <a:ext uri="{FF2B5EF4-FFF2-40B4-BE49-F238E27FC236}">
                  <a16:creationId xmlns:a16="http://schemas.microsoft.com/office/drawing/2014/main" id="{F0E0C797-1F50-995F-7845-535EA5D46F2D}"/>
                </a:ext>
              </a:extLst>
            </p:cNvPr>
            <p:cNvPicPr>
              <a:picLocks noChangeAspect="1"/>
            </p:cNvPicPr>
            <p:nvPr/>
          </p:nvPicPr>
          <p:blipFill>
            <a:blip>
              <a:extLst>
                <a:ext uri="{96DAC541-7B7A-43D3-8B79-37D633B846F1}">
                  <asvg:svgBlip xmlns:asvg="http://schemas.microsoft.com/office/drawing/2016/SVG/main" r:embed="rId50"/>
                </a:ext>
              </a:extLst>
            </a:blip>
            <a:stretch>
              <a:fillRect/>
            </a:stretch>
          </p:blipFill>
          <p:spPr>
            <a:xfrm>
              <a:off x="8915011" y="307944"/>
              <a:ext cx="1170603" cy="249632"/>
            </a:xfrm>
            <a:prstGeom prst="rect">
              <a:avLst/>
            </a:prstGeom>
          </p:spPr>
        </p:pic>
      </p:grpSp>
      <p:sp>
        <p:nvSpPr>
          <p:cNvPr id="145" name="Freeform 2">
            <a:extLst>
              <a:ext uri="{FF2B5EF4-FFF2-40B4-BE49-F238E27FC236}">
                <a16:creationId xmlns:a16="http://schemas.microsoft.com/office/drawing/2014/main" id="{839FC723-E813-DCDE-5F9B-0156A27B5E80}"/>
              </a:ext>
            </a:extLst>
          </p:cNvPr>
          <p:cNvSpPr/>
          <p:nvPr/>
        </p:nvSpPr>
        <p:spPr>
          <a:xfrm>
            <a:off x="4895585" y="202421"/>
            <a:ext cx="1721979" cy="842581"/>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49"/>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 3"/>
          <p:cNvSpPr/>
          <p:nvPr/>
        </p:nvSpPr>
        <p:spPr>
          <a:xfrm>
            <a:off x="367348" y="1112077"/>
            <a:ext cx="2578608" cy="310896"/>
          </a:xfrm>
          <a:prstGeom prst="rect">
            <a:avLst/>
          </a:prstGeom>
          <a:noFill/>
          <a:ln/>
        </p:spPr>
        <p:txBody>
          <a:bodyPr wrap="square" lIns="0" tIns="0" rIns="0" bIns="0" rtlCol="0" anchor="ctr"/>
          <a:lstStyle/>
          <a:p>
            <a:r>
              <a:rPr lang="en-US" sz="1500" b="1" kern="0" spc="100">
                <a:solidFill>
                  <a:srgbClr val="FFFFFF"/>
                </a:solidFill>
                <a:latin typeface="Open Sans" panose="020B0606030504020204" pitchFamily="34" charset="0"/>
                <a:ea typeface="Open Sans" panose="020B0606030504020204" pitchFamily="34" charset="0"/>
                <a:cs typeface="Open Sans" panose="020B0606030504020204" pitchFamily="34" charset="0"/>
              </a:rPr>
              <a:t>WHAT WE DO</a:t>
            </a:r>
            <a:endParaRPr lang="en-US" sz="15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3" name="Text 31"/>
          <p:cNvSpPr/>
          <p:nvPr/>
        </p:nvSpPr>
        <p:spPr>
          <a:xfrm>
            <a:off x="3128836" y="3538728"/>
            <a:ext cx="5248656" cy="310896"/>
          </a:xfrm>
          <a:prstGeom prst="rect">
            <a:avLst/>
          </a:prstGeom>
          <a:noFill/>
          <a:ln/>
        </p:spPr>
        <p:txBody>
          <a:bodyPr wrap="square" lIns="0" tIns="0" rIns="0" bIns="0" rtlCol="0" anchor="ctr"/>
          <a:lstStyle/>
          <a:p>
            <a:pPr algn="ctr"/>
            <a:r>
              <a:rPr lang="en-US" sz="1250" b="1" kern="0" spc="100">
                <a:solidFill>
                  <a:srgbClr val="FFFFFF"/>
                </a:solidFill>
                <a:latin typeface="Open Sans" panose="020B0606030504020204" pitchFamily="34" charset="0"/>
                <a:ea typeface="Open Sans" panose="020B0606030504020204" pitchFamily="34" charset="0"/>
                <a:cs typeface="Open Sans" panose="020B0606030504020204" pitchFamily="34" charset="0"/>
              </a:rPr>
              <a:t>PNID.IO PLATFORM HIGHLIGHTS</a:t>
            </a:r>
            <a:endParaRPr lang="en-US" sz="125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6" name="Text 52"/>
          <p:cNvSpPr/>
          <p:nvPr/>
        </p:nvSpPr>
        <p:spPr>
          <a:xfrm>
            <a:off x="8542084" y="1033272"/>
            <a:ext cx="3447288" cy="310896"/>
          </a:xfrm>
          <a:prstGeom prst="rect">
            <a:avLst/>
          </a:prstGeom>
          <a:noFill/>
          <a:ln/>
        </p:spPr>
        <p:txBody>
          <a:bodyPr wrap="square" lIns="0" tIns="0" rIns="0" bIns="0" rtlCol="0" anchor="ctr"/>
          <a:lstStyle/>
          <a:p>
            <a:pPr algn="ctr"/>
            <a:r>
              <a:rPr lang="en-US" sz="1300" b="1" kern="0" spc="100">
                <a:solidFill>
                  <a:srgbClr val="FFFFFF"/>
                </a:solidFill>
                <a:latin typeface="Open Sans" panose="020B0606030504020204" pitchFamily="34" charset="0"/>
                <a:ea typeface="Open Sans" panose="020B0606030504020204" pitchFamily="34" charset="0"/>
                <a:cs typeface="Open Sans" panose="020B0606030504020204" pitchFamily="34" charset="0"/>
              </a:rPr>
              <a:t>KEY CAPABILITIES</a:t>
            </a:r>
            <a:endParaRPr lang="en-US" sz="13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4" name="Text 62"/>
          <p:cNvSpPr/>
          <p:nvPr/>
        </p:nvSpPr>
        <p:spPr>
          <a:xfrm>
            <a:off x="8542084" y="3324496"/>
            <a:ext cx="3447288" cy="310896"/>
          </a:xfrm>
          <a:prstGeom prst="rect">
            <a:avLst/>
          </a:prstGeom>
          <a:noFill/>
          <a:ln/>
        </p:spPr>
        <p:txBody>
          <a:bodyPr wrap="square" lIns="0" tIns="0" rIns="0" bIns="0" rtlCol="0" anchor="ctr"/>
          <a:lstStyle/>
          <a:p>
            <a:pPr algn="ctr"/>
            <a:r>
              <a:rPr lang="en-US" sz="1200" b="1" kern="0" spc="100">
                <a:solidFill>
                  <a:srgbClr val="FFFFFF"/>
                </a:solidFill>
                <a:latin typeface="Open Sans" panose="020B0606030504020204" pitchFamily="34" charset="0"/>
                <a:ea typeface="Open Sans" panose="020B0606030504020204" pitchFamily="34" charset="0"/>
                <a:cs typeface="Open Sans" panose="020B0606030504020204" pitchFamily="34" charset="0"/>
              </a:rPr>
              <a:t>OUTPUT &amp; INTEGRATIONS</a:t>
            </a:r>
            <a:endParaRPr lang="en-US" sz="12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Rectangle: Rounded Corners 144">
            <a:extLst>
              <a:ext uri="{FF2B5EF4-FFF2-40B4-BE49-F238E27FC236}">
                <a16:creationId xmlns:a16="http://schemas.microsoft.com/office/drawing/2014/main" id="{A212219B-F8BB-43A1-5DEA-6416A195F022}"/>
              </a:ext>
            </a:extLst>
          </p:cNvPr>
          <p:cNvSpPr/>
          <p:nvPr/>
        </p:nvSpPr>
        <p:spPr>
          <a:xfrm>
            <a:off x="1735044" y="684021"/>
            <a:ext cx="1211258" cy="311646"/>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6" name="Rectangle: Rounded Corners 145">
            <a:extLst>
              <a:ext uri="{FF2B5EF4-FFF2-40B4-BE49-F238E27FC236}">
                <a16:creationId xmlns:a16="http://schemas.microsoft.com/office/drawing/2014/main" id="{9502E712-24C2-9D86-22C7-0E98978619C3}"/>
              </a:ext>
            </a:extLst>
          </p:cNvPr>
          <p:cNvSpPr/>
          <p:nvPr/>
        </p:nvSpPr>
        <p:spPr>
          <a:xfrm>
            <a:off x="9290779" y="968622"/>
            <a:ext cx="1202077" cy="385092"/>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7" name="Rectangle: Rounded Corners 146">
            <a:extLst>
              <a:ext uri="{FF2B5EF4-FFF2-40B4-BE49-F238E27FC236}">
                <a16:creationId xmlns:a16="http://schemas.microsoft.com/office/drawing/2014/main" id="{A68A21DA-A6F5-876E-F2C2-037C491759BF}"/>
              </a:ext>
            </a:extLst>
          </p:cNvPr>
          <p:cNvSpPr/>
          <p:nvPr/>
        </p:nvSpPr>
        <p:spPr>
          <a:xfrm>
            <a:off x="10750514" y="693200"/>
            <a:ext cx="1229619" cy="385092"/>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4" name="Rectangle: Rounded Corners 143">
            <a:extLst>
              <a:ext uri="{FF2B5EF4-FFF2-40B4-BE49-F238E27FC236}">
                <a16:creationId xmlns:a16="http://schemas.microsoft.com/office/drawing/2014/main" id="{66121E6E-0671-FF38-623B-5358D6F2969C}"/>
              </a:ext>
            </a:extLst>
          </p:cNvPr>
          <p:cNvSpPr/>
          <p:nvPr/>
        </p:nvSpPr>
        <p:spPr>
          <a:xfrm>
            <a:off x="302853" y="371876"/>
            <a:ext cx="1174535" cy="256563"/>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 2"/>
          <p:cNvSpPr/>
          <p:nvPr/>
        </p:nvSpPr>
        <p:spPr>
          <a:xfrm>
            <a:off x="3110548" y="54864"/>
            <a:ext cx="5989320" cy="384048"/>
          </a:xfrm>
          <a:prstGeom prst="rect">
            <a:avLst/>
          </a:prstGeom>
          <a:noFill/>
          <a:ln/>
        </p:spPr>
        <p:txBody>
          <a:bodyPr wrap="square" lIns="0" tIns="0" rIns="0" bIns="0" rtlCol="0" anchor="ctr"/>
          <a:lstStyle/>
          <a:p>
            <a:pPr algn="ctr">
              <a:lnSpc>
                <a:spcPct val="90000"/>
              </a:lnSpc>
            </a:pPr>
            <a:r>
              <a:rPr lang="en-US" sz="1500" b="1" kern="0" spc="80">
                <a:solidFill>
                  <a:srgbClr val="20304F"/>
                </a:solidFill>
                <a:latin typeface="Montserrat" pitchFamily="2" charset="0"/>
                <a:ea typeface="Calibri" pitchFamily="34" charset="-122"/>
                <a:cs typeface="Calibri" pitchFamily="34" charset="-120"/>
              </a:rPr>
              <a:t>AI ALGORITHM ENGINE</a:t>
            </a:r>
            <a:endParaRPr lang="en-US" sz="1500">
              <a:latin typeface="Montserrat" pitchFamily="2" charset="0"/>
            </a:endParaRPr>
          </a:p>
        </p:txBody>
      </p:sp>
      <p:sp>
        <p:nvSpPr>
          <p:cNvPr id="7" name="Shape 5"/>
          <p:cNvSpPr/>
          <p:nvPr/>
        </p:nvSpPr>
        <p:spPr>
          <a:xfrm>
            <a:off x="184468" y="745236"/>
            <a:ext cx="1417320" cy="1421891"/>
          </a:xfrm>
          <a:prstGeom prst="roundRect">
            <a:avLst>
              <a:gd name="adj" fmla="val 5806"/>
            </a:avLst>
          </a:prstGeom>
          <a:solidFill>
            <a:srgbClr val="F3F6FA"/>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8" name="Image 0" descr="icons_d/d_pid.png"/>
          <p:cNvPicPr>
            <a:picLocks noChangeAspect="1"/>
          </p:cNvPicPr>
          <p:nvPr/>
        </p:nvPicPr>
        <p:blipFill>
          <a:blip r:embed="rId3"/>
          <a:stretch>
            <a:fillRect/>
          </a:stretch>
        </p:blipFill>
        <p:spPr>
          <a:xfrm>
            <a:off x="609664" y="969263"/>
            <a:ext cx="566928" cy="566928"/>
          </a:xfrm>
          <a:prstGeom prst="rect">
            <a:avLst/>
          </a:prstGeom>
        </p:spPr>
      </p:pic>
      <p:sp>
        <p:nvSpPr>
          <p:cNvPr id="9" name="Text 6"/>
          <p:cNvSpPr/>
          <p:nvPr/>
        </p:nvSpPr>
        <p:spPr>
          <a:xfrm>
            <a:off x="166180" y="1725590"/>
            <a:ext cx="1453896" cy="758952"/>
          </a:xfrm>
          <a:prstGeom prst="rect">
            <a:avLst/>
          </a:prstGeom>
          <a:noFill/>
          <a:ln/>
        </p:spPr>
        <p:txBody>
          <a:bodyPr wrap="square" lIns="0" tIns="0" rIns="0" bIns="0" rtlCol="0" anchor="t"/>
          <a:lstStyle/>
          <a:p>
            <a:pPr algn="ctr">
              <a:lnSpc>
                <a:spcPct val="92000"/>
              </a:lnSpc>
            </a:pPr>
            <a:r>
              <a:rPr lang="en-US" sz="950" b="1">
                <a:solidFill>
                  <a:srgbClr val="22345A"/>
                </a:solidFill>
                <a:latin typeface="Calibri" pitchFamily="34" charset="0"/>
                <a:ea typeface="Calibri" pitchFamily="34" charset="-122"/>
                <a:cs typeface="Calibri" pitchFamily="34" charset="-120"/>
              </a:rPr>
              <a:t>P&amp;ID / PFD</a:t>
            </a:r>
            <a:endParaRPr lang="en-US" sz="950"/>
          </a:p>
        </p:txBody>
      </p:sp>
      <p:sp>
        <p:nvSpPr>
          <p:cNvPr id="10" name="Shape 7"/>
          <p:cNvSpPr/>
          <p:nvPr/>
        </p:nvSpPr>
        <p:spPr>
          <a:xfrm>
            <a:off x="1601788" y="1803655"/>
            <a:ext cx="118872" cy="0"/>
          </a:xfrm>
          <a:prstGeom prst="line">
            <a:avLst/>
          </a:prstGeom>
          <a:noFill/>
          <a:ln w="25400">
            <a:solidFill>
              <a:srgbClr val="EE7203"/>
            </a:solidFill>
            <a:prstDash val="solid"/>
            <a:tailEnd type="triangle"/>
          </a:ln>
        </p:spPr>
        <p:txBody>
          <a:bodyPr/>
          <a:lstStyle/>
          <a:p>
            <a:endParaRPr lang="en-US"/>
          </a:p>
        </p:txBody>
      </p:sp>
      <p:sp>
        <p:nvSpPr>
          <p:cNvPr id="11" name="Shape 8"/>
          <p:cNvSpPr/>
          <p:nvPr/>
        </p:nvSpPr>
        <p:spPr>
          <a:xfrm>
            <a:off x="184468" y="2487168"/>
            <a:ext cx="1417320" cy="1473904"/>
          </a:xfrm>
          <a:prstGeom prst="roundRect">
            <a:avLst>
              <a:gd name="adj" fmla="val 5806"/>
            </a:avLst>
          </a:prstGeom>
          <a:solidFill>
            <a:srgbClr val="F3F6FA"/>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12" name="Image 1" descr="icons_d/d_docs.png"/>
          <p:cNvPicPr>
            <a:picLocks noChangeAspect="1"/>
          </p:cNvPicPr>
          <p:nvPr/>
        </p:nvPicPr>
        <p:blipFill>
          <a:blip r:embed="rId4"/>
          <a:stretch>
            <a:fillRect/>
          </a:stretch>
        </p:blipFill>
        <p:spPr>
          <a:xfrm>
            <a:off x="609664" y="2788920"/>
            <a:ext cx="566928" cy="566928"/>
          </a:xfrm>
          <a:prstGeom prst="rect">
            <a:avLst/>
          </a:prstGeom>
        </p:spPr>
      </p:pic>
      <p:sp>
        <p:nvSpPr>
          <p:cNvPr id="13" name="Text 9"/>
          <p:cNvSpPr/>
          <p:nvPr/>
        </p:nvSpPr>
        <p:spPr>
          <a:xfrm>
            <a:off x="166180" y="3410712"/>
            <a:ext cx="1453896" cy="758952"/>
          </a:xfrm>
          <a:prstGeom prst="rect">
            <a:avLst/>
          </a:prstGeom>
          <a:noFill/>
          <a:ln/>
        </p:spPr>
        <p:txBody>
          <a:bodyPr wrap="square" lIns="0" tIns="0" rIns="0" bIns="0" rtlCol="0" anchor="t"/>
          <a:lstStyle/>
          <a:p>
            <a:pPr algn="ctr">
              <a:lnSpc>
                <a:spcPct val="92000"/>
              </a:lnSpc>
            </a:pPr>
            <a:r>
              <a:rPr lang="en-US" sz="950" b="1">
                <a:solidFill>
                  <a:srgbClr val="22345A"/>
                </a:solidFill>
                <a:latin typeface="Calibri" pitchFamily="34" charset="0"/>
                <a:ea typeface="Calibri" pitchFamily="34" charset="-122"/>
                <a:cs typeface="Calibri" pitchFamily="34" charset="-120"/>
              </a:rPr>
              <a:t>DOCUMENTS</a:t>
            </a:r>
            <a:endParaRPr lang="en-US" sz="950"/>
          </a:p>
        </p:txBody>
      </p:sp>
      <p:sp>
        <p:nvSpPr>
          <p:cNvPr id="14" name="Shape 10"/>
          <p:cNvSpPr/>
          <p:nvPr/>
        </p:nvSpPr>
        <p:spPr>
          <a:xfrm>
            <a:off x="1574096" y="3009055"/>
            <a:ext cx="118872" cy="0"/>
          </a:xfrm>
          <a:prstGeom prst="line">
            <a:avLst/>
          </a:prstGeom>
          <a:noFill/>
          <a:ln w="25400">
            <a:solidFill>
              <a:srgbClr val="EE7203"/>
            </a:solidFill>
            <a:prstDash val="solid"/>
            <a:tailEnd type="triangle"/>
          </a:ln>
        </p:spPr>
        <p:txBody>
          <a:bodyPr/>
          <a:lstStyle/>
          <a:p>
            <a:endParaRPr lang="en-US"/>
          </a:p>
        </p:txBody>
      </p:sp>
      <p:sp>
        <p:nvSpPr>
          <p:cNvPr id="15" name="Shape 11"/>
          <p:cNvSpPr/>
          <p:nvPr/>
        </p:nvSpPr>
        <p:spPr>
          <a:xfrm>
            <a:off x="184468" y="4306824"/>
            <a:ext cx="1417320" cy="1408176"/>
          </a:xfrm>
          <a:prstGeom prst="roundRect">
            <a:avLst>
              <a:gd name="adj" fmla="val 5806"/>
            </a:avLst>
          </a:prstGeom>
          <a:solidFill>
            <a:srgbClr val="F3F6FA"/>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16" name="Image 2" descr="icons_d/d_iso.png"/>
          <p:cNvPicPr>
            <a:picLocks noChangeAspect="1"/>
          </p:cNvPicPr>
          <p:nvPr/>
        </p:nvPicPr>
        <p:blipFill>
          <a:blip r:embed="rId5"/>
          <a:stretch>
            <a:fillRect/>
          </a:stretch>
        </p:blipFill>
        <p:spPr>
          <a:xfrm>
            <a:off x="591376" y="4601152"/>
            <a:ext cx="566928" cy="566928"/>
          </a:xfrm>
          <a:prstGeom prst="rect">
            <a:avLst/>
          </a:prstGeom>
        </p:spPr>
      </p:pic>
      <p:sp>
        <p:nvSpPr>
          <p:cNvPr id="17" name="Text 12"/>
          <p:cNvSpPr/>
          <p:nvPr/>
        </p:nvSpPr>
        <p:spPr>
          <a:xfrm>
            <a:off x="147892" y="5222944"/>
            <a:ext cx="1453896" cy="237744"/>
          </a:xfrm>
          <a:prstGeom prst="rect">
            <a:avLst/>
          </a:prstGeom>
          <a:noFill/>
          <a:ln/>
        </p:spPr>
        <p:txBody>
          <a:bodyPr wrap="square" lIns="0" tIns="0" rIns="0" bIns="0" rtlCol="0" anchor="t"/>
          <a:lstStyle/>
          <a:p>
            <a:pPr algn="ctr">
              <a:lnSpc>
                <a:spcPct val="92000"/>
              </a:lnSpc>
            </a:pPr>
            <a:r>
              <a:rPr lang="en-US" sz="950" b="1">
                <a:solidFill>
                  <a:srgbClr val="22345A"/>
                </a:solidFill>
                <a:latin typeface="Calibri" pitchFamily="34" charset="0"/>
                <a:ea typeface="Calibri" pitchFamily="34" charset="-122"/>
                <a:cs typeface="Calibri" pitchFamily="34" charset="-120"/>
              </a:rPr>
              <a:t>ISOMETRIC</a:t>
            </a:r>
            <a:endParaRPr lang="en-US" sz="950"/>
          </a:p>
        </p:txBody>
      </p:sp>
      <p:sp>
        <p:nvSpPr>
          <p:cNvPr id="18" name="Shape 13"/>
          <p:cNvSpPr/>
          <p:nvPr/>
        </p:nvSpPr>
        <p:spPr>
          <a:xfrm>
            <a:off x="1601788" y="5207508"/>
            <a:ext cx="118872" cy="0"/>
          </a:xfrm>
          <a:prstGeom prst="line">
            <a:avLst/>
          </a:prstGeom>
          <a:noFill/>
          <a:ln w="25400">
            <a:solidFill>
              <a:srgbClr val="EE7203"/>
            </a:solidFill>
            <a:prstDash val="solid"/>
            <a:tailEnd type="triangle"/>
          </a:ln>
        </p:spPr>
        <p:txBody>
          <a:bodyPr/>
          <a:lstStyle/>
          <a:p>
            <a:endParaRPr lang="en-US"/>
          </a:p>
        </p:txBody>
      </p:sp>
      <p:grpSp>
        <p:nvGrpSpPr>
          <p:cNvPr id="132" name="Group 131">
            <a:extLst>
              <a:ext uri="{FF2B5EF4-FFF2-40B4-BE49-F238E27FC236}">
                <a16:creationId xmlns:a16="http://schemas.microsoft.com/office/drawing/2014/main" id="{FB8972B1-AE52-7CFB-B0A0-F3F9F37C69E3}"/>
              </a:ext>
            </a:extLst>
          </p:cNvPr>
          <p:cNvGrpSpPr/>
          <p:nvPr/>
        </p:nvGrpSpPr>
        <p:grpSpPr>
          <a:xfrm>
            <a:off x="1720660" y="1126999"/>
            <a:ext cx="1271016" cy="1268729"/>
            <a:chOff x="1720660" y="1318018"/>
            <a:chExt cx="1271016" cy="1268729"/>
          </a:xfrm>
        </p:grpSpPr>
        <p:sp>
          <p:nvSpPr>
            <p:cNvPr id="19" name="Shape 14"/>
            <p:cNvSpPr/>
            <p:nvPr/>
          </p:nvSpPr>
          <p:spPr>
            <a:xfrm>
              <a:off x="1738948" y="1318018"/>
              <a:ext cx="1234440" cy="1005840"/>
            </a:xfrm>
            <a:prstGeom prst="roundRect">
              <a:avLst>
                <a:gd name="adj" fmla="val 6667"/>
              </a:avLst>
            </a:prstGeom>
            <a:solidFill>
              <a:srgbClr val="F3F6FA"/>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20" name="Image 3" descr="icons_d/d_pdf.png"/>
            <p:cNvPicPr>
              <a:picLocks noChangeAspect="1"/>
            </p:cNvPicPr>
            <p:nvPr/>
          </p:nvPicPr>
          <p:blipFill>
            <a:blip r:embed="rId6"/>
            <a:stretch>
              <a:fillRect/>
            </a:stretch>
          </p:blipFill>
          <p:spPr>
            <a:xfrm>
              <a:off x="2100136" y="1464322"/>
              <a:ext cx="512064" cy="512064"/>
            </a:xfrm>
            <a:prstGeom prst="rect">
              <a:avLst/>
            </a:prstGeom>
          </p:spPr>
        </p:pic>
        <p:sp>
          <p:nvSpPr>
            <p:cNvPr id="21" name="Text 15"/>
            <p:cNvSpPr/>
            <p:nvPr/>
          </p:nvSpPr>
          <p:spPr>
            <a:xfrm>
              <a:off x="1720660" y="2092971"/>
              <a:ext cx="1271016" cy="493776"/>
            </a:xfrm>
            <a:prstGeom prst="rect">
              <a:avLst/>
            </a:prstGeom>
            <a:noFill/>
            <a:ln/>
          </p:spPr>
          <p:txBody>
            <a:bodyPr wrap="square" lIns="0" tIns="0" rIns="0" bIns="0" rtlCol="0" anchor="t"/>
            <a:lstStyle/>
            <a:p>
              <a:pPr algn="ctr">
                <a:lnSpc>
                  <a:spcPct val="92000"/>
                </a:lnSpc>
              </a:pPr>
              <a:r>
                <a:rPr lang="en-US" sz="1000" b="1">
                  <a:solidFill>
                    <a:srgbClr val="22345A"/>
                  </a:solidFill>
                  <a:latin typeface="Calibri" pitchFamily="34" charset="0"/>
                  <a:ea typeface="Calibri" pitchFamily="34" charset="-122"/>
                  <a:cs typeface="Calibri" pitchFamily="34" charset="-120"/>
                </a:rPr>
                <a:t>PDF</a:t>
              </a:r>
              <a:endParaRPr lang="en-US" sz="1000"/>
            </a:p>
          </p:txBody>
        </p:sp>
      </p:grpSp>
      <p:sp>
        <p:nvSpPr>
          <p:cNvPr id="22" name="Shape 16"/>
          <p:cNvSpPr/>
          <p:nvPr/>
        </p:nvSpPr>
        <p:spPr>
          <a:xfrm>
            <a:off x="2973388" y="1207008"/>
            <a:ext cx="118872" cy="0"/>
          </a:xfrm>
          <a:prstGeom prst="line">
            <a:avLst/>
          </a:prstGeom>
          <a:noFill/>
          <a:ln w="25400">
            <a:solidFill>
              <a:srgbClr val="EE7203"/>
            </a:solidFill>
            <a:prstDash val="solid"/>
            <a:tailEnd type="triangle"/>
          </a:ln>
        </p:spPr>
        <p:txBody>
          <a:bodyPr/>
          <a:lstStyle/>
          <a:p>
            <a:endParaRPr lang="en-US"/>
          </a:p>
        </p:txBody>
      </p:sp>
      <p:grpSp>
        <p:nvGrpSpPr>
          <p:cNvPr id="129" name="Group 128">
            <a:extLst>
              <a:ext uri="{FF2B5EF4-FFF2-40B4-BE49-F238E27FC236}">
                <a16:creationId xmlns:a16="http://schemas.microsoft.com/office/drawing/2014/main" id="{0D85C8C3-60B5-0A02-A3BE-7FD959B99AC8}"/>
              </a:ext>
            </a:extLst>
          </p:cNvPr>
          <p:cNvGrpSpPr/>
          <p:nvPr/>
        </p:nvGrpSpPr>
        <p:grpSpPr>
          <a:xfrm>
            <a:off x="1720660" y="2326116"/>
            <a:ext cx="1271016" cy="1170432"/>
            <a:chOff x="1720660" y="2617607"/>
            <a:chExt cx="1271016" cy="1170432"/>
          </a:xfrm>
        </p:grpSpPr>
        <p:sp>
          <p:nvSpPr>
            <p:cNvPr id="23" name="Shape 17"/>
            <p:cNvSpPr/>
            <p:nvPr/>
          </p:nvSpPr>
          <p:spPr>
            <a:xfrm>
              <a:off x="1738948" y="2617607"/>
              <a:ext cx="1234440" cy="912115"/>
            </a:xfrm>
            <a:prstGeom prst="roundRect">
              <a:avLst>
                <a:gd name="adj" fmla="val 6667"/>
              </a:avLst>
            </a:prstGeom>
            <a:solidFill>
              <a:srgbClr val="F3F6FA"/>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24" name="Image 4" descr="icons_d/d_png.png"/>
            <p:cNvPicPr>
              <a:picLocks noChangeAspect="1"/>
            </p:cNvPicPr>
            <p:nvPr/>
          </p:nvPicPr>
          <p:blipFill>
            <a:blip r:embed="rId7"/>
            <a:stretch>
              <a:fillRect/>
            </a:stretch>
          </p:blipFill>
          <p:spPr>
            <a:xfrm>
              <a:off x="2100136" y="2727335"/>
              <a:ext cx="512064" cy="512064"/>
            </a:xfrm>
            <a:prstGeom prst="rect">
              <a:avLst/>
            </a:prstGeom>
          </p:spPr>
        </p:pic>
        <p:sp>
          <p:nvSpPr>
            <p:cNvPr id="25" name="Text 18"/>
            <p:cNvSpPr/>
            <p:nvPr/>
          </p:nvSpPr>
          <p:spPr>
            <a:xfrm>
              <a:off x="1720660" y="3294263"/>
              <a:ext cx="1271016" cy="493776"/>
            </a:xfrm>
            <a:prstGeom prst="rect">
              <a:avLst/>
            </a:prstGeom>
            <a:noFill/>
            <a:ln/>
          </p:spPr>
          <p:txBody>
            <a:bodyPr wrap="square" lIns="0" tIns="0" rIns="0" bIns="0" rtlCol="0" anchor="t"/>
            <a:lstStyle/>
            <a:p>
              <a:pPr algn="ctr">
                <a:lnSpc>
                  <a:spcPct val="92000"/>
                </a:lnSpc>
              </a:pPr>
              <a:r>
                <a:rPr lang="en-US" sz="1000" b="1">
                  <a:solidFill>
                    <a:srgbClr val="22345A"/>
                  </a:solidFill>
                  <a:latin typeface="Calibri" pitchFamily="34" charset="0"/>
                  <a:ea typeface="Calibri" pitchFamily="34" charset="-122"/>
                  <a:cs typeface="Calibri" pitchFamily="34" charset="-120"/>
                </a:rPr>
                <a:t>PNG</a:t>
              </a:r>
              <a:endParaRPr lang="en-US" sz="1000"/>
            </a:p>
          </p:txBody>
        </p:sp>
      </p:grpSp>
      <p:sp>
        <p:nvSpPr>
          <p:cNvPr id="26" name="Shape 19"/>
          <p:cNvSpPr/>
          <p:nvPr/>
        </p:nvSpPr>
        <p:spPr>
          <a:xfrm>
            <a:off x="2973388" y="2743200"/>
            <a:ext cx="118872" cy="0"/>
          </a:xfrm>
          <a:prstGeom prst="line">
            <a:avLst/>
          </a:prstGeom>
          <a:noFill/>
          <a:ln w="25400">
            <a:solidFill>
              <a:srgbClr val="EE7203"/>
            </a:solidFill>
            <a:prstDash val="solid"/>
            <a:tailEnd type="triangle"/>
          </a:ln>
        </p:spPr>
        <p:txBody>
          <a:bodyPr/>
          <a:lstStyle/>
          <a:p>
            <a:endParaRPr lang="en-US"/>
          </a:p>
        </p:txBody>
      </p:sp>
      <p:grpSp>
        <p:nvGrpSpPr>
          <p:cNvPr id="130" name="Group 129">
            <a:extLst>
              <a:ext uri="{FF2B5EF4-FFF2-40B4-BE49-F238E27FC236}">
                <a16:creationId xmlns:a16="http://schemas.microsoft.com/office/drawing/2014/main" id="{4E670E19-A211-720F-C316-D218353FF4AE}"/>
              </a:ext>
            </a:extLst>
          </p:cNvPr>
          <p:cNvGrpSpPr/>
          <p:nvPr/>
        </p:nvGrpSpPr>
        <p:grpSpPr>
          <a:xfrm>
            <a:off x="1729804" y="3448293"/>
            <a:ext cx="1271016" cy="1207008"/>
            <a:chOff x="1720660" y="3639312"/>
            <a:chExt cx="1271016" cy="1207008"/>
          </a:xfrm>
        </p:grpSpPr>
        <p:sp>
          <p:nvSpPr>
            <p:cNvPr id="27" name="Shape 20"/>
            <p:cNvSpPr/>
            <p:nvPr/>
          </p:nvSpPr>
          <p:spPr>
            <a:xfrm>
              <a:off x="1738948" y="3639312"/>
              <a:ext cx="1234440" cy="987009"/>
            </a:xfrm>
            <a:prstGeom prst="roundRect">
              <a:avLst>
                <a:gd name="adj" fmla="val 6667"/>
              </a:avLst>
            </a:prstGeom>
            <a:solidFill>
              <a:srgbClr val="F3F6FA"/>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28" name="Image 5" descr="icons_d/d_tiff.png"/>
            <p:cNvPicPr>
              <a:picLocks noChangeAspect="1"/>
            </p:cNvPicPr>
            <p:nvPr/>
          </p:nvPicPr>
          <p:blipFill>
            <a:blip r:embed="rId8"/>
            <a:stretch>
              <a:fillRect/>
            </a:stretch>
          </p:blipFill>
          <p:spPr>
            <a:xfrm>
              <a:off x="2100136" y="3785616"/>
              <a:ext cx="512064" cy="512064"/>
            </a:xfrm>
            <a:prstGeom prst="rect">
              <a:avLst/>
            </a:prstGeom>
          </p:spPr>
        </p:pic>
        <p:sp>
          <p:nvSpPr>
            <p:cNvPr id="29" name="Text 21"/>
            <p:cNvSpPr/>
            <p:nvPr/>
          </p:nvSpPr>
          <p:spPr>
            <a:xfrm>
              <a:off x="1720660" y="4352544"/>
              <a:ext cx="1271016" cy="493776"/>
            </a:xfrm>
            <a:prstGeom prst="rect">
              <a:avLst/>
            </a:prstGeom>
            <a:noFill/>
            <a:ln/>
          </p:spPr>
          <p:txBody>
            <a:bodyPr wrap="square" lIns="0" tIns="0" rIns="0" bIns="0" rtlCol="0" anchor="t"/>
            <a:lstStyle/>
            <a:p>
              <a:pPr algn="ctr">
                <a:lnSpc>
                  <a:spcPct val="92000"/>
                </a:lnSpc>
              </a:pPr>
              <a:r>
                <a:rPr lang="en-US" sz="1000" b="1">
                  <a:solidFill>
                    <a:srgbClr val="22345A"/>
                  </a:solidFill>
                  <a:latin typeface="Calibri" pitchFamily="34" charset="0"/>
                  <a:ea typeface="Calibri" pitchFamily="34" charset="-122"/>
                  <a:cs typeface="Calibri" pitchFamily="34" charset="-120"/>
                </a:rPr>
                <a:t>TIFF</a:t>
              </a:r>
              <a:endParaRPr lang="en-US" sz="1000"/>
            </a:p>
          </p:txBody>
        </p:sp>
      </p:grpSp>
      <p:sp>
        <p:nvSpPr>
          <p:cNvPr id="30" name="Shape 22"/>
          <p:cNvSpPr/>
          <p:nvPr/>
        </p:nvSpPr>
        <p:spPr>
          <a:xfrm>
            <a:off x="2973388" y="4279392"/>
            <a:ext cx="118872" cy="0"/>
          </a:xfrm>
          <a:prstGeom prst="line">
            <a:avLst/>
          </a:prstGeom>
          <a:noFill/>
          <a:ln w="25400">
            <a:solidFill>
              <a:srgbClr val="EE7203"/>
            </a:solidFill>
            <a:prstDash val="solid"/>
            <a:tailEnd type="triangle"/>
          </a:ln>
        </p:spPr>
        <p:txBody>
          <a:bodyPr/>
          <a:lstStyle/>
          <a:p>
            <a:endParaRPr lang="en-US"/>
          </a:p>
        </p:txBody>
      </p:sp>
      <p:grpSp>
        <p:nvGrpSpPr>
          <p:cNvPr id="131" name="Group 130">
            <a:extLst>
              <a:ext uri="{FF2B5EF4-FFF2-40B4-BE49-F238E27FC236}">
                <a16:creationId xmlns:a16="http://schemas.microsoft.com/office/drawing/2014/main" id="{6137DECC-7565-FD5C-FFBA-09BE7DDD2D2C}"/>
              </a:ext>
            </a:extLst>
          </p:cNvPr>
          <p:cNvGrpSpPr/>
          <p:nvPr/>
        </p:nvGrpSpPr>
        <p:grpSpPr>
          <a:xfrm>
            <a:off x="1720660" y="4591293"/>
            <a:ext cx="1271016" cy="1207008"/>
            <a:chOff x="1720660" y="5175504"/>
            <a:chExt cx="1271016" cy="1207008"/>
          </a:xfrm>
        </p:grpSpPr>
        <p:sp>
          <p:nvSpPr>
            <p:cNvPr id="31" name="Shape 23"/>
            <p:cNvSpPr/>
            <p:nvPr/>
          </p:nvSpPr>
          <p:spPr>
            <a:xfrm>
              <a:off x="1738948" y="5175504"/>
              <a:ext cx="1234440" cy="989903"/>
            </a:xfrm>
            <a:prstGeom prst="roundRect">
              <a:avLst>
                <a:gd name="adj" fmla="val 6667"/>
              </a:avLst>
            </a:prstGeom>
            <a:solidFill>
              <a:srgbClr val="F3F6FA"/>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32" name="Image 6" descr="icons_d/d_jpg.png"/>
            <p:cNvPicPr>
              <a:picLocks noChangeAspect="1"/>
            </p:cNvPicPr>
            <p:nvPr/>
          </p:nvPicPr>
          <p:blipFill>
            <a:blip r:embed="rId9"/>
            <a:stretch>
              <a:fillRect/>
            </a:stretch>
          </p:blipFill>
          <p:spPr>
            <a:xfrm>
              <a:off x="2100136" y="5303520"/>
              <a:ext cx="512064" cy="512064"/>
            </a:xfrm>
            <a:prstGeom prst="rect">
              <a:avLst/>
            </a:prstGeom>
          </p:spPr>
        </p:pic>
        <p:sp>
          <p:nvSpPr>
            <p:cNvPr id="33" name="Text 24"/>
            <p:cNvSpPr/>
            <p:nvPr/>
          </p:nvSpPr>
          <p:spPr>
            <a:xfrm>
              <a:off x="1720660" y="5888736"/>
              <a:ext cx="1271016" cy="493776"/>
            </a:xfrm>
            <a:prstGeom prst="rect">
              <a:avLst/>
            </a:prstGeom>
            <a:noFill/>
            <a:ln/>
          </p:spPr>
          <p:txBody>
            <a:bodyPr wrap="square" lIns="0" tIns="0" rIns="0" bIns="0" rtlCol="0" anchor="t"/>
            <a:lstStyle/>
            <a:p>
              <a:pPr algn="ctr">
                <a:lnSpc>
                  <a:spcPct val="92000"/>
                </a:lnSpc>
              </a:pPr>
              <a:r>
                <a:rPr lang="en-US" sz="1000" b="1">
                  <a:solidFill>
                    <a:srgbClr val="22345A"/>
                  </a:solidFill>
                  <a:latin typeface="Calibri" pitchFamily="34" charset="0"/>
                  <a:ea typeface="Calibri" pitchFamily="34" charset="-122"/>
                  <a:cs typeface="Calibri" pitchFamily="34" charset="-120"/>
                </a:rPr>
                <a:t>JPEG</a:t>
              </a:r>
              <a:endParaRPr lang="en-US" sz="1000"/>
            </a:p>
          </p:txBody>
        </p:sp>
      </p:grpSp>
      <p:sp>
        <p:nvSpPr>
          <p:cNvPr id="34" name="Shape 25"/>
          <p:cNvSpPr/>
          <p:nvPr/>
        </p:nvSpPr>
        <p:spPr>
          <a:xfrm>
            <a:off x="2973388" y="5815584"/>
            <a:ext cx="118872" cy="0"/>
          </a:xfrm>
          <a:prstGeom prst="line">
            <a:avLst/>
          </a:prstGeom>
          <a:noFill/>
          <a:ln w="25400">
            <a:solidFill>
              <a:srgbClr val="EE7203"/>
            </a:solidFill>
            <a:prstDash val="solid"/>
            <a:tailEnd type="triangle"/>
          </a:ln>
        </p:spPr>
        <p:txBody>
          <a:bodyPr/>
          <a:lstStyle/>
          <a:p>
            <a:endParaRPr lang="en-US"/>
          </a:p>
        </p:txBody>
      </p:sp>
      <p:sp>
        <p:nvSpPr>
          <p:cNvPr id="35" name="Shape 26"/>
          <p:cNvSpPr/>
          <p:nvPr/>
        </p:nvSpPr>
        <p:spPr>
          <a:xfrm>
            <a:off x="3110548" y="530352"/>
            <a:ext cx="5989320" cy="6217920"/>
          </a:xfrm>
          <a:prstGeom prst="roundRect">
            <a:avLst>
              <a:gd name="adj" fmla="val 1679"/>
            </a:avLst>
          </a:prstGeom>
          <a:solidFill>
            <a:srgbClr val="EEF3F9"/>
          </a:solidFill>
          <a:ln w="12700">
            <a:solidFill>
              <a:srgbClr val="CBD7E6"/>
            </a:solidFill>
            <a:prstDash val="solid"/>
          </a:ln>
          <a:effectLst>
            <a:outerShdw blurRad="76200" dist="38100" dir="5400000" algn="bl" rotWithShape="0">
              <a:srgbClr val="BAC3D2">
                <a:alpha val="45000"/>
              </a:srgbClr>
            </a:outerShdw>
          </a:effectLst>
        </p:spPr>
        <p:txBody>
          <a:bodyPr/>
          <a:lstStyle/>
          <a:p>
            <a:endParaRPr lang="en-US"/>
          </a:p>
        </p:txBody>
      </p:sp>
      <p:sp>
        <p:nvSpPr>
          <p:cNvPr id="36" name="Shape 27"/>
          <p:cNvSpPr/>
          <p:nvPr/>
        </p:nvSpPr>
        <p:spPr>
          <a:xfrm>
            <a:off x="3247708" y="658368"/>
            <a:ext cx="5715000" cy="896112"/>
          </a:xfrm>
          <a:prstGeom prst="roundRect">
            <a:avLst>
              <a:gd name="adj" fmla="val 9184"/>
            </a:avLst>
          </a:prstGeom>
          <a:solidFill>
            <a:srgbClr val="FFFFFF"/>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sp>
        <p:nvSpPr>
          <p:cNvPr id="38" name="Text 28"/>
          <p:cNvSpPr/>
          <p:nvPr/>
        </p:nvSpPr>
        <p:spPr>
          <a:xfrm>
            <a:off x="4014280" y="658368"/>
            <a:ext cx="1191768" cy="896112"/>
          </a:xfrm>
          <a:prstGeom prst="rect">
            <a:avLst/>
          </a:prstGeom>
          <a:noFill/>
          <a:ln/>
        </p:spPr>
        <p:txBody>
          <a:bodyPr wrap="square" lIns="0" tIns="0" rIns="0" bIns="0" rtlCol="0" anchor="ctr"/>
          <a:lstStyle/>
          <a:p>
            <a:pPr>
              <a:lnSpc>
                <a:spcPct val="92000"/>
              </a:lnSpc>
            </a:pPr>
            <a:r>
              <a:rPr lang="en-US" sz="950" b="1">
                <a:solidFill>
                  <a:srgbClr val="22345A"/>
                </a:solidFill>
                <a:latin typeface="Calibri" pitchFamily="34" charset="0"/>
                <a:ea typeface="Calibri" pitchFamily="34" charset="-122"/>
                <a:cs typeface="Calibri" pitchFamily="34" charset="-120"/>
              </a:rPr>
              <a:t>AWS / Azure</a:t>
            </a:r>
            <a:endParaRPr lang="en-US" sz="950"/>
          </a:p>
        </p:txBody>
      </p:sp>
      <p:pic>
        <p:nvPicPr>
          <p:cNvPr id="39" name="Image 8" descr="icons_d/d_report.png"/>
          <p:cNvPicPr>
            <a:picLocks noChangeAspect="1"/>
          </p:cNvPicPr>
          <p:nvPr/>
        </p:nvPicPr>
        <p:blipFill>
          <a:blip r:embed="rId10"/>
          <a:stretch>
            <a:fillRect/>
          </a:stretch>
        </p:blipFill>
        <p:spPr>
          <a:xfrm>
            <a:off x="5299012" y="886968"/>
            <a:ext cx="438912" cy="438912"/>
          </a:xfrm>
          <a:prstGeom prst="rect">
            <a:avLst/>
          </a:prstGeom>
        </p:spPr>
      </p:pic>
      <p:sp>
        <p:nvSpPr>
          <p:cNvPr id="40" name="Text 29"/>
          <p:cNvSpPr/>
          <p:nvPr/>
        </p:nvSpPr>
        <p:spPr>
          <a:xfrm>
            <a:off x="5811076" y="658368"/>
            <a:ext cx="1191768" cy="896112"/>
          </a:xfrm>
          <a:prstGeom prst="rect">
            <a:avLst/>
          </a:prstGeom>
          <a:noFill/>
          <a:ln/>
        </p:spPr>
        <p:txBody>
          <a:bodyPr wrap="square" lIns="0" tIns="0" rIns="0" bIns="0" rtlCol="0" anchor="ctr"/>
          <a:lstStyle/>
          <a:p>
            <a:pPr>
              <a:lnSpc>
                <a:spcPct val="92000"/>
              </a:lnSpc>
            </a:pPr>
            <a:r>
              <a:rPr lang="en-US" sz="950" b="1">
                <a:solidFill>
                  <a:srgbClr val="22345A"/>
                </a:solidFill>
                <a:latin typeface="Calibri" pitchFamily="34" charset="0"/>
                <a:ea typeface="Calibri" pitchFamily="34" charset="-122"/>
                <a:cs typeface="Calibri" pitchFamily="34" charset="-120"/>
              </a:rPr>
              <a:t>Auto Report Creation</a:t>
            </a:r>
            <a:endParaRPr lang="en-US" sz="950"/>
          </a:p>
        </p:txBody>
      </p:sp>
      <p:pic>
        <p:nvPicPr>
          <p:cNvPr id="41" name="Image 9" descr="icons_d/d_dash.png"/>
          <p:cNvPicPr>
            <a:picLocks noChangeAspect="1"/>
          </p:cNvPicPr>
          <p:nvPr/>
        </p:nvPicPr>
        <p:blipFill>
          <a:blip r:embed="rId11"/>
          <a:stretch>
            <a:fillRect/>
          </a:stretch>
        </p:blipFill>
        <p:spPr>
          <a:xfrm>
            <a:off x="7204012" y="886968"/>
            <a:ext cx="438912" cy="438912"/>
          </a:xfrm>
          <a:prstGeom prst="rect">
            <a:avLst/>
          </a:prstGeom>
        </p:spPr>
      </p:pic>
      <p:sp>
        <p:nvSpPr>
          <p:cNvPr id="42" name="Text 30"/>
          <p:cNvSpPr/>
          <p:nvPr/>
        </p:nvSpPr>
        <p:spPr>
          <a:xfrm>
            <a:off x="7716076" y="658368"/>
            <a:ext cx="1191768" cy="896112"/>
          </a:xfrm>
          <a:prstGeom prst="rect">
            <a:avLst/>
          </a:prstGeom>
          <a:noFill/>
          <a:ln/>
        </p:spPr>
        <p:txBody>
          <a:bodyPr wrap="square" lIns="0" tIns="0" rIns="0" bIns="0" rtlCol="0" anchor="ctr"/>
          <a:lstStyle/>
          <a:p>
            <a:pPr>
              <a:lnSpc>
                <a:spcPct val="92000"/>
              </a:lnSpc>
            </a:pPr>
            <a:r>
              <a:rPr lang="en-US" sz="950" b="1">
                <a:solidFill>
                  <a:srgbClr val="22345A"/>
                </a:solidFill>
                <a:latin typeface="Calibri" pitchFamily="34" charset="0"/>
                <a:ea typeface="Calibri" pitchFamily="34" charset="-122"/>
                <a:cs typeface="Calibri" pitchFamily="34" charset="-120"/>
              </a:rPr>
              <a:t>Dashboard &amp; Progress Reporting</a:t>
            </a:r>
            <a:endParaRPr lang="en-US" sz="950"/>
          </a:p>
        </p:txBody>
      </p:sp>
      <p:sp>
        <p:nvSpPr>
          <p:cNvPr id="43" name="Shape 31"/>
          <p:cNvSpPr/>
          <p:nvPr/>
        </p:nvSpPr>
        <p:spPr>
          <a:xfrm>
            <a:off x="3247708" y="1719072"/>
            <a:ext cx="1051560" cy="3063240"/>
          </a:xfrm>
          <a:prstGeom prst="roundRect">
            <a:avLst>
              <a:gd name="adj" fmla="val 7826"/>
            </a:avLst>
          </a:prstGeom>
          <a:solidFill>
            <a:srgbClr val="FFFFFF"/>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44" name="Image 10" descr="icons_d/d_ai.png"/>
          <p:cNvPicPr>
            <a:picLocks noChangeAspect="1"/>
          </p:cNvPicPr>
          <p:nvPr/>
        </p:nvPicPr>
        <p:blipFill>
          <a:blip r:embed="rId12"/>
          <a:stretch>
            <a:fillRect/>
          </a:stretch>
        </p:blipFill>
        <p:spPr>
          <a:xfrm>
            <a:off x="3517456" y="2094519"/>
            <a:ext cx="512064" cy="512064"/>
          </a:xfrm>
          <a:prstGeom prst="rect">
            <a:avLst/>
          </a:prstGeom>
        </p:spPr>
      </p:pic>
      <p:sp>
        <p:nvSpPr>
          <p:cNvPr id="45" name="Text 32"/>
          <p:cNvSpPr/>
          <p:nvPr/>
        </p:nvSpPr>
        <p:spPr>
          <a:xfrm>
            <a:off x="3247708" y="2643159"/>
            <a:ext cx="1051560" cy="274320"/>
          </a:xfrm>
          <a:prstGeom prst="rect">
            <a:avLst/>
          </a:prstGeom>
          <a:noFill/>
          <a:ln/>
        </p:spPr>
        <p:txBody>
          <a:bodyPr wrap="square" lIns="0" tIns="0" rIns="0" bIns="0" rtlCol="0" anchor="ctr"/>
          <a:lstStyle/>
          <a:p>
            <a:pPr algn="ctr"/>
            <a:r>
              <a:rPr lang="en-US" sz="1400" b="1">
                <a:solidFill>
                  <a:srgbClr val="20304F"/>
                </a:solidFill>
                <a:latin typeface="Calibri" pitchFamily="34" charset="0"/>
                <a:ea typeface="Calibri" pitchFamily="34" charset="-122"/>
                <a:cs typeface="Calibri" pitchFamily="34" charset="-120"/>
              </a:rPr>
              <a:t>AI</a:t>
            </a:r>
            <a:endParaRPr lang="en-US" sz="1400"/>
          </a:p>
        </p:txBody>
      </p:sp>
      <p:sp>
        <p:nvSpPr>
          <p:cNvPr id="46" name="Text 33"/>
          <p:cNvSpPr/>
          <p:nvPr/>
        </p:nvSpPr>
        <p:spPr>
          <a:xfrm>
            <a:off x="3311863" y="3145536"/>
            <a:ext cx="905256" cy="1920240"/>
          </a:xfrm>
          <a:prstGeom prst="rect">
            <a:avLst/>
          </a:prstGeom>
          <a:noFill/>
          <a:ln/>
        </p:spPr>
        <p:txBody>
          <a:bodyPr wrap="square" lIns="0" tIns="0" rIns="0" bIns="0" rtlCol="0" anchor="t"/>
          <a:lstStyle/>
          <a:p>
            <a:pPr algn="ctr">
              <a:lnSpc>
                <a:spcPct val="102000"/>
              </a:lnSpc>
            </a:pPr>
            <a:r>
              <a:rPr lang="en-US" sz="800">
                <a:solidFill>
                  <a:srgbClr val="58616F"/>
                </a:solidFill>
                <a:latin typeface="Calibri" pitchFamily="34" charset="0"/>
                <a:ea typeface="Calibri" pitchFamily="34" charset="-122"/>
                <a:cs typeface="Calibri" pitchFamily="34" charset="-120"/>
              </a:rPr>
              <a:t>Internal algorithms processing multiple AI algorithms running in the background</a:t>
            </a:r>
            <a:endParaRPr lang="en-US" sz="800"/>
          </a:p>
        </p:txBody>
      </p:sp>
      <p:sp>
        <p:nvSpPr>
          <p:cNvPr id="47" name="Shape 34"/>
          <p:cNvSpPr/>
          <p:nvPr/>
        </p:nvSpPr>
        <p:spPr>
          <a:xfrm>
            <a:off x="4445572" y="1719072"/>
            <a:ext cx="4517136" cy="3063240"/>
          </a:xfrm>
          <a:prstGeom prst="roundRect">
            <a:avLst>
              <a:gd name="adj" fmla="val 2687"/>
            </a:avLst>
          </a:prstGeom>
          <a:solidFill>
            <a:srgbClr val="FFFFFF"/>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sp>
        <p:nvSpPr>
          <p:cNvPr id="48" name="Text 35"/>
          <p:cNvSpPr/>
          <p:nvPr/>
        </p:nvSpPr>
        <p:spPr>
          <a:xfrm>
            <a:off x="4486644" y="1773936"/>
            <a:ext cx="4517136" cy="256032"/>
          </a:xfrm>
          <a:prstGeom prst="rect">
            <a:avLst/>
          </a:prstGeom>
          <a:noFill/>
          <a:ln/>
        </p:spPr>
        <p:txBody>
          <a:bodyPr wrap="square" lIns="0" tIns="0" rIns="0" bIns="0" rtlCol="0" anchor="ctr"/>
          <a:lstStyle/>
          <a:p>
            <a:pPr algn="ctr"/>
            <a:r>
              <a:rPr lang="en-US" sz="1300" b="1">
                <a:solidFill>
                  <a:srgbClr val="20304F"/>
                </a:solidFill>
                <a:latin typeface="Calibri" pitchFamily="34" charset="0"/>
                <a:ea typeface="Calibri" pitchFamily="34" charset="-122"/>
                <a:cs typeface="Calibri" pitchFamily="34" charset="-120"/>
              </a:rPr>
              <a:t>PNID.IO Application</a:t>
            </a:r>
            <a:endParaRPr lang="en-US" sz="1300"/>
          </a:p>
        </p:txBody>
      </p:sp>
      <p:sp>
        <p:nvSpPr>
          <p:cNvPr id="49" name="Text 36"/>
          <p:cNvSpPr/>
          <p:nvPr/>
        </p:nvSpPr>
        <p:spPr>
          <a:xfrm>
            <a:off x="4463860" y="2002536"/>
            <a:ext cx="4517136" cy="201168"/>
          </a:xfrm>
          <a:prstGeom prst="rect">
            <a:avLst/>
          </a:prstGeom>
          <a:noFill/>
          <a:ln/>
        </p:spPr>
        <p:txBody>
          <a:bodyPr wrap="square" lIns="0" tIns="0" rIns="0" bIns="0" rtlCol="0" anchor="ctr"/>
          <a:lstStyle/>
          <a:p>
            <a:pPr algn="ctr"/>
            <a:r>
              <a:rPr lang="en-US" sz="1000" b="1" i="1">
                <a:solidFill>
                  <a:srgbClr val="EE7203"/>
                </a:solidFill>
                <a:latin typeface="Calibri" pitchFamily="34" charset="0"/>
                <a:ea typeface="Calibri" pitchFamily="34" charset="-122"/>
                <a:cs typeface="Calibri" pitchFamily="34" charset="-120"/>
              </a:rPr>
              <a:t>PNID's 4C Framework</a:t>
            </a:r>
            <a:endParaRPr lang="en-US" sz="1000"/>
          </a:p>
        </p:txBody>
      </p:sp>
      <p:pic>
        <p:nvPicPr>
          <p:cNvPr id="50" name="Image 11" descr="icons_d/d_symbols.png"/>
          <p:cNvPicPr>
            <a:picLocks noChangeAspect="1"/>
          </p:cNvPicPr>
          <p:nvPr/>
        </p:nvPicPr>
        <p:blipFill>
          <a:blip r:embed="rId13"/>
          <a:stretch>
            <a:fillRect/>
          </a:stretch>
        </p:blipFill>
        <p:spPr>
          <a:xfrm>
            <a:off x="5015548" y="2286000"/>
            <a:ext cx="365760" cy="365760"/>
          </a:xfrm>
          <a:prstGeom prst="rect">
            <a:avLst/>
          </a:prstGeom>
        </p:spPr>
      </p:pic>
      <p:sp>
        <p:nvSpPr>
          <p:cNvPr id="51" name="Text 37"/>
          <p:cNvSpPr/>
          <p:nvPr/>
        </p:nvSpPr>
        <p:spPr>
          <a:xfrm>
            <a:off x="4445572" y="2688336"/>
            <a:ext cx="1505712" cy="219456"/>
          </a:xfrm>
          <a:prstGeom prst="rect">
            <a:avLst/>
          </a:prstGeom>
          <a:noFill/>
          <a:ln/>
        </p:spPr>
        <p:txBody>
          <a:bodyPr wrap="square" lIns="0" tIns="0" rIns="0" bIns="0" rtlCol="0" anchor="ctr"/>
          <a:lstStyle/>
          <a:p>
            <a:pPr algn="ctr"/>
            <a:r>
              <a:rPr lang="en-US" sz="1050" b="1">
                <a:solidFill>
                  <a:srgbClr val="22345A"/>
                </a:solidFill>
                <a:latin typeface="Calibri" pitchFamily="34" charset="0"/>
                <a:ea typeface="Calibri" pitchFamily="34" charset="-122"/>
                <a:cs typeface="Calibri" pitchFamily="34" charset="-120"/>
              </a:rPr>
              <a:t>Symbols</a:t>
            </a:r>
            <a:endParaRPr lang="en-US" sz="1050"/>
          </a:p>
        </p:txBody>
      </p:sp>
      <p:pic>
        <p:nvPicPr>
          <p:cNvPr id="52" name="Image 12" descr="icons_d/d_check.png"/>
          <p:cNvPicPr>
            <a:picLocks noChangeAspect="1"/>
          </p:cNvPicPr>
          <p:nvPr/>
        </p:nvPicPr>
        <p:blipFill>
          <a:blip r:embed="rId14"/>
          <a:stretch>
            <a:fillRect/>
          </a:stretch>
        </p:blipFill>
        <p:spPr>
          <a:xfrm>
            <a:off x="4555300" y="2990088"/>
            <a:ext cx="100584" cy="100584"/>
          </a:xfrm>
          <a:prstGeom prst="rect">
            <a:avLst/>
          </a:prstGeom>
        </p:spPr>
      </p:pic>
      <p:sp>
        <p:nvSpPr>
          <p:cNvPr id="53" name="Text 38"/>
          <p:cNvSpPr/>
          <p:nvPr/>
        </p:nvSpPr>
        <p:spPr>
          <a:xfrm>
            <a:off x="4701604" y="2953512"/>
            <a:ext cx="1176528" cy="365760"/>
          </a:xfrm>
          <a:prstGeom prst="rect">
            <a:avLst/>
          </a:prstGeom>
          <a:noFill/>
          <a:ln/>
        </p:spPr>
        <p:txBody>
          <a:bodyPr wrap="square" lIns="0" tIns="0" rIns="0" bIns="0" rtlCol="0" anchor="t"/>
          <a:lstStyle/>
          <a:p>
            <a:pPr>
              <a:lnSpc>
                <a:spcPct val="90000"/>
              </a:lnSpc>
            </a:pPr>
            <a:r>
              <a:rPr lang="en-US" sz="660">
                <a:solidFill>
                  <a:srgbClr val="58616F"/>
                </a:solidFill>
                <a:latin typeface="Calibri" pitchFamily="34" charset="0"/>
                <a:ea typeface="Calibri" pitchFamily="34" charset="-122"/>
                <a:cs typeface="Calibri" pitchFamily="34" charset="-120"/>
              </a:rPr>
              <a:t>Generates Symbol List</a:t>
            </a:r>
            <a:endParaRPr lang="en-US" sz="660"/>
          </a:p>
        </p:txBody>
      </p:sp>
      <p:pic>
        <p:nvPicPr>
          <p:cNvPr id="54" name="Image 13" descr="icons_d/d_check.png"/>
          <p:cNvPicPr>
            <a:picLocks noChangeAspect="1"/>
          </p:cNvPicPr>
          <p:nvPr/>
        </p:nvPicPr>
        <p:blipFill>
          <a:blip r:embed="rId14"/>
          <a:stretch>
            <a:fillRect/>
          </a:stretch>
        </p:blipFill>
        <p:spPr>
          <a:xfrm>
            <a:off x="4555300" y="3172968"/>
            <a:ext cx="100584" cy="100584"/>
          </a:xfrm>
          <a:prstGeom prst="rect">
            <a:avLst/>
          </a:prstGeom>
        </p:spPr>
      </p:pic>
      <p:sp>
        <p:nvSpPr>
          <p:cNvPr id="55" name="Text 39"/>
          <p:cNvSpPr/>
          <p:nvPr/>
        </p:nvSpPr>
        <p:spPr>
          <a:xfrm>
            <a:off x="4701604" y="3136392"/>
            <a:ext cx="1176528" cy="365760"/>
          </a:xfrm>
          <a:prstGeom prst="rect">
            <a:avLst/>
          </a:prstGeom>
          <a:noFill/>
          <a:ln/>
        </p:spPr>
        <p:txBody>
          <a:bodyPr wrap="square" lIns="0" tIns="0" rIns="0" bIns="0" rtlCol="0" anchor="t"/>
          <a:lstStyle/>
          <a:p>
            <a:pPr>
              <a:lnSpc>
                <a:spcPct val="90000"/>
              </a:lnSpc>
            </a:pPr>
            <a:r>
              <a:rPr lang="en-US" sz="660">
                <a:solidFill>
                  <a:srgbClr val="58616F"/>
                </a:solidFill>
                <a:latin typeface="Calibri" pitchFamily="34" charset="0"/>
                <a:ea typeface="Calibri" pitchFamily="34" charset="-122"/>
                <a:cs typeface="Calibri" pitchFamily="34" charset="-120"/>
              </a:rPr>
              <a:t>Data Visible on Dashboard</a:t>
            </a:r>
            <a:endParaRPr lang="en-US" sz="660"/>
          </a:p>
        </p:txBody>
      </p:sp>
      <p:pic>
        <p:nvPicPr>
          <p:cNvPr id="56" name="Image 14" descr="icons_d/d_check.png"/>
          <p:cNvPicPr>
            <a:picLocks noChangeAspect="1"/>
          </p:cNvPicPr>
          <p:nvPr/>
        </p:nvPicPr>
        <p:blipFill>
          <a:blip r:embed="rId14"/>
          <a:stretch>
            <a:fillRect/>
          </a:stretch>
        </p:blipFill>
        <p:spPr>
          <a:xfrm>
            <a:off x="4555300" y="3355848"/>
            <a:ext cx="100584" cy="100584"/>
          </a:xfrm>
          <a:prstGeom prst="rect">
            <a:avLst/>
          </a:prstGeom>
        </p:spPr>
      </p:pic>
      <p:sp>
        <p:nvSpPr>
          <p:cNvPr id="57" name="Text 40"/>
          <p:cNvSpPr/>
          <p:nvPr/>
        </p:nvSpPr>
        <p:spPr>
          <a:xfrm>
            <a:off x="4701604" y="3319272"/>
            <a:ext cx="1176528" cy="365760"/>
          </a:xfrm>
          <a:prstGeom prst="rect">
            <a:avLst/>
          </a:prstGeom>
          <a:noFill/>
          <a:ln/>
        </p:spPr>
        <p:txBody>
          <a:bodyPr wrap="square" lIns="0" tIns="0" rIns="0" bIns="0" rtlCol="0" anchor="t"/>
          <a:lstStyle/>
          <a:p>
            <a:pPr>
              <a:lnSpc>
                <a:spcPct val="90000"/>
              </a:lnSpc>
            </a:pPr>
            <a:r>
              <a:rPr lang="en-US" sz="660">
                <a:solidFill>
                  <a:srgbClr val="58616F"/>
                </a:solidFill>
                <a:latin typeface="Calibri" pitchFamily="34" charset="0"/>
                <a:ea typeface="Calibri" pitchFamily="34" charset="-122"/>
                <a:cs typeface="Calibri" pitchFamily="34" charset="-120"/>
              </a:rPr>
              <a:t>Tag List Generated</a:t>
            </a:r>
            <a:endParaRPr lang="en-US" sz="660"/>
          </a:p>
        </p:txBody>
      </p:sp>
      <p:pic>
        <p:nvPicPr>
          <p:cNvPr id="58" name="Image 15" descr="icons_d/d_check.png"/>
          <p:cNvPicPr>
            <a:picLocks noChangeAspect="1"/>
          </p:cNvPicPr>
          <p:nvPr/>
        </p:nvPicPr>
        <p:blipFill>
          <a:blip r:embed="rId14"/>
          <a:stretch>
            <a:fillRect/>
          </a:stretch>
        </p:blipFill>
        <p:spPr>
          <a:xfrm>
            <a:off x="4555300" y="3538728"/>
            <a:ext cx="100584" cy="100584"/>
          </a:xfrm>
          <a:prstGeom prst="rect">
            <a:avLst/>
          </a:prstGeom>
        </p:spPr>
      </p:pic>
      <p:sp>
        <p:nvSpPr>
          <p:cNvPr id="59" name="Text 41"/>
          <p:cNvSpPr/>
          <p:nvPr/>
        </p:nvSpPr>
        <p:spPr>
          <a:xfrm>
            <a:off x="4701604" y="3502152"/>
            <a:ext cx="1176528" cy="365760"/>
          </a:xfrm>
          <a:prstGeom prst="rect">
            <a:avLst/>
          </a:prstGeom>
          <a:noFill/>
          <a:ln/>
        </p:spPr>
        <p:txBody>
          <a:bodyPr wrap="square" lIns="0" tIns="0" rIns="0" bIns="0" rtlCol="0" anchor="t"/>
          <a:lstStyle/>
          <a:p>
            <a:pPr>
              <a:lnSpc>
                <a:spcPct val="90000"/>
              </a:lnSpc>
            </a:pPr>
            <a:r>
              <a:rPr lang="en-US" sz="660">
                <a:solidFill>
                  <a:srgbClr val="58616F"/>
                </a:solidFill>
                <a:latin typeface="Calibri" pitchFamily="34" charset="0"/>
                <a:ea typeface="Calibri" pitchFamily="34" charset="-122"/>
                <a:cs typeface="Calibri" pitchFamily="34" charset="-120"/>
              </a:rPr>
              <a:t>All Symbol Properties Available</a:t>
            </a:r>
            <a:endParaRPr lang="en-US" sz="660"/>
          </a:p>
        </p:txBody>
      </p:sp>
      <p:pic>
        <p:nvPicPr>
          <p:cNvPr id="60" name="Image 16" descr="icons_d/d_lines.png"/>
          <p:cNvPicPr>
            <a:picLocks noChangeAspect="1"/>
          </p:cNvPicPr>
          <p:nvPr/>
        </p:nvPicPr>
        <p:blipFill>
          <a:blip r:embed="rId15"/>
          <a:stretch>
            <a:fillRect/>
          </a:stretch>
        </p:blipFill>
        <p:spPr>
          <a:xfrm>
            <a:off x="6521260" y="2286000"/>
            <a:ext cx="365760" cy="365760"/>
          </a:xfrm>
          <a:prstGeom prst="rect">
            <a:avLst/>
          </a:prstGeom>
        </p:spPr>
      </p:pic>
      <p:sp>
        <p:nvSpPr>
          <p:cNvPr id="61" name="Text 42"/>
          <p:cNvSpPr/>
          <p:nvPr/>
        </p:nvSpPr>
        <p:spPr>
          <a:xfrm>
            <a:off x="5951284" y="2688336"/>
            <a:ext cx="1505712" cy="219456"/>
          </a:xfrm>
          <a:prstGeom prst="rect">
            <a:avLst/>
          </a:prstGeom>
          <a:noFill/>
          <a:ln/>
        </p:spPr>
        <p:txBody>
          <a:bodyPr wrap="square" lIns="0" tIns="0" rIns="0" bIns="0" rtlCol="0" anchor="ctr"/>
          <a:lstStyle/>
          <a:p>
            <a:pPr algn="ctr"/>
            <a:r>
              <a:rPr lang="en-US" sz="1050" b="1">
                <a:solidFill>
                  <a:srgbClr val="22345A"/>
                </a:solidFill>
                <a:latin typeface="Calibri" pitchFamily="34" charset="0"/>
                <a:ea typeface="Calibri" pitchFamily="34" charset="-122"/>
                <a:cs typeface="Calibri" pitchFamily="34" charset="-120"/>
              </a:rPr>
              <a:t>Lines</a:t>
            </a:r>
            <a:endParaRPr lang="en-US" sz="1050"/>
          </a:p>
        </p:txBody>
      </p:sp>
      <p:pic>
        <p:nvPicPr>
          <p:cNvPr id="62" name="Image 17" descr="icons_d/d_check.png"/>
          <p:cNvPicPr>
            <a:picLocks noChangeAspect="1"/>
          </p:cNvPicPr>
          <p:nvPr/>
        </p:nvPicPr>
        <p:blipFill>
          <a:blip r:embed="rId14"/>
          <a:stretch>
            <a:fillRect/>
          </a:stretch>
        </p:blipFill>
        <p:spPr>
          <a:xfrm>
            <a:off x="6061012" y="2990088"/>
            <a:ext cx="100584" cy="100584"/>
          </a:xfrm>
          <a:prstGeom prst="rect">
            <a:avLst/>
          </a:prstGeom>
        </p:spPr>
      </p:pic>
      <p:sp>
        <p:nvSpPr>
          <p:cNvPr id="63" name="Text 43"/>
          <p:cNvSpPr/>
          <p:nvPr/>
        </p:nvSpPr>
        <p:spPr>
          <a:xfrm>
            <a:off x="6216313" y="2990088"/>
            <a:ext cx="1176528" cy="365760"/>
          </a:xfrm>
          <a:prstGeom prst="rect">
            <a:avLst/>
          </a:prstGeom>
          <a:noFill/>
          <a:ln/>
        </p:spPr>
        <p:txBody>
          <a:bodyPr wrap="square" lIns="0" tIns="0" rIns="0" bIns="0" rtlCol="0" anchor="t"/>
          <a:lstStyle/>
          <a:p>
            <a:pPr>
              <a:lnSpc>
                <a:spcPct val="90000"/>
              </a:lnSpc>
            </a:pPr>
            <a:r>
              <a:rPr lang="en-US" sz="660">
                <a:solidFill>
                  <a:srgbClr val="58616F"/>
                </a:solidFill>
                <a:latin typeface="Calibri" pitchFamily="34" charset="0"/>
                <a:ea typeface="Calibri" pitchFamily="34" charset="-122"/>
                <a:cs typeface="Calibri" pitchFamily="34" charset="-120"/>
              </a:rPr>
              <a:t>Line List Available on Line Lounge</a:t>
            </a:r>
            <a:endParaRPr lang="en-US" sz="660"/>
          </a:p>
        </p:txBody>
      </p:sp>
      <p:pic>
        <p:nvPicPr>
          <p:cNvPr id="64" name="Image 18" descr="icons_d/d_check.png"/>
          <p:cNvPicPr>
            <a:picLocks noChangeAspect="1"/>
          </p:cNvPicPr>
          <p:nvPr/>
        </p:nvPicPr>
        <p:blipFill>
          <a:blip r:embed="rId14"/>
          <a:stretch>
            <a:fillRect/>
          </a:stretch>
        </p:blipFill>
        <p:spPr>
          <a:xfrm>
            <a:off x="6061012" y="3300984"/>
            <a:ext cx="100584" cy="100584"/>
          </a:xfrm>
          <a:prstGeom prst="rect">
            <a:avLst/>
          </a:prstGeom>
        </p:spPr>
      </p:pic>
      <p:sp>
        <p:nvSpPr>
          <p:cNvPr id="65" name="Text 44"/>
          <p:cNvSpPr/>
          <p:nvPr/>
        </p:nvSpPr>
        <p:spPr>
          <a:xfrm>
            <a:off x="6207316" y="3264408"/>
            <a:ext cx="1176528" cy="365760"/>
          </a:xfrm>
          <a:prstGeom prst="rect">
            <a:avLst/>
          </a:prstGeom>
          <a:noFill/>
          <a:ln/>
        </p:spPr>
        <p:txBody>
          <a:bodyPr wrap="square" lIns="0" tIns="0" rIns="0" bIns="0" rtlCol="0" anchor="t"/>
          <a:lstStyle/>
          <a:p>
            <a:pPr>
              <a:lnSpc>
                <a:spcPct val="90000"/>
              </a:lnSpc>
            </a:pPr>
            <a:r>
              <a:rPr lang="en-US" sz="660">
                <a:solidFill>
                  <a:srgbClr val="58616F"/>
                </a:solidFill>
                <a:latin typeface="Calibri" pitchFamily="34" charset="0"/>
                <a:ea typeface="Calibri" pitchFamily="34" charset="-122"/>
                <a:cs typeface="Calibri" pitchFamily="34" charset="-120"/>
              </a:rPr>
              <a:t>All Line Properties broken automatically</a:t>
            </a:r>
            <a:endParaRPr lang="en-US" sz="660"/>
          </a:p>
        </p:txBody>
      </p:sp>
      <p:pic>
        <p:nvPicPr>
          <p:cNvPr id="66" name="Image 19" descr="icons_d/d_text.png"/>
          <p:cNvPicPr>
            <a:picLocks noChangeAspect="1"/>
          </p:cNvPicPr>
          <p:nvPr/>
        </p:nvPicPr>
        <p:blipFill>
          <a:blip r:embed="rId16"/>
          <a:stretch>
            <a:fillRect/>
          </a:stretch>
        </p:blipFill>
        <p:spPr>
          <a:xfrm>
            <a:off x="8026972" y="2286000"/>
            <a:ext cx="365760" cy="365760"/>
          </a:xfrm>
          <a:prstGeom prst="rect">
            <a:avLst/>
          </a:prstGeom>
        </p:spPr>
      </p:pic>
      <p:sp>
        <p:nvSpPr>
          <p:cNvPr id="67" name="Text 45"/>
          <p:cNvSpPr/>
          <p:nvPr/>
        </p:nvSpPr>
        <p:spPr>
          <a:xfrm>
            <a:off x="7456996" y="2688336"/>
            <a:ext cx="1505712" cy="219456"/>
          </a:xfrm>
          <a:prstGeom prst="rect">
            <a:avLst/>
          </a:prstGeom>
          <a:noFill/>
          <a:ln/>
        </p:spPr>
        <p:txBody>
          <a:bodyPr wrap="square" lIns="0" tIns="0" rIns="0" bIns="0" rtlCol="0" anchor="ctr"/>
          <a:lstStyle/>
          <a:p>
            <a:pPr algn="ctr"/>
            <a:r>
              <a:rPr lang="en-US" sz="1050" b="1">
                <a:solidFill>
                  <a:srgbClr val="22345A"/>
                </a:solidFill>
                <a:latin typeface="Calibri" pitchFamily="34" charset="0"/>
                <a:ea typeface="Calibri" pitchFamily="34" charset="-122"/>
                <a:cs typeface="Calibri" pitchFamily="34" charset="-120"/>
              </a:rPr>
              <a:t>Text</a:t>
            </a:r>
            <a:endParaRPr lang="en-US" sz="1050"/>
          </a:p>
        </p:txBody>
      </p:sp>
      <p:pic>
        <p:nvPicPr>
          <p:cNvPr id="68" name="Image 20" descr="icons_d/d_check.png"/>
          <p:cNvPicPr>
            <a:picLocks noChangeAspect="1"/>
          </p:cNvPicPr>
          <p:nvPr/>
        </p:nvPicPr>
        <p:blipFill>
          <a:blip r:embed="rId14"/>
          <a:stretch>
            <a:fillRect/>
          </a:stretch>
        </p:blipFill>
        <p:spPr>
          <a:xfrm>
            <a:off x="7566724" y="2990088"/>
            <a:ext cx="100584" cy="100584"/>
          </a:xfrm>
          <a:prstGeom prst="rect">
            <a:avLst/>
          </a:prstGeom>
        </p:spPr>
      </p:pic>
      <p:sp>
        <p:nvSpPr>
          <p:cNvPr id="69" name="Text 46"/>
          <p:cNvSpPr/>
          <p:nvPr/>
        </p:nvSpPr>
        <p:spPr>
          <a:xfrm>
            <a:off x="7713028" y="2953512"/>
            <a:ext cx="1176528" cy="365760"/>
          </a:xfrm>
          <a:prstGeom prst="rect">
            <a:avLst/>
          </a:prstGeom>
          <a:noFill/>
          <a:ln/>
        </p:spPr>
        <p:txBody>
          <a:bodyPr wrap="square" lIns="0" tIns="0" rIns="0" bIns="0" rtlCol="0" anchor="t"/>
          <a:lstStyle/>
          <a:p>
            <a:pPr>
              <a:lnSpc>
                <a:spcPct val="90000"/>
              </a:lnSpc>
            </a:pPr>
            <a:r>
              <a:rPr lang="en-US" sz="660">
                <a:solidFill>
                  <a:srgbClr val="58616F"/>
                </a:solidFill>
                <a:latin typeface="Calibri" pitchFamily="34" charset="0"/>
                <a:ea typeface="Calibri" pitchFamily="34" charset="-122"/>
                <a:cs typeface="Calibri" pitchFamily="34" charset="-120"/>
              </a:rPr>
              <a:t>All text Identified</a:t>
            </a:r>
            <a:endParaRPr lang="en-US" sz="660"/>
          </a:p>
        </p:txBody>
      </p:sp>
      <p:pic>
        <p:nvPicPr>
          <p:cNvPr id="70" name="Image 21" descr="icons_d/d_check.png"/>
          <p:cNvPicPr>
            <a:picLocks noChangeAspect="1"/>
          </p:cNvPicPr>
          <p:nvPr/>
        </p:nvPicPr>
        <p:blipFill>
          <a:blip r:embed="rId14"/>
          <a:stretch>
            <a:fillRect/>
          </a:stretch>
        </p:blipFill>
        <p:spPr>
          <a:xfrm>
            <a:off x="7566724" y="3172968"/>
            <a:ext cx="100584" cy="100584"/>
          </a:xfrm>
          <a:prstGeom prst="rect">
            <a:avLst/>
          </a:prstGeom>
        </p:spPr>
      </p:pic>
      <p:sp>
        <p:nvSpPr>
          <p:cNvPr id="71" name="Text 47"/>
          <p:cNvSpPr/>
          <p:nvPr/>
        </p:nvSpPr>
        <p:spPr>
          <a:xfrm>
            <a:off x="7713028" y="3136392"/>
            <a:ext cx="1176528" cy="365760"/>
          </a:xfrm>
          <a:prstGeom prst="rect">
            <a:avLst/>
          </a:prstGeom>
          <a:noFill/>
          <a:ln/>
        </p:spPr>
        <p:txBody>
          <a:bodyPr wrap="square" lIns="0" tIns="0" rIns="0" bIns="0" rtlCol="0" anchor="t"/>
          <a:lstStyle/>
          <a:p>
            <a:pPr>
              <a:lnSpc>
                <a:spcPct val="90000"/>
              </a:lnSpc>
            </a:pPr>
            <a:r>
              <a:rPr lang="en-US" sz="660">
                <a:solidFill>
                  <a:srgbClr val="58616F"/>
                </a:solidFill>
                <a:latin typeface="Calibri" pitchFamily="34" charset="0"/>
                <a:ea typeface="Calibri" pitchFamily="34" charset="-122"/>
                <a:cs typeface="Calibri" pitchFamily="34" charset="-120"/>
              </a:rPr>
              <a:t>Hand Written text Identified</a:t>
            </a:r>
            <a:endParaRPr lang="en-US" sz="660"/>
          </a:p>
        </p:txBody>
      </p:sp>
      <p:pic>
        <p:nvPicPr>
          <p:cNvPr id="72" name="Image 22" descr="icons_d/d_check.png"/>
          <p:cNvPicPr>
            <a:picLocks noChangeAspect="1"/>
          </p:cNvPicPr>
          <p:nvPr/>
        </p:nvPicPr>
        <p:blipFill>
          <a:blip r:embed="rId14"/>
          <a:stretch>
            <a:fillRect/>
          </a:stretch>
        </p:blipFill>
        <p:spPr>
          <a:xfrm>
            <a:off x="7566724" y="3483864"/>
            <a:ext cx="100584" cy="100584"/>
          </a:xfrm>
          <a:prstGeom prst="rect">
            <a:avLst/>
          </a:prstGeom>
        </p:spPr>
      </p:pic>
      <p:sp>
        <p:nvSpPr>
          <p:cNvPr id="73" name="Text 48"/>
          <p:cNvSpPr/>
          <p:nvPr/>
        </p:nvSpPr>
        <p:spPr>
          <a:xfrm>
            <a:off x="7713028" y="3447288"/>
            <a:ext cx="1176528" cy="365760"/>
          </a:xfrm>
          <a:prstGeom prst="rect">
            <a:avLst/>
          </a:prstGeom>
          <a:noFill/>
          <a:ln/>
        </p:spPr>
        <p:txBody>
          <a:bodyPr wrap="square" lIns="0" tIns="0" rIns="0" bIns="0" rtlCol="0" anchor="t"/>
          <a:lstStyle/>
          <a:p>
            <a:pPr>
              <a:lnSpc>
                <a:spcPct val="90000"/>
              </a:lnSpc>
            </a:pPr>
            <a:r>
              <a:rPr lang="en-US" sz="660">
                <a:solidFill>
                  <a:srgbClr val="58616F"/>
                </a:solidFill>
                <a:latin typeface="Calibri" pitchFamily="34" charset="0"/>
                <a:ea typeface="Calibri" pitchFamily="34" charset="-122"/>
                <a:cs typeface="Calibri" pitchFamily="34" charset="-120"/>
              </a:rPr>
              <a:t>Text Lounge available for viewing</a:t>
            </a:r>
            <a:endParaRPr lang="en-US" sz="660"/>
          </a:p>
        </p:txBody>
      </p:sp>
      <p:sp>
        <p:nvSpPr>
          <p:cNvPr id="74" name="Shape 49"/>
          <p:cNvSpPr/>
          <p:nvPr/>
        </p:nvSpPr>
        <p:spPr>
          <a:xfrm>
            <a:off x="4200208" y="1572768"/>
            <a:ext cx="0" cy="128016"/>
          </a:xfrm>
          <a:prstGeom prst="line">
            <a:avLst/>
          </a:prstGeom>
          <a:noFill/>
          <a:ln w="25400">
            <a:solidFill>
              <a:srgbClr val="EE7203"/>
            </a:solidFill>
            <a:prstDash val="dash"/>
            <a:tailEnd type="triangle"/>
          </a:ln>
        </p:spPr>
        <p:txBody>
          <a:bodyPr/>
          <a:lstStyle/>
          <a:p>
            <a:endParaRPr lang="en-US"/>
          </a:p>
        </p:txBody>
      </p:sp>
      <p:sp>
        <p:nvSpPr>
          <p:cNvPr id="75" name="Shape 50"/>
          <p:cNvSpPr/>
          <p:nvPr/>
        </p:nvSpPr>
        <p:spPr>
          <a:xfrm>
            <a:off x="6105208" y="1572768"/>
            <a:ext cx="0" cy="128016"/>
          </a:xfrm>
          <a:prstGeom prst="line">
            <a:avLst/>
          </a:prstGeom>
          <a:noFill/>
          <a:ln w="25400">
            <a:solidFill>
              <a:srgbClr val="EE7203"/>
            </a:solidFill>
            <a:prstDash val="dash"/>
            <a:tailEnd type="triangle"/>
          </a:ln>
        </p:spPr>
        <p:txBody>
          <a:bodyPr/>
          <a:lstStyle/>
          <a:p>
            <a:endParaRPr lang="en-US"/>
          </a:p>
        </p:txBody>
      </p:sp>
      <p:sp>
        <p:nvSpPr>
          <p:cNvPr id="76" name="Shape 51"/>
          <p:cNvSpPr/>
          <p:nvPr/>
        </p:nvSpPr>
        <p:spPr>
          <a:xfrm>
            <a:off x="8010208" y="1572768"/>
            <a:ext cx="0" cy="128016"/>
          </a:xfrm>
          <a:prstGeom prst="line">
            <a:avLst/>
          </a:prstGeom>
          <a:noFill/>
          <a:ln w="25400">
            <a:solidFill>
              <a:srgbClr val="EE7203"/>
            </a:solidFill>
            <a:prstDash val="dash"/>
            <a:tailEnd type="triangle"/>
          </a:ln>
        </p:spPr>
        <p:txBody>
          <a:bodyPr/>
          <a:lstStyle/>
          <a:p>
            <a:endParaRPr lang="en-US"/>
          </a:p>
        </p:txBody>
      </p:sp>
      <p:sp>
        <p:nvSpPr>
          <p:cNvPr id="77" name="Shape 52"/>
          <p:cNvSpPr/>
          <p:nvPr/>
        </p:nvSpPr>
        <p:spPr>
          <a:xfrm>
            <a:off x="3567748" y="4937760"/>
            <a:ext cx="5074920" cy="457200"/>
          </a:xfrm>
          <a:prstGeom prst="roundRect">
            <a:avLst>
              <a:gd name="adj" fmla="val 18000"/>
            </a:avLst>
          </a:prstGeom>
          <a:solidFill>
            <a:srgbClr val="FDF0E4"/>
          </a:solidFill>
          <a:ln w="12700">
            <a:solidFill>
              <a:srgbClr val="F3C79E"/>
            </a:solidFill>
            <a:prstDash val="solid"/>
          </a:ln>
          <a:effectLst>
            <a:outerShdw blurRad="76200" dist="38100" dir="5400000" algn="bl" rotWithShape="0">
              <a:srgbClr val="BAC3D2">
                <a:alpha val="45000"/>
              </a:srgbClr>
            </a:outerShdw>
          </a:effectLst>
        </p:spPr>
        <p:txBody>
          <a:bodyPr/>
          <a:lstStyle/>
          <a:p>
            <a:endParaRPr lang="en-US"/>
          </a:p>
        </p:txBody>
      </p:sp>
      <p:pic>
        <p:nvPicPr>
          <p:cNvPr id="78" name="Image 23" descr="icons_d/d_db.png"/>
          <p:cNvPicPr>
            <a:picLocks noChangeAspect="1"/>
          </p:cNvPicPr>
          <p:nvPr/>
        </p:nvPicPr>
        <p:blipFill>
          <a:blip r:embed="rId17"/>
          <a:stretch>
            <a:fillRect/>
          </a:stretch>
        </p:blipFill>
        <p:spPr>
          <a:xfrm>
            <a:off x="3714052" y="5010912"/>
            <a:ext cx="310896" cy="310896"/>
          </a:xfrm>
          <a:prstGeom prst="rect">
            <a:avLst/>
          </a:prstGeom>
        </p:spPr>
      </p:pic>
      <p:sp>
        <p:nvSpPr>
          <p:cNvPr id="79" name="Text 53"/>
          <p:cNvSpPr/>
          <p:nvPr/>
        </p:nvSpPr>
        <p:spPr>
          <a:xfrm>
            <a:off x="4116388" y="4937760"/>
            <a:ext cx="4434840" cy="457200"/>
          </a:xfrm>
          <a:prstGeom prst="rect">
            <a:avLst/>
          </a:prstGeom>
          <a:noFill/>
          <a:ln/>
        </p:spPr>
        <p:txBody>
          <a:bodyPr wrap="square" lIns="0" tIns="0" rIns="0" bIns="0" rtlCol="0" anchor="ctr"/>
          <a:lstStyle/>
          <a:p>
            <a:pPr algn="ctr"/>
            <a:r>
              <a:rPr lang="en-US" sz="1200" b="1">
                <a:solidFill>
                  <a:srgbClr val="20304F"/>
                </a:solidFill>
                <a:latin typeface="Calibri" pitchFamily="34" charset="0"/>
                <a:ea typeface="Calibri" pitchFamily="34" charset="-122"/>
                <a:cs typeface="Calibri" pitchFamily="34" charset="-120"/>
              </a:rPr>
              <a:t>Real Time Data on P&amp;ID's from Acuprism</a:t>
            </a:r>
            <a:endParaRPr lang="en-US" sz="1200"/>
          </a:p>
        </p:txBody>
      </p:sp>
      <p:sp>
        <p:nvSpPr>
          <p:cNvPr id="80" name="Shape 54"/>
          <p:cNvSpPr/>
          <p:nvPr/>
        </p:nvSpPr>
        <p:spPr>
          <a:xfrm>
            <a:off x="3247708" y="5532120"/>
            <a:ext cx="1373886" cy="512064"/>
          </a:xfrm>
          <a:prstGeom prst="roundRect">
            <a:avLst>
              <a:gd name="adj" fmla="val 16071"/>
            </a:avLst>
          </a:prstGeom>
          <a:solidFill>
            <a:srgbClr val="FFFFFF"/>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81" name="Image 24" descr="icons_d/d_db.png"/>
          <p:cNvPicPr>
            <a:picLocks noChangeAspect="1"/>
          </p:cNvPicPr>
          <p:nvPr/>
        </p:nvPicPr>
        <p:blipFill>
          <a:blip r:embed="rId17"/>
          <a:stretch>
            <a:fillRect/>
          </a:stretch>
        </p:blipFill>
        <p:spPr>
          <a:xfrm>
            <a:off x="3357436" y="5632704"/>
            <a:ext cx="310896" cy="310896"/>
          </a:xfrm>
          <a:prstGeom prst="rect">
            <a:avLst/>
          </a:prstGeom>
        </p:spPr>
      </p:pic>
      <p:sp>
        <p:nvSpPr>
          <p:cNvPr id="82" name="Text 55"/>
          <p:cNvSpPr/>
          <p:nvPr/>
        </p:nvSpPr>
        <p:spPr>
          <a:xfrm>
            <a:off x="3759772" y="5532120"/>
            <a:ext cx="806958" cy="512064"/>
          </a:xfrm>
          <a:prstGeom prst="rect">
            <a:avLst/>
          </a:prstGeom>
          <a:noFill/>
          <a:ln/>
        </p:spPr>
        <p:txBody>
          <a:bodyPr wrap="square" lIns="0" tIns="0" rIns="0" bIns="0" rtlCol="0" anchor="ctr"/>
          <a:lstStyle/>
          <a:p>
            <a:pPr>
              <a:lnSpc>
                <a:spcPct val="90000"/>
              </a:lnSpc>
            </a:pPr>
            <a:r>
              <a:rPr lang="en-US" sz="900" b="1">
                <a:solidFill>
                  <a:srgbClr val="22345A"/>
                </a:solidFill>
                <a:latin typeface="Calibri" pitchFamily="34" charset="0"/>
                <a:ea typeface="Calibri" pitchFamily="34" charset="-122"/>
                <a:cs typeface="Calibri" pitchFamily="34" charset="-120"/>
              </a:rPr>
              <a:t>OSI PI</a:t>
            </a:r>
            <a:endParaRPr lang="en-US" sz="900"/>
          </a:p>
        </p:txBody>
      </p:sp>
      <p:sp>
        <p:nvSpPr>
          <p:cNvPr id="83" name="Shape 56"/>
          <p:cNvSpPr/>
          <p:nvPr/>
        </p:nvSpPr>
        <p:spPr>
          <a:xfrm>
            <a:off x="3934651" y="5413248"/>
            <a:ext cx="0" cy="109728"/>
          </a:xfrm>
          <a:prstGeom prst="line">
            <a:avLst/>
          </a:prstGeom>
          <a:noFill/>
          <a:ln w="25400">
            <a:solidFill>
              <a:srgbClr val="EE7203"/>
            </a:solidFill>
            <a:prstDash val="dash"/>
            <a:headEnd type="triangle"/>
          </a:ln>
        </p:spPr>
        <p:txBody>
          <a:bodyPr/>
          <a:lstStyle/>
          <a:p>
            <a:endParaRPr lang="en-US"/>
          </a:p>
        </p:txBody>
      </p:sp>
      <p:sp>
        <p:nvSpPr>
          <p:cNvPr id="84" name="Shape 57"/>
          <p:cNvSpPr/>
          <p:nvPr/>
        </p:nvSpPr>
        <p:spPr>
          <a:xfrm>
            <a:off x="4694746" y="5532120"/>
            <a:ext cx="1373886" cy="512064"/>
          </a:xfrm>
          <a:prstGeom prst="roundRect">
            <a:avLst>
              <a:gd name="adj" fmla="val 16071"/>
            </a:avLst>
          </a:prstGeom>
          <a:solidFill>
            <a:srgbClr val="FFFFFF"/>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85" name="Image 25" descr="icons_d/d_folder.png"/>
          <p:cNvPicPr>
            <a:picLocks noChangeAspect="1"/>
          </p:cNvPicPr>
          <p:nvPr/>
        </p:nvPicPr>
        <p:blipFill>
          <a:blip r:embed="rId18"/>
          <a:stretch>
            <a:fillRect/>
          </a:stretch>
        </p:blipFill>
        <p:spPr>
          <a:xfrm>
            <a:off x="4804474" y="5632704"/>
            <a:ext cx="310896" cy="310896"/>
          </a:xfrm>
          <a:prstGeom prst="rect">
            <a:avLst/>
          </a:prstGeom>
        </p:spPr>
      </p:pic>
      <p:sp>
        <p:nvSpPr>
          <p:cNvPr id="86" name="Text 58"/>
          <p:cNvSpPr/>
          <p:nvPr/>
        </p:nvSpPr>
        <p:spPr>
          <a:xfrm>
            <a:off x="5206810" y="5532120"/>
            <a:ext cx="806958" cy="512064"/>
          </a:xfrm>
          <a:prstGeom prst="rect">
            <a:avLst/>
          </a:prstGeom>
          <a:noFill/>
          <a:ln/>
        </p:spPr>
        <p:txBody>
          <a:bodyPr wrap="square" lIns="0" tIns="0" rIns="0" bIns="0" rtlCol="0" anchor="ctr"/>
          <a:lstStyle/>
          <a:p>
            <a:pPr>
              <a:lnSpc>
                <a:spcPct val="90000"/>
              </a:lnSpc>
            </a:pPr>
            <a:r>
              <a:rPr lang="en-US" sz="900" b="1">
                <a:solidFill>
                  <a:srgbClr val="22345A"/>
                </a:solidFill>
                <a:latin typeface="Calibri" pitchFamily="34" charset="0"/>
                <a:ea typeface="Calibri" pitchFamily="34" charset="-122"/>
                <a:cs typeface="Calibri" pitchFamily="34" charset="-120"/>
              </a:rPr>
              <a:t>DOCUMENTS</a:t>
            </a:r>
            <a:endParaRPr lang="en-US" sz="900"/>
          </a:p>
        </p:txBody>
      </p:sp>
      <p:sp>
        <p:nvSpPr>
          <p:cNvPr id="87" name="Shape 59"/>
          <p:cNvSpPr/>
          <p:nvPr/>
        </p:nvSpPr>
        <p:spPr>
          <a:xfrm>
            <a:off x="5381689" y="5413248"/>
            <a:ext cx="0" cy="109728"/>
          </a:xfrm>
          <a:prstGeom prst="line">
            <a:avLst/>
          </a:prstGeom>
          <a:noFill/>
          <a:ln w="25400">
            <a:solidFill>
              <a:srgbClr val="EE7203"/>
            </a:solidFill>
            <a:prstDash val="dash"/>
            <a:headEnd type="triangle"/>
          </a:ln>
        </p:spPr>
        <p:txBody>
          <a:bodyPr/>
          <a:lstStyle/>
          <a:p>
            <a:endParaRPr lang="en-US"/>
          </a:p>
        </p:txBody>
      </p:sp>
      <p:sp>
        <p:nvSpPr>
          <p:cNvPr id="88" name="Shape 60"/>
          <p:cNvSpPr/>
          <p:nvPr/>
        </p:nvSpPr>
        <p:spPr>
          <a:xfrm>
            <a:off x="6141784" y="5532120"/>
            <a:ext cx="1373886" cy="512064"/>
          </a:xfrm>
          <a:prstGeom prst="roundRect">
            <a:avLst>
              <a:gd name="adj" fmla="val 16071"/>
            </a:avLst>
          </a:prstGeom>
          <a:solidFill>
            <a:srgbClr val="FFFFFF"/>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89" name="Image 26" descr="icons_d/d_trend.png"/>
          <p:cNvPicPr>
            <a:picLocks noChangeAspect="1"/>
          </p:cNvPicPr>
          <p:nvPr/>
        </p:nvPicPr>
        <p:blipFill>
          <a:blip r:embed="rId19"/>
          <a:stretch>
            <a:fillRect/>
          </a:stretch>
        </p:blipFill>
        <p:spPr>
          <a:xfrm>
            <a:off x="6251512" y="5632704"/>
            <a:ext cx="310896" cy="310896"/>
          </a:xfrm>
          <a:prstGeom prst="rect">
            <a:avLst/>
          </a:prstGeom>
        </p:spPr>
      </p:pic>
      <p:sp>
        <p:nvSpPr>
          <p:cNvPr id="90" name="Text 61"/>
          <p:cNvSpPr/>
          <p:nvPr/>
        </p:nvSpPr>
        <p:spPr>
          <a:xfrm>
            <a:off x="6653848" y="5532120"/>
            <a:ext cx="806958" cy="512064"/>
          </a:xfrm>
          <a:prstGeom prst="rect">
            <a:avLst/>
          </a:prstGeom>
          <a:noFill/>
          <a:ln/>
        </p:spPr>
        <p:txBody>
          <a:bodyPr wrap="square" lIns="0" tIns="0" rIns="0" bIns="0" rtlCol="0" anchor="ctr"/>
          <a:lstStyle/>
          <a:p>
            <a:pPr>
              <a:lnSpc>
                <a:spcPct val="90000"/>
              </a:lnSpc>
            </a:pPr>
            <a:r>
              <a:rPr lang="en-US" sz="900" b="1">
                <a:solidFill>
                  <a:srgbClr val="22345A"/>
                </a:solidFill>
                <a:latin typeface="Calibri" pitchFamily="34" charset="0"/>
                <a:ea typeface="Calibri" pitchFamily="34" charset="-122"/>
                <a:cs typeface="Calibri" pitchFamily="34" charset="-120"/>
              </a:rPr>
              <a:t>TRENDZ</a:t>
            </a:r>
            <a:endParaRPr lang="en-US" sz="900"/>
          </a:p>
        </p:txBody>
      </p:sp>
      <p:sp>
        <p:nvSpPr>
          <p:cNvPr id="91" name="Shape 62"/>
          <p:cNvSpPr/>
          <p:nvPr/>
        </p:nvSpPr>
        <p:spPr>
          <a:xfrm>
            <a:off x="6828727" y="5413248"/>
            <a:ext cx="0" cy="109728"/>
          </a:xfrm>
          <a:prstGeom prst="line">
            <a:avLst/>
          </a:prstGeom>
          <a:noFill/>
          <a:ln w="25400">
            <a:solidFill>
              <a:srgbClr val="EE7203"/>
            </a:solidFill>
            <a:prstDash val="dash"/>
            <a:headEnd type="triangle"/>
          </a:ln>
        </p:spPr>
        <p:txBody>
          <a:bodyPr/>
          <a:lstStyle/>
          <a:p>
            <a:endParaRPr lang="en-US"/>
          </a:p>
        </p:txBody>
      </p:sp>
      <p:sp>
        <p:nvSpPr>
          <p:cNvPr id="92" name="Shape 63"/>
          <p:cNvSpPr/>
          <p:nvPr/>
        </p:nvSpPr>
        <p:spPr>
          <a:xfrm>
            <a:off x="7588822" y="5532120"/>
            <a:ext cx="1373886" cy="512064"/>
          </a:xfrm>
          <a:prstGeom prst="roundRect">
            <a:avLst>
              <a:gd name="adj" fmla="val 16071"/>
            </a:avLst>
          </a:prstGeom>
          <a:solidFill>
            <a:srgbClr val="FFFFFF"/>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93" name="Image 27" descr="icons_d/d_others.png"/>
          <p:cNvPicPr>
            <a:picLocks noChangeAspect="1"/>
          </p:cNvPicPr>
          <p:nvPr/>
        </p:nvPicPr>
        <p:blipFill>
          <a:blip r:embed="rId20"/>
          <a:stretch>
            <a:fillRect/>
          </a:stretch>
        </p:blipFill>
        <p:spPr>
          <a:xfrm>
            <a:off x="7698550" y="5632704"/>
            <a:ext cx="310896" cy="310896"/>
          </a:xfrm>
          <a:prstGeom prst="rect">
            <a:avLst/>
          </a:prstGeom>
        </p:spPr>
      </p:pic>
      <p:sp>
        <p:nvSpPr>
          <p:cNvPr id="94" name="Text 64"/>
          <p:cNvSpPr/>
          <p:nvPr/>
        </p:nvSpPr>
        <p:spPr>
          <a:xfrm>
            <a:off x="8100886" y="5532120"/>
            <a:ext cx="806958" cy="512064"/>
          </a:xfrm>
          <a:prstGeom prst="rect">
            <a:avLst/>
          </a:prstGeom>
          <a:noFill/>
          <a:ln/>
        </p:spPr>
        <p:txBody>
          <a:bodyPr wrap="square" lIns="0" tIns="0" rIns="0" bIns="0" rtlCol="0" anchor="ctr"/>
          <a:lstStyle/>
          <a:p>
            <a:pPr>
              <a:lnSpc>
                <a:spcPct val="90000"/>
              </a:lnSpc>
            </a:pPr>
            <a:r>
              <a:rPr lang="en-US" sz="900" b="1">
                <a:solidFill>
                  <a:srgbClr val="22345A"/>
                </a:solidFill>
                <a:latin typeface="Calibri" pitchFamily="34" charset="0"/>
                <a:ea typeface="Calibri" pitchFamily="34" charset="-122"/>
                <a:cs typeface="Calibri" pitchFamily="34" charset="-120"/>
              </a:rPr>
              <a:t>OTHERS</a:t>
            </a:r>
            <a:endParaRPr lang="en-US" sz="900"/>
          </a:p>
        </p:txBody>
      </p:sp>
      <p:sp>
        <p:nvSpPr>
          <p:cNvPr id="95" name="Shape 65"/>
          <p:cNvSpPr/>
          <p:nvPr/>
        </p:nvSpPr>
        <p:spPr>
          <a:xfrm>
            <a:off x="8275765" y="5413248"/>
            <a:ext cx="0" cy="109728"/>
          </a:xfrm>
          <a:prstGeom prst="line">
            <a:avLst/>
          </a:prstGeom>
          <a:noFill/>
          <a:ln w="25400">
            <a:solidFill>
              <a:srgbClr val="EE7203"/>
            </a:solidFill>
            <a:prstDash val="dash"/>
            <a:headEnd type="triangle"/>
          </a:ln>
        </p:spPr>
        <p:txBody>
          <a:bodyPr/>
          <a:lstStyle/>
          <a:p>
            <a:endParaRPr lang="en-US"/>
          </a:p>
        </p:txBody>
      </p:sp>
      <p:sp>
        <p:nvSpPr>
          <p:cNvPr id="96" name="Shape 66"/>
          <p:cNvSpPr/>
          <p:nvPr/>
        </p:nvSpPr>
        <p:spPr>
          <a:xfrm>
            <a:off x="4390708" y="6199632"/>
            <a:ext cx="3429000" cy="402336"/>
          </a:xfrm>
          <a:prstGeom prst="roundRect">
            <a:avLst>
              <a:gd name="adj" fmla="val 20455"/>
            </a:avLst>
          </a:prstGeom>
          <a:solidFill>
            <a:srgbClr val="FFFFFF"/>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97" name="Image 28" descr="icons_d/d_activity.png"/>
          <p:cNvPicPr>
            <a:picLocks noChangeAspect="1"/>
          </p:cNvPicPr>
          <p:nvPr/>
        </p:nvPicPr>
        <p:blipFill>
          <a:blip r:embed="rId21"/>
          <a:stretch>
            <a:fillRect/>
          </a:stretch>
        </p:blipFill>
        <p:spPr>
          <a:xfrm>
            <a:off x="4518724" y="6263640"/>
            <a:ext cx="274320" cy="274320"/>
          </a:xfrm>
          <a:prstGeom prst="rect">
            <a:avLst/>
          </a:prstGeom>
        </p:spPr>
      </p:pic>
      <p:sp>
        <p:nvSpPr>
          <p:cNvPr id="98" name="Text 67"/>
          <p:cNvSpPr/>
          <p:nvPr/>
        </p:nvSpPr>
        <p:spPr>
          <a:xfrm>
            <a:off x="4847908" y="6199632"/>
            <a:ext cx="2880360" cy="402336"/>
          </a:xfrm>
          <a:prstGeom prst="rect">
            <a:avLst/>
          </a:prstGeom>
          <a:noFill/>
          <a:ln/>
        </p:spPr>
        <p:txBody>
          <a:bodyPr wrap="square" lIns="0" tIns="0" rIns="0" bIns="0" rtlCol="0" anchor="ctr"/>
          <a:lstStyle/>
          <a:p>
            <a:pPr algn="ctr"/>
            <a:r>
              <a:rPr lang="en-US" sz="1100" b="1">
                <a:solidFill>
                  <a:srgbClr val="EE7203"/>
                </a:solidFill>
                <a:latin typeface="Calibri" pitchFamily="34" charset="0"/>
                <a:ea typeface="Calibri" pitchFamily="34" charset="-122"/>
                <a:cs typeface="Calibri" pitchFamily="34" charset="-120"/>
              </a:rPr>
              <a:t>Real time readings</a:t>
            </a:r>
            <a:endParaRPr lang="en-US" sz="1100"/>
          </a:p>
        </p:txBody>
      </p:sp>
      <p:sp>
        <p:nvSpPr>
          <p:cNvPr id="99" name="Shape 68"/>
          <p:cNvSpPr/>
          <p:nvPr/>
        </p:nvSpPr>
        <p:spPr>
          <a:xfrm>
            <a:off x="6105208" y="6089904"/>
            <a:ext cx="0" cy="109728"/>
          </a:xfrm>
          <a:prstGeom prst="line">
            <a:avLst/>
          </a:prstGeom>
          <a:noFill/>
          <a:ln w="25400">
            <a:solidFill>
              <a:srgbClr val="EE7203"/>
            </a:solidFill>
            <a:prstDash val="dash"/>
            <a:headEnd type="triangle"/>
          </a:ln>
        </p:spPr>
        <p:txBody>
          <a:bodyPr/>
          <a:lstStyle/>
          <a:p>
            <a:endParaRPr lang="en-US"/>
          </a:p>
        </p:txBody>
      </p:sp>
      <p:grpSp>
        <p:nvGrpSpPr>
          <p:cNvPr id="135" name="Group 134">
            <a:extLst>
              <a:ext uri="{FF2B5EF4-FFF2-40B4-BE49-F238E27FC236}">
                <a16:creationId xmlns:a16="http://schemas.microsoft.com/office/drawing/2014/main" id="{4B1EBC52-60AA-6CAB-140E-972075356984}"/>
              </a:ext>
            </a:extLst>
          </p:cNvPr>
          <p:cNvGrpSpPr/>
          <p:nvPr/>
        </p:nvGrpSpPr>
        <p:grpSpPr>
          <a:xfrm>
            <a:off x="9282748" y="1495043"/>
            <a:ext cx="1271016" cy="1344168"/>
            <a:chOff x="9218740" y="1005840"/>
            <a:chExt cx="1362456" cy="1344168"/>
          </a:xfrm>
        </p:grpSpPr>
        <p:sp>
          <p:nvSpPr>
            <p:cNvPr id="100" name="Shape 69"/>
            <p:cNvSpPr/>
            <p:nvPr/>
          </p:nvSpPr>
          <p:spPr>
            <a:xfrm>
              <a:off x="9237028" y="1005840"/>
              <a:ext cx="1325880" cy="1033272"/>
            </a:xfrm>
            <a:prstGeom prst="roundRect">
              <a:avLst>
                <a:gd name="adj" fmla="val 6207"/>
              </a:avLst>
            </a:prstGeom>
            <a:solidFill>
              <a:srgbClr val="F3F6FA"/>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101" name="Image 29" descr="icons_d/d_filecode.png"/>
            <p:cNvPicPr>
              <a:picLocks noChangeAspect="1"/>
            </p:cNvPicPr>
            <p:nvPr/>
          </p:nvPicPr>
          <p:blipFill>
            <a:blip r:embed="rId22"/>
            <a:stretch>
              <a:fillRect/>
            </a:stretch>
          </p:blipFill>
          <p:spPr>
            <a:xfrm>
              <a:off x="9643936" y="1152144"/>
              <a:ext cx="512064" cy="512064"/>
            </a:xfrm>
            <a:prstGeom prst="rect">
              <a:avLst/>
            </a:prstGeom>
          </p:spPr>
        </p:pic>
        <p:sp>
          <p:nvSpPr>
            <p:cNvPr id="102" name="Text 70"/>
            <p:cNvSpPr/>
            <p:nvPr/>
          </p:nvSpPr>
          <p:spPr>
            <a:xfrm>
              <a:off x="9218740" y="1719072"/>
              <a:ext cx="1362456" cy="630936"/>
            </a:xfrm>
            <a:prstGeom prst="rect">
              <a:avLst/>
            </a:prstGeom>
            <a:noFill/>
            <a:ln/>
          </p:spPr>
          <p:txBody>
            <a:bodyPr wrap="square" lIns="0" tIns="0" rIns="0" bIns="0" rtlCol="0" anchor="t"/>
            <a:lstStyle/>
            <a:p>
              <a:pPr algn="ctr">
                <a:lnSpc>
                  <a:spcPct val="92000"/>
                </a:lnSpc>
              </a:pPr>
              <a:r>
                <a:rPr lang="en-US" sz="950" b="1">
                  <a:solidFill>
                    <a:srgbClr val="22345A"/>
                  </a:solidFill>
                  <a:latin typeface="Calibri" pitchFamily="34" charset="0"/>
                  <a:ea typeface="Calibri" pitchFamily="34" charset="-122"/>
                  <a:cs typeface="Calibri" pitchFamily="34" charset="-120"/>
                </a:rPr>
                <a:t>DEXPI</a:t>
              </a:r>
              <a:endParaRPr lang="en-US" sz="950"/>
            </a:p>
          </p:txBody>
        </p:sp>
      </p:grpSp>
      <p:grpSp>
        <p:nvGrpSpPr>
          <p:cNvPr id="134" name="Group 133">
            <a:extLst>
              <a:ext uri="{FF2B5EF4-FFF2-40B4-BE49-F238E27FC236}">
                <a16:creationId xmlns:a16="http://schemas.microsoft.com/office/drawing/2014/main" id="{F5FE9FFE-C41C-9EB2-F688-FA25025357A7}"/>
              </a:ext>
            </a:extLst>
          </p:cNvPr>
          <p:cNvGrpSpPr/>
          <p:nvPr/>
        </p:nvGrpSpPr>
        <p:grpSpPr>
          <a:xfrm>
            <a:off x="9282748" y="2697480"/>
            <a:ext cx="1295400" cy="1344168"/>
            <a:chOff x="9218740" y="2697480"/>
            <a:chExt cx="1362456" cy="1344168"/>
          </a:xfrm>
        </p:grpSpPr>
        <p:sp>
          <p:nvSpPr>
            <p:cNvPr id="103" name="Shape 71"/>
            <p:cNvSpPr/>
            <p:nvPr/>
          </p:nvSpPr>
          <p:spPr>
            <a:xfrm>
              <a:off x="9237028" y="2697480"/>
              <a:ext cx="1325880" cy="1115568"/>
            </a:xfrm>
            <a:prstGeom prst="roundRect">
              <a:avLst>
                <a:gd name="adj" fmla="val 6207"/>
              </a:avLst>
            </a:prstGeom>
            <a:solidFill>
              <a:srgbClr val="F3F6FA"/>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104" name="Image 30" descr="icons_d/d_symbols.png"/>
            <p:cNvPicPr>
              <a:picLocks noChangeAspect="1"/>
            </p:cNvPicPr>
            <p:nvPr/>
          </p:nvPicPr>
          <p:blipFill>
            <a:blip r:embed="rId13"/>
            <a:stretch>
              <a:fillRect/>
            </a:stretch>
          </p:blipFill>
          <p:spPr>
            <a:xfrm>
              <a:off x="9643936" y="2843784"/>
              <a:ext cx="512064" cy="512064"/>
            </a:xfrm>
            <a:prstGeom prst="rect">
              <a:avLst/>
            </a:prstGeom>
          </p:spPr>
        </p:pic>
        <p:sp>
          <p:nvSpPr>
            <p:cNvPr id="105" name="Text 72"/>
            <p:cNvSpPr/>
            <p:nvPr/>
          </p:nvSpPr>
          <p:spPr>
            <a:xfrm>
              <a:off x="9218740" y="3410712"/>
              <a:ext cx="1362456" cy="630936"/>
            </a:xfrm>
            <a:prstGeom prst="rect">
              <a:avLst/>
            </a:prstGeom>
            <a:noFill/>
            <a:ln/>
          </p:spPr>
          <p:txBody>
            <a:bodyPr wrap="square" lIns="0" tIns="0" rIns="0" bIns="0" rtlCol="0" anchor="t"/>
            <a:lstStyle/>
            <a:p>
              <a:pPr algn="ctr">
                <a:lnSpc>
                  <a:spcPct val="92000"/>
                </a:lnSpc>
              </a:pPr>
              <a:r>
                <a:rPr lang="en-US" sz="950" b="1">
                  <a:solidFill>
                    <a:srgbClr val="22345A"/>
                  </a:solidFill>
                  <a:latin typeface="Calibri" pitchFamily="34" charset="0"/>
                  <a:ea typeface="Calibri" pitchFamily="34" charset="-122"/>
                  <a:cs typeface="Calibri" pitchFamily="34" charset="-120"/>
                </a:rPr>
                <a:t>JSON / SPPID /</a:t>
              </a:r>
              <a:endParaRPr lang="en-US" sz="950"/>
            </a:p>
            <a:p>
              <a:pPr algn="ctr">
                <a:lnSpc>
                  <a:spcPct val="92000"/>
                </a:lnSpc>
              </a:pPr>
              <a:r>
                <a:rPr lang="en-US" sz="950" b="1">
                  <a:solidFill>
                    <a:srgbClr val="22345A"/>
                  </a:solidFill>
                  <a:latin typeface="Calibri" pitchFamily="34" charset="0"/>
                  <a:ea typeface="Calibri" pitchFamily="34" charset="-122"/>
                  <a:cs typeface="Calibri" pitchFamily="34" charset="-120"/>
                </a:rPr>
                <a:t>AVEVA FORMATS</a:t>
              </a:r>
              <a:endParaRPr lang="en-US" sz="950"/>
            </a:p>
          </p:txBody>
        </p:sp>
      </p:grpSp>
      <p:grpSp>
        <p:nvGrpSpPr>
          <p:cNvPr id="133" name="Group 132">
            <a:extLst>
              <a:ext uri="{FF2B5EF4-FFF2-40B4-BE49-F238E27FC236}">
                <a16:creationId xmlns:a16="http://schemas.microsoft.com/office/drawing/2014/main" id="{89005987-FBF3-8529-B104-5671C6FA0F59}"/>
              </a:ext>
            </a:extLst>
          </p:cNvPr>
          <p:cNvGrpSpPr/>
          <p:nvPr/>
        </p:nvGrpSpPr>
        <p:grpSpPr>
          <a:xfrm>
            <a:off x="9282748" y="4088816"/>
            <a:ext cx="1344168" cy="1306144"/>
            <a:chOff x="9218740" y="4427144"/>
            <a:chExt cx="1362456" cy="1306144"/>
          </a:xfrm>
        </p:grpSpPr>
        <p:sp>
          <p:nvSpPr>
            <p:cNvPr id="106" name="Shape 73"/>
            <p:cNvSpPr/>
            <p:nvPr/>
          </p:nvSpPr>
          <p:spPr>
            <a:xfrm>
              <a:off x="9237028" y="4427144"/>
              <a:ext cx="1325880" cy="1095831"/>
            </a:xfrm>
            <a:prstGeom prst="roundRect">
              <a:avLst>
                <a:gd name="adj" fmla="val 6207"/>
              </a:avLst>
            </a:prstGeom>
            <a:solidFill>
              <a:srgbClr val="F3F6FA"/>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107" name="Image 31" descr="icons_d/d_gear.png"/>
            <p:cNvPicPr>
              <a:picLocks noChangeAspect="1"/>
            </p:cNvPicPr>
            <p:nvPr/>
          </p:nvPicPr>
          <p:blipFill>
            <a:blip r:embed="rId23"/>
            <a:stretch>
              <a:fillRect/>
            </a:stretch>
          </p:blipFill>
          <p:spPr>
            <a:xfrm>
              <a:off x="9643936" y="4535424"/>
              <a:ext cx="512064" cy="512064"/>
            </a:xfrm>
            <a:prstGeom prst="rect">
              <a:avLst/>
            </a:prstGeom>
          </p:spPr>
        </p:pic>
        <p:sp>
          <p:nvSpPr>
            <p:cNvPr id="108" name="Text 74"/>
            <p:cNvSpPr/>
            <p:nvPr/>
          </p:nvSpPr>
          <p:spPr>
            <a:xfrm>
              <a:off x="9218740" y="5102352"/>
              <a:ext cx="1362456" cy="630936"/>
            </a:xfrm>
            <a:prstGeom prst="rect">
              <a:avLst/>
            </a:prstGeom>
            <a:noFill/>
            <a:ln/>
          </p:spPr>
          <p:txBody>
            <a:bodyPr wrap="square" lIns="0" tIns="0" rIns="0" bIns="0" rtlCol="0" anchor="t"/>
            <a:lstStyle/>
            <a:p>
              <a:pPr algn="ctr">
                <a:lnSpc>
                  <a:spcPct val="92000"/>
                </a:lnSpc>
              </a:pPr>
              <a:r>
                <a:rPr lang="en-US" sz="950" b="1">
                  <a:solidFill>
                    <a:srgbClr val="22345A"/>
                  </a:solidFill>
                  <a:latin typeface="Calibri" pitchFamily="34" charset="0"/>
                  <a:ea typeface="Calibri" pitchFamily="34" charset="-122"/>
                  <a:cs typeface="Calibri" pitchFamily="34" charset="-120"/>
                </a:rPr>
                <a:t>CUSTOM</a:t>
              </a:r>
              <a:endParaRPr lang="en-US" sz="950"/>
            </a:p>
            <a:p>
              <a:pPr algn="ctr">
                <a:lnSpc>
                  <a:spcPct val="92000"/>
                </a:lnSpc>
              </a:pPr>
              <a:r>
                <a:rPr lang="en-US" sz="950" b="1">
                  <a:solidFill>
                    <a:srgbClr val="22345A"/>
                  </a:solidFill>
                  <a:latin typeface="Calibri" pitchFamily="34" charset="0"/>
                  <a:ea typeface="Calibri" pitchFamily="34" charset="-122"/>
                  <a:cs typeface="Calibri" pitchFamily="34" charset="-120"/>
                </a:rPr>
                <a:t>OUTPUTS</a:t>
              </a:r>
              <a:endParaRPr lang="en-US" sz="950"/>
            </a:p>
          </p:txBody>
        </p:sp>
      </p:grpSp>
      <p:sp>
        <p:nvSpPr>
          <p:cNvPr id="109" name="Shape 75"/>
          <p:cNvSpPr/>
          <p:nvPr/>
        </p:nvSpPr>
        <p:spPr>
          <a:xfrm>
            <a:off x="9099868" y="1709928"/>
            <a:ext cx="118872" cy="0"/>
          </a:xfrm>
          <a:prstGeom prst="line">
            <a:avLst/>
          </a:prstGeom>
          <a:noFill/>
          <a:ln w="25400">
            <a:solidFill>
              <a:srgbClr val="EE7203"/>
            </a:solidFill>
            <a:prstDash val="solid"/>
            <a:tailEnd type="triangle"/>
          </a:ln>
        </p:spPr>
        <p:txBody>
          <a:bodyPr/>
          <a:lstStyle/>
          <a:p>
            <a:endParaRPr lang="en-US"/>
          </a:p>
        </p:txBody>
      </p:sp>
      <p:sp>
        <p:nvSpPr>
          <p:cNvPr id="110" name="Shape 76"/>
          <p:cNvSpPr/>
          <p:nvPr/>
        </p:nvSpPr>
        <p:spPr>
          <a:xfrm>
            <a:off x="9099868" y="3401568"/>
            <a:ext cx="118872" cy="0"/>
          </a:xfrm>
          <a:prstGeom prst="line">
            <a:avLst/>
          </a:prstGeom>
          <a:noFill/>
          <a:ln w="25400">
            <a:solidFill>
              <a:srgbClr val="EE7203"/>
            </a:solidFill>
            <a:prstDash val="solid"/>
            <a:tailEnd type="triangle"/>
          </a:ln>
        </p:spPr>
        <p:txBody>
          <a:bodyPr/>
          <a:lstStyle/>
          <a:p>
            <a:endParaRPr lang="en-US"/>
          </a:p>
        </p:txBody>
      </p:sp>
      <p:sp>
        <p:nvSpPr>
          <p:cNvPr id="111" name="Shape 77"/>
          <p:cNvSpPr/>
          <p:nvPr/>
        </p:nvSpPr>
        <p:spPr>
          <a:xfrm>
            <a:off x="9099868" y="5093208"/>
            <a:ext cx="118872" cy="0"/>
          </a:xfrm>
          <a:prstGeom prst="line">
            <a:avLst/>
          </a:prstGeom>
          <a:noFill/>
          <a:ln w="25400">
            <a:solidFill>
              <a:srgbClr val="EE7203"/>
            </a:solidFill>
            <a:prstDash val="solid"/>
            <a:tailEnd type="triangle"/>
          </a:ln>
        </p:spPr>
        <p:txBody>
          <a:bodyPr/>
          <a:lstStyle/>
          <a:p>
            <a:endParaRPr lang="en-US"/>
          </a:p>
        </p:txBody>
      </p:sp>
      <p:grpSp>
        <p:nvGrpSpPr>
          <p:cNvPr id="138" name="Group 137">
            <a:extLst>
              <a:ext uri="{FF2B5EF4-FFF2-40B4-BE49-F238E27FC236}">
                <a16:creationId xmlns:a16="http://schemas.microsoft.com/office/drawing/2014/main" id="{3139C9CE-8329-3375-7717-75FE9A8A4556}"/>
              </a:ext>
            </a:extLst>
          </p:cNvPr>
          <p:cNvGrpSpPr/>
          <p:nvPr/>
        </p:nvGrpSpPr>
        <p:grpSpPr>
          <a:xfrm>
            <a:off x="10681780" y="1151079"/>
            <a:ext cx="1362456" cy="1296637"/>
            <a:chOff x="10681780" y="1005840"/>
            <a:chExt cx="1362456" cy="1296637"/>
          </a:xfrm>
        </p:grpSpPr>
        <p:sp>
          <p:nvSpPr>
            <p:cNvPr id="112" name="Shape 78"/>
            <p:cNvSpPr/>
            <p:nvPr/>
          </p:nvSpPr>
          <p:spPr>
            <a:xfrm>
              <a:off x="10700068" y="1005840"/>
              <a:ext cx="1325880" cy="1234440"/>
            </a:xfrm>
            <a:prstGeom prst="roundRect">
              <a:avLst>
                <a:gd name="adj" fmla="val 6429"/>
              </a:avLst>
            </a:prstGeom>
            <a:solidFill>
              <a:srgbClr val="F3F6FA"/>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pic>
          <p:nvPicPr>
            <p:cNvPr id="113" name="Image 32" descr="icons_d/d_erp.png"/>
            <p:cNvPicPr>
              <a:picLocks noChangeAspect="1"/>
            </p:cNvPicPr>
            <p:nvPr/>
          </p:nvPicPr>
          <p:blipFill>
            <a:blip r:embed="rId24"/>
            <a:stretch>
              <a:fillRect/>
            </a:stretch>
          </p:blipFill>
          <p:spPr>
            <a:xfrm>
              <a:off x="11134408" y="1243584"/>
              <a:ext cx="457200" cy="457200"/>
            </a:xfrm>
            <a:prstGeom prst="rect">
              <a:avLst/>
            </a:prstGeom>
          </p:spPr>
        </p:pic>
        <p:sp>
          <p:nvSpPr>
            <p:cNvPr id="114" name="Text 79"/>
            <p:cNvSpPr/>
            <p:nvPr/>
          </p:nvSpPr>
          <p:spPr>
            <a:xfrm>
              <a:off x="10681780" y="1753837"/>
              <a:ext cx="1362456" cy="548640"/>
            </a:xfrm>
            <a:prstGeom prst="rect">
              <a:avLst/>
            </a:prstGeom>
            <a:noFill/>
            <a:ln/>
          </p:spPr>
          <p:txBody>
            <a:bodyPr wrap="square" lIns="0" tIns="0" rIns="0" bIns="0" rtlCol="0" anchor="t"/>
            <a:lstStyle/>
            <a:p>
              <a:pPr algn="ctr">
                <a:lnSpc>
                  <a:spcPct val="92000"/>
                </a:lnSpc>
              </a:pPr>
              <a:r>
                <a:rPr lang="en-US" sz="1050" b="1">
                  <a:solidFill>
                    <a:srgbClr val="22345A"/>
                  </a:solidFill>
                  <a:latin typeface="Calibri" pitchFamily="34" charset="0"/>
                  <a:ea typeface="Calibri" pitchFamily="34" charset="-122"/>
                  <a:cs typeface="Calibri" pitchFamily="34" charset="-120"/>
                </a:rPr>
                <a:t>ERP</a:t>
              </a:r>
              <a:endParaRPr lang="en-US" sz="1050"/>
            </a:p>
          </p:txBody>
        </p:sp>
      </p:grpSp>
      <p:grpSp>
        <p:nvGrpSpPr>
          <p:cNvPr id="137" name="Group 136">
            <a:extLst>
              <a:ext uri="{FF2B5EF4-FFF2-40B4-BE49-F238E27FC236}">
                <a16:creationId xmlns:a16="http://schemas.microsoft.com/office/drawing/2014/main" id="{E1A2FC6B-D02B-CBAE-4BEC-12E95FC6F122}"/>
              </a:ext>
            </a:extLst>
          </p:cNvPr>
          <p:cNvGrpSpPr/>
          <p:nvPr/>
        </p:nvGrpSpPr>
        <p:grpSpPr>
          <a:xfrm>
            <a:off x="10681780" y="2614119"/>
            <a:ext cx="1362456" cy="1364019"/>
            <a:chOff x="10681780" y="2468880"/>
            <a:chExt cx="1362456" cy="1364019"/>
          </a:xfrm>
        </p:grpSpPr>
        <p:sp>
          <p:nvSpPr>
            <p:cNvPr id="115" name="Shape 80"/>
            <p:cNvSpPr/>
            <p:nvPr/>
          </p:nvSpPr>
          <p:spPr>
            <a:xfrm>
              <a:off x="10700068" y="2468880"/>
              <a:ext cx="1325880" cy="1115568"/>
            </a:xfrm>
            <a:prstGeom prst="roundRect">
              <a:avLst>
                <a:gd name="adj" fmla="val 6429"/>
              </a:avLst>
            </a:prstGeom>
            <a:solidFill>
              <a:srgbClr val="F3F6FA"/>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sp>
          <p:nvSpPr>
            <p:cNvPr id="117" name="Text 81"/>
            <p:cNvSpPr/>
            <p:nvPr/>
          </p:nvSpPr>
          <p:spPr>
            <a:xfrm>
              <a:off x="10681780" y="3284259"/>
              <a:ext cx="1362456" cy="548640"/>
            </a:xfrm>
            <a:prstGeom prst="rect">
              <a:avLst/>
            </a:prstGeom>
            <a:noFill/>
            <a:ln/>
          </p:spPr>
          <p:txBody>
            <a:bodyPr wrap="square" lIns="0" tIns="0" rIns="0" bIns="0" rtlCol="0" anchor="t"/>
            <a:lstStyle/>
            <a:p>
              <a:pPr algn="ctr">
                <a:lnSpc>
                  <a:spcPct val="92000"/>
                </a:lnSpc>
              </a:pPr>
              <a:r>
                <a:rPr lang="en-US" sz="1050" b="1">
                  <a:solidFill>
                    <a:srgbClr val="22345A"/>
                  </a:solidFill>
                  <a:latin typeface="Calibri" pitchFamily="34" charset="0"/>
                  <a:ea typeface="Calibri" pitchFamily="34" charset="-122"/>
                  <a:cs typeface="Calibri" pitchFamily="34" charset="-120"/>
                </a:rPr>
                <a:t>OCTAVE</a:t>
              </a:r>
              <a:endParaRPr lang="en-US" sz="1050"/>
            </a:p>
          </p:txBody>
        </p:sp>
      </p:grpSp>
      <p:grpSp>
        <p:nvGrpSpPr>
          <p:cNvPr id="136" name="Group 135">
            <a:extLst>
              <a:ext uri="{FF2B5EF4-FFF2-40B4-BE49-F238E27FC236}">
                <a16:creationId xmlns:a16="http://schemas.microsoft.com/office/drawing/2014/main" id="{07359E18-EE8E-3794-294A-87DEE3E0E75E}"/>
              </a:ext>
            </a:extLst>
          </p:cNvPr>
          <p:cNvGrpSpPr/>
          <p:nvPr/>
        </p:nvGrpSpPr>
        <p:grpSpPr>
          <a:xfrm>
            <a:off x="10681780" y="4077159"/>
            <a:ext cx="1362456" cy="1207008"/>
            <a:chOff x="10681780" y="3931920"/>
            <a:chExt cx="1362456" cy="1207008"/>
          </a:xfrm>
        </p:grpSpPr>
        <p:sp>
          <p:nvSpPr>
            <p:cNvPr id="118" name="Shape 82"/>
            <p:cNvSpPr/>
            <p:nvPr/>
          </p:nvSpPr>
          <p:spPr>
            <a:xfrm>
              <a:off x="10700068" y="3931920"/>
              <a:ext cx="1325880" cy="1078992"/>
            </a:xfrm>
            <a:prstGeom prst="roundRect">
              <a:avLst>
                <a:gd name="adj" fmla="val 6429"/>
              </a:avLst>
            </a:prstGeom>
            <a:solidFill>
              <a:srgbClr val="F3F6FA"/>
            </a:solidFill>
            <a:ln w="12700">
              <a:solidFill>
                <a:srgbClr val="DCE3EC"/>
              </a:solidFill>
              <a:prstDash val="solid"/>
            </a:ln>
            <a:effectLst>
              <a:outerShdw blurRad="76200" dist="38100" dir="5400000" algn="bl" rotWithShape="0">
                <a:srgbClr val="BAC3D2">
                  <a:alpha val="45000"/>
                </a:srgbClr>
              </a:outerShdw>
            </a:effectLst>
          </p:spPr>
          <p:txBody>
            <a:bodyPr/>
            <a:lstStyle/>
            <a:p>
              <a:endParaRPr lang="en-US"/>
            </a:p>
          </p:txBody>
        </p:sp>
        <p:sp>
          <p:nvSpPr>
            <p:cNvPr id="120" name="Text 83"/>
            <p:cNvSpPr/>
            <p:nvPr/>
          </p:nvSpPr>
          <p:spPr>
            <a:xfrm>
              <a:off x="10681780" y="4590288"/>
              <a:ext cx="1362456" cy="548640"/>
            </a:xfrm>
            <a:prstGeom prst="rect">
              <a:avLst/>
            </a:prstGeom>
            <a:noFill/>
            <a:ln/>
          </p:spPr>
          <p:txBody>
            <a:bodyPr wrap="square" lIns="0" tIns="0" rIns="0" bIns="0" rtlCol="0" anchor="t"/>
            <a:lstStyle/>
            <a:p>
              <a:pPr algn="ctr">
                <a:lnSpc>
                  <a:spcPct val="92000"/>
                </a:lnSpc>
              </a:pPr>
              <a:r>
                <a:rPr lang="en-US" sz="1050" b="1">
                  <a:solidFill>
                    <a:srgbClr val="22345A"/>
                  </a:solidFill>
                  <a:latin typeface="Calibri" pitchFamily="34" charset="0"/>
                  <a:ea typeface="Calibri" pitchFamily="34" charset="-122"/>
                  <a:cs typeface="Calibri" pitchFamily="34" charset="-120"/>
                </a:rPr>
                <a:t>AVEVA</a:t>
              </a:r>
              <a:endParaRPr lang="en-US" sz="1050"/>
            </a:p>
          </p:txBody>
        </p:sp>
      </p:grpSp>
      <p:sp>
        <p:nvSpPr>
          <p:cNvPr id="121" name="Shape 84"/>
          <p:cNvSpPr/>
          <p:nvPr/>
        </p:nvSpPr>
        <p:spPr>
          <a:xfrm>
            <a:off x="10562908" y="1645920"/>
            <a:ext cx="118872" cy="0"/>
          </a:xfrm>
          <a:prstGeom prst="line">
            <a:avLst/>
          </a:prstGeom>
          <a:noFill/>
          <a:ln w="25400">
            <a:solidFill>
              <a:srgbClr val="EE7203"/>
            </a:solidFill>
            <a:prstDash val="solid"/>
            <a:tailEnd type="triangle"/>
          </a:ln>
        </p:spPr>
        <p:txBody>
          <a:bodyPr/>
          <a:lstStyle/>
          <a:p>
            <a:endParaRPr lang="en-US"/>
          </a:p>
        </p:txBody>
      </p:sp>
      <p:sp>
        <p:nvSpPr>
          <p:cNvPr id="122" name="Shape 85"/>
          <p:cNvSpPr/>
          <p:nvPr/>
        </p:nvSpPr>
        <p:spPr>
          <a:xfrm>
            <a:off x="10562908" y="3108960"/>
            <a:ext cx="118872" cy="0"/>
          </a:xfrm>
          <a:prstGeom prst="line">
            <a:avLst/>
          </a:prstGeom>
          <a:noFill/>
          <a:ln w="25400">
            <a:solidFill>
              <a:srgbClr val="EE7203"/>
            </a:solidFill>
            <a:prstDash val="solid"/>
            <a:tailEnd type="triangle"/>
          </a:ln>
        </p:spPr>
        <p:txBody>
          <a:bodyPr/>
          <a:lstStyle/>
          <a:p>
            <a:endParaRPr lang="en-US"/>
          </a:p>
        </p:txBody>
      </p:sp>
      <p:sp>
        <p:nvSpPr>
          <p:cNvPr id="123" name="Shape 86"/>
          <p:cNvSpPr/>
          <p:nvPr/>
        </p:nvSpPr>
        <p:spPr>
          <a:xfrm>
            <a:off x="10562908" y="4572000"/>
            <a:ext cx="118872" cy="0"/>
          </a:xfrm>
          <a:prstGeom prst="line">
            <a:avLst/>
          </a:prstGeom>
          <a:noFill/>
          <a:ln w="25400">
            <a:solidFill>
              <a:srgbClr val="EE7203"/>
            </a:solidFill>
            <a:prstDash val="solid"/>
            <a:tailEnd type="triangle"/>
          </a:ln>
        </p:spPr>
        <p:txBody>
          <a:bodyPr/>
          <a:lstStyle/>
          <a:p>
            <a:endParaRPr lang="en-US"/>
          </a:p>
        </p:txBody>
      </p:sp>
      <p:sp>
        <p:nvSpPr>
          <p:cNvPr id="124" name="Shape 87"/>
          <p:cNvSpPr/>
          <p:nvPr/>
        </p:nvSpPr>
        <p:spPr>
          <a:xfrm>
            <a:off x="10562908" y="5468112"/>
            <a:ext cx="1463040" cy="1207008"/>
          </a:xfrm>
          <a:prstGeom prst="roundRect">
            <a:avLst>
              <a:gd name="adj" fmla="val 6818"/>
            </a:avLst>
          </a:prstGeom>
          <a:solidFill>
            <a:srgbClr val="FFF7EF"/>
          </a:solidFill>
          <a:ln w="25400">
            <a:solidFill>
              <a:srgbClr val="EE7203"/>
            </a:solidFill>
            <a:prstDash val="solid"/>
          </a:ln>
          <a:effectLst>
            <a:outerShdw blurRad="127000" dist="38100" dir="5400000" algn="bl" rotWithShape="0">
              <a:srgbClr val="F3C79E">
                <a:alpha val="55000"/>
              </a:srgbClr>
            </a:outerShdw>
          </a:effectLst>
        </p:spPr>
        <p:txBody>
          <a:bodyPr/>
          <a:lstStyle/>
          <a:p>
            <a:endParaRPr lang="en-US"/>
          </a:p>
        </p:txBody>
      </p:sp>
      <p:sp>
        <p:nvSpPr>
          <p:cNvPr id="127" name="Text 89"/>
          <p:cNvSpPr/>
          <p:nvPr/>
        </p:nvSpPr>
        <p:spPr>
          <a:xfrm>
            <a:off x="10517188" y="6336792"/>
            <a:ext cx="1554480" cy="274320"/>
          </a:xfrm>
          <a:prstGeom prst="rect">
            <a:avLst/>
          </a:prstGeom>
          <a:noFill/>
          <a:ln/>
        </p:spPr>
        <p:txBody>
          <a:bodyPr wrap="square" lIns="0" tIns="0" rIns="0" bIns="0" rtlCol="0" anchor="t"/>
          <a:lstStyle/>
          <a:p>
            <a:pPr algn="ctr">
              <a:lnSpc>
                <a:spcPct val="90000"/>
              </a:lnSpc>
            </a:pPr>
            <a:r>
              <a:rPr lang="en-US" sz="700" b="1" kern="0" spc="50">
                <a:solidFill>
                  <a:srgbClr val="EE7203"/>
                </a:solidFill>
                <a:latin typeface="Calibri" pitchFamily="34" charset="0"/>
                <a:ea typeface="Calibri" pitchFamily="34" charset="-122"/>
                <a:cs typeface="Calibri" pitchFamily="34" charset="-120"/>
              </a:rPr>
              <a:t>ENTERPRISE DATA PLATFORM</a:t>
            </a:r>
            <a:endParaRPr lang="en-US" sz="700"/>
          </a:p>
        </p:txBody>
      </p:sp>
      <p:sp>
        <p:nvSpPr>
          <p:cNvPr id="128" name="Shape 90"/>
          <p:cNvSpPr/>
          <p:nvPr/>
        </p:nvSpPr>
        <p:spPr>
          <a:xfrm>
            <a:off x="7819708" y="6400800"/>
            <a:ext cx="2743200" cy="0"/>
          </a:xfrm>
          <a:prstGeom prst="line">
            <a:avLst/>
          </a:prstGeom>
          <a:noFill/>
          <a:ln w="25400">
            <a:solidFill>
              <a:srgbClr val="2E9E6B"/>
            </a:solidFill>
            <a:prstDash val="dash"/>
            <a:tailEnd type="triangle"/>
          </a:ln>
        </p:spPr>
        <p:txBody>
          <a:bodyPr/>
          <a:lstStyle/>
          <a:p>
            <a:endParaRPr lang="en-US"/>
          </a:p>
        </p:txBody>
      </p:sp>
      <p:pic>
        <p:nvPicPr>
          <p:cNvPr id="1026" name="Picture 2">
            <a:extLst>
              <a:ext uri="{FF2B5EF4-FFF2-40B4-BE49-F238E27FC236}">
                <a16:creationId xmlns:a16="http://schemas.microsoft.com/office/drawing/2014/main" id="{A9EF4EDD-82BE-91A9-EACB-4F3C3D332E5C}"/>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470776" y="801150"/>
            <a:ext cx="463875" cy="27784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Microsoft Azure - Northware | Microsoft Partner">
            <a:extLst>
              <a:ext uri="{FF2B5EF4-FFF2-40B4-BE49-F238E27FC236}">
                <a16:creationId xmlns:a16="http://schemas.microsoft.com/office/drawing/2014/main" id="{01113D74-96E3-DB0F-F163-5C04AF1F27D9}"/>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576161" y="1145174"/>
            <a:ext cx="289560" cy="2895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ctave GeoMedia Customer Reviews 2026 | Geographic Information">
            <a:extLst>
              <a:ext uri="{FF2B5EF4-FFF2-40B4-BE49-F238E27FC236}">
                <a16:creationId xmlns:a16="http://schemas.microsoft.com/office/drawing/2014/main" id="{201F8A24-0072-9444-3749-2BFBCBF7084F}"/>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0958195" y="2762937"/>
            <a:ext cx="809625" cy="58293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2230A71-677E-A92A-7578-15C0937EE400}"/>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0775067" y="4169664"/>
            <a:ext cx="1175882" cy="492401"/>
          </a:xfrm>
          <a:prstGeom prst="rect">
            <a:avLst/>
          </a:prstGeom>
          <a:noFill/>
          <a:extLst>
            <a:ext uri="{909E8E84-426E-40DD-AFC4-6F175D3DCCD1}">
              <a14:hiddenFill xmlns:a14="http://schemas.microsoft.com/office/drawing/2010/main">
                <a:solidFill>
                  <a:srgbClr val="FFFFFF"/>
                </a:solidFill>
              </a14:hiddenFill>
            </a:ext>
          </a:extLst>
        </p:spPr>
      </p:pic>
      <p:grpSp>
        <p:nvGrpSpPr>
          <p:cNvPr id="149" name="Group 148">
            <a:extLst>
              <a:ext uri="{FF2B5EF4-FFF2-40B4-BE49-F238E27FC236}">
                <a16:creationId xmlns:a16="http://schemas.microsoft.com/office/drawing/2014/main" id="{394AC11F-9EBD-47D1-0894-84E409387367}"/>
              </a:ext>
            </a:extLst>
          </p:cNvPr>
          <p:cNvGrpSpPr/>
          <p:nvPr/>
        </p:nvGrpSpPr>
        <p:grpSpPr>
          <a:xfrm>
            <a:off x="1" y="0"/>
            <a:ext cx="45719" cy="6871644"/>
            <a:chOff x="-2140" y="0"/>
            <a:chExt cx="127247" cy="6858000"/>
          </a:xfrm>
        </p:grpSpPr>
        <p:sp>
          <p:nvSpPr>
            <p:cNvPr id="150" name="Rectangle 149">
              <a:extLst>
                <a:ext uri="{FF2B5EF4-FFF2-40B4-BE49-F238E27FC236}">
                  <a16:creationId xmlns:a16="http://schemas.microsoft.com/office/drawing/2014/main" id="{010607BE-CB3F-C7CF-CD1F-2D0045BA7F93}"/>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151" name="Rectangle 150">
              <a:extLst>
                <a:ext uri="{FF2B5EF4-FFF2-40B4-BE49-F238E27FC236}">
                  <a16:creationId xmlns:a16="http://schemas.microsoft.com/office/drawing/2014/main" id="{6ABCB721-763F-0A55-E527-3FC27895A9C7}"/>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52" name="Rectangle: Rounded Corners 151">
            <a:extLst>
              <a:ext uri="{FF2B5EF4-FFF2-40B4-BE49-F238E27FC236}">
                <a16:creationId xmlns:a16="http://schemas.microsoft.com/office/drawing/2014/main" id="{F80660CF-B954-B1F9-1F0E-132CA53374ED}"/>
              </a:ext>
            </a:extLst>
          </p:cNvPr>
          <p:cNvSpPr/>
          <p:nvPr/>
        </p:nvSpPr>
        <p:spPr>
          <a:xfrm>
            <a:off x="4500584" y="2167127"/>
            <a:ext cx="1350116" cy="2139697"/>
          </a:xfrm>
          <a:prstGeom prst="roundRect">
            <a:avLst/>
          </a:prstGeom>
          <a:noFill/>
          <a:ln w="9525">
            <a:solidFill>
              <a:srgbClr val="F2960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3" name="Rectangle: Rounded Corners 152">
            <a:extLst>
              <a:ext uri="{FF2B5EF4-FFF2-40B4-BE49-F238E27FC236}">
                <a16:creationId xmlns:a16="http://schemas.microsoft.com/office/drawing/2014/main" id="{6BC20D21-DA47-40B3-72C3-B6DE6209D556}"/>
              </a:ext>
            </a:extLst>
          </p:cNvPr>
          <p:cNvSpPr/>
          <p:nvPr/>
        </p:nvSpPr>
        <p:spPr>
          <a:xfrm>
            <a:off x="5991055" y="2268979"/>
            <a:ext cx="1420073" cy="2057401"/>
          </a:xfrm>
          <a:prstGeom prst="roundRect">
            <a:avLst/>
          </a:prstGeom>
          <a:noFill/>
          <a:ln w="9525">
            <a:solidFill>
              <a:srgbClr val="F2960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4" name="Rectangle: Rounded Corners 153">
            <a:extLst>
              <a:ext uri="{FF2B5EF4-FFF2-40B4-BE49-F238E27FC236}">
                <a16:creationId xmlns:a16="http://schemas.microsoft.com/office/drawing/2014/main" id="{A9155E66-412A-5F5A-C3CB-F8F2E26C4E53}"/>
              </a:ext>
            </a:extLst>
          </p:cNvPr>
          <p:cNvSpPr/>
          <p:nvPr/>
        </p:nvSpPr>
        <p:spPr>
          <a:xfrm>
            <a:off x="7511713" y="2167128"/>
            <a:ext cx="1420073" cy="2162422"/>
          </a:xfrm>
          <a:prstGeom prst="roundRect">
            <a:avLst/>
          </a:prstGeom>
          <a:noFill/>
          <a:ln w="9525">
            <a:solidFill>
              <a:srgbClr val="F2960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55" name="Vector 82" descr="preencoded.png">
            <a:extLst>
              <a:ext uri="{FF2B5EF4-FFF2-40B4-BE49-F238E27FC236}">
                <a16:creationId xmlns:a16="http://schemas.microsoft.com/office/drawing/2014/main" id="{6278DB2A-0C8E-2772-58E5-B27B5485CEBD}"/>
              </a:ext>
            </a:extLst>
          </p:cNvPr>
          <p:cNvPicPr>
            <a:picLocks noChangeAspect="1"/>
          </p:cNvPicPr>
          <p:nvPr/>
        </p:nvPicPr>
        <p:blipFill>
          <a:blip r:embed="rId29"/>
          <a:srcRect/>
          <a:stretch/>
        </p:blipFill>
        <p:spPr>
          <a:xfrm>
            <a:off x="5176837" y="389986"/>
            <a:ext cx="1838325" cy="38100"/>
          </a:xfrm>
          <a:prstGeom prst="rect">
            <a:avLst/>
          </a:prstGeom>
        </p:spPr>
      </p:pic>
      <p:pic>
        <p:nvPicPr>
          <p:cNvPr id="157" name="Picture 156">
            <a:extLst>
              <a:ext uri="{FF2B5EF4-FFF2-40B4-BE49-F238E27FC236}">
                <a16:creationId xmlns:a16="http://schemas.microsoft.com/office/drawing/2014/main" id="{B8CB062A-703D-7463-828C-30139FC3F865}"/>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0914417" y="5678424"/>
            <a:ext cx="741837" cy="530352"/>
          </a:xfrm>
          <a:prstGeom prst="rect">
            <a:avLst/>
          </a:prstGeom>
        </p:spPr>
      </p:pic>
      <p:pic>
        <p:nvPicPr>
          <p:cNvPr id="37" name="Picture 36">
            <a:extLst>
              <a:ext uri="{FF2B5EF4-FFF2-40B4-BE49-F238E27FC236}">
                <a16:creationId xmlns:a16="http://schemas.microsoft.com/office/drawing/2014/main" id="{2B455883-5EBB-60D4-74B3-02847AC2F619}"/>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16" name="Group 115">
            <a:extLst>
              <a:ext uri="{FF2B5EF4-FFF2-40B4-BE49-F238E27FC236}">
                <a16:creationId xmlns:a16="http://schemas.microsoft.com/office/drawing/2014/main" id="{896B82DC-2086-C76B-E706-9CE76F174FDC}"/>
              </a:ext>
            </a:extLst>
          </p:cNvPr>
          <p:cNvGrpSpPr/>
          <p:nvPr/>
        </p:nvGrpSpPr>
        <p:grpSpPr>
          <a:xfrm>
            <a:off x="9014827" y="187732"/>
            <a:ext cx="2967951" cy="373289"/>
            <a:chOff x="7999373" y="268427"/>
            <a:chExt cx="2967951" cy="373289"/>
          </a:xfrm>
        </p:grpSpPr>
        <p:grpSp>
          <p:nvGrpSpPr>
            <p:cNvPr id="119" name="Group 118">
              <a:extLst>
                <a:ext uri="{FF2B5EF4-FFF2-40B4-BE49-F238E27FC236}">
                  <a16:creationId xmlns:a16="http://schemas.microsoft.com/office/drawing/2014/main" id="{E4D297FA-6812-8467-1D87-006CFCCA5A82}"/>
                </a:ext>
              </a:extLst>
            </p:cNvPr>
            <p:cNvGrpSpPr/>
            <p:nvPr/>
          </p:nvGrpSpPr>
          <p:grpSpPr>
            <a:xfrm>
              <a:off x="7999373" y="268427"/>
              <a:ext cx="2967951" cy="373289"/>
              <a:chOff x="8294129" y="283321"/>
              <a:chExt cx="2737864" cy="344350"/>
            </a:xfrm>
          </p:grpSpPr>
          <p:grpSp>
            <p:nvGrpSpPr>
              <p:cNvPr id="126" name="Group 125">
                <a:extLst>
                  <a:ext uri="{FF2B5EF4-FFF2-40B4-BE49-F238E27FC236}">
                    <a16:creationId xmlns:a16="http://schemas.microsoft.com/office/drawing/2014/main" id="{007E3CB9-107B-2855-2F63-3743A5A67819}"/>
                  </a:ext>
                </a:extLst>
              </p:cNvPr>
              <p:cNvGrpSpPr/>
              <p:nvPr/>
            </p:nvGrpSpPr>
            <p:grpSpPr>
              <a:xfrm>
                <a:off x="8294129" y="285357"/>
                <a:ext cx="1993819" cy="342314"/>
                <a:chOff x="8126383" y="283519"/>
                <a:chExt cx="1993819" cy="342314"/>
              </a:xfrm>
            </p:grpSpPr>
            <p:pic>
              <p:nvPicPr>
                <p:cNvPr id="140" name="Picture 139" descr="Icon&#10;&#10;Description automatically generated">
                  <a:extLst>
                    <a:ext uri="{FF2B5EF4-FFF2-40B4-BE49-F238E27FC236}">
                      <a16:creationId xmlns:a16="http://schemas.microsoft.com/office/drawing/2014/main" id="{E8DA8B55-93F8-75C5-8409-22F5207AC713}"/>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41" name="Straight Connector 140">
                  <a:extLst>
                    <a:ext uri="{FF2B5EF4-FFF2-40B4-BE49-F238E27FC236}">
                      <a16:creationId xmlns:a16="http://schemas.microsoft.com/office/drawing/2014/main" id="{65F86A48-E875-202C-B0E7-1C805908448A}"/>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42" name="Straight Connector 141">
                  <a:extLst>
                    <a:ext uri="{FF2B5EF4-FFF2-40B4-BE49-F238E27FC236}">
                      <a16:creationId xmlns:a16="http://schemas.microsoft.com/office/drawing/2014/main" id="{937CC9AF-0A31-A580-718B-F97A56980EFF}"/>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39" name="Freeform 2">
                <a:extLst>
                  <a:ext uri="{FF2B5EF4-FFF2-40B4-BE49-F238E27FC236}">
                    <a16:creationId xmlns:a16="http://schemas.microsoft.com/office/drawing/2014/main" id="{89C99C09-7736-540A-91D0-0519F48A6904}"/>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33"/>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25" name="Graphic 124">
              <a:extLst>
                <a:ext uri="{FF2B5EF4-FFF2-40B4-BE49-F238E27FC236}">
                  <a16:creationId xmlns:a16="http://schemas.microsoft.com/office/drawing/2014/main" id="{EA83A053-F19C-D19F-857D-F75023439EBD}"/>
                </a:ext>
              </a:extLst>
            </p:cNvPr>
            <p:cNvPicPr>
              <a:picLocks noChangeAspect="1"/>
            </p:cNvPicPr>
            <p:nvPr/>
          </p:nvPicPr>
          <p:blipFill>
            <a:blip>
              <a:extLst>
                <a:ext uri="{96DAC541-7B7A-43D3-8B79-37D633B846F1}">
                  <asvg:svgBlip xmlns:asvg="http://schemas.microsoft.com/office/drawing/2016/SVG/main" r:embed="rId34"/>
                </a:ext>
              </a:extLst>
            </a:blip>
            <a:stretch>
              <a:fillRect/>
            </a:stretch>
          </p:blipFill>
          <p:spPr>
            <a:xfrm>
              <a:off x="8915011" y="307944"/>
              <a:ext cx="1170603" cy="249632"/>
            </a:xfrm>
            <a:prstGeom prst="rect">
              <a:avLst/>
            </a:prstGeom>
          </p:spPr>
        </p:pic>
      </p:grpSp>
      <p:sp>
        <p:nvSpPr>
          <p:cNvPr id="2" name="Text 0"/>
          <p:cNvSpPr/>
          <p:nvPr/>
        </p:nvSpPr>
        <p:spPr>
          <a:xfrm>
            <a:off x="211772" y="318568"/>
            <a:ext cx="1417320" cy="384048"/>
          </a:xfrm>
          <a:prstGeom prst="rect">
            <a:avLst/>
          </a:prstGeom>
          <a:noFill/>
          <a:ln/>
        </p:spPr>
        <p:txBody>
          <a:bodyPr wrap="square" lIns="0" tIns="0" rIns="0" bIns="0" rtlCol="0" anchor="ctr"/>
          <a:lstStyle/>
          <a:p>
            <a:pPr algn="ctr">
              <a:lnSpc>
                <a:spcPct val="90000"/>
              </a:lnSpc>
            </a:pPr>
            <a:r>
              <a:rPr lang="en-US" sz="1100" b="1" kern="0" spc="80">
                <a:solidFill>
                  <a:schemeClr val="bg1"/>
                </a:solidFill>
                <a:latin typeface="Calibri"/>
                <a:ea typeface="Calibri"/>
                <a:cs typeface="Calibri"/>
              </a:rPr>
              <a:t>SOURCES</a:t>
            </a:r>
            <a:endParaRPr lang="en-US" sz="1100">
              <a:solidFill>
                <a:schemeClr val="bg1"/>
              </a:solidFill>
              <a:latin typeface="Calibri"/>
              <a:ea typeface="Calibri"/>
              <a:cs typeface="Calibri"/>
            </a:endParaRPr>
          </a:p>
        </p:txBody>
      </p:sp>
      <p:sp>
        <p:nvSpPr>
          <p:cNvPr id="3" name="Text 1"/>
          <p:cNvSpPr/>
          <p:nvPr/>
        </p:nvSpPr>
        <p:spPr>
          <a:xfrm>
            <a:off x="1711406" y="650238"/>
            <a:ext cx="1234440" cy="384048"/>
          </a:xfrm>
          <a:prstGeom prst="rect">
            <a:avLst/>
          </a:prstGeom>
          <a:noFill/>
          <a:ln/>
        </p:spPr>
        <p:txBody>
          <a:bodyPr wrap="square" lIns="0" tIns="0" rIns="0" bIns="0" rtlCol="0" anchor="ctr"/>
          <a:lstStyle/>
          <a:p>
            <a:pPr algn="ctr">
              <a:lnSpc>
                <a:spcPct val="90000"/>
              </a:lnSpc>
            </a:pPr>
            <a:r>
              <a:rPr lang="en-US" sz="1100" b="1" kern="0" spc="80">
                <a:solidFill>
                  <a:srgbClr val="FFFFFF"/>
                </a:solidFill>
                <a:latin typeface="Calibri" pitchFamily="34" charset="0"/>
                <a:ea typeface="Calibri" pitchFamily="34" charset="-122"/>
                <a:cs typeface="Calibri" pitchFamily="34" charset="-120"/>
              </a:rPr>
              <a:t>FORMATS</a:t>
            </a:r>
            <a:endParaRPr lang="en-US" sz="1100">
              <a:solidFill>
                <a:srgbClr val="FFFFFF"/>
              </a:solidFill>
            </a:endParaRPr>
          </a:p>
        </p:txBody>
      </p:sp>
      <p:sp>
        <p:nvSpPr>
          <p:cNvPr id="5" name="Text 3"/>
          <p:cNvSpPr/>
          <p:nvPr/>
        </p:nvSpPr>
        <p:spPr>
          <a:xfrm>
            <a:off x="9237028" y="969263"/>
            <a:ext cx="1325880" cy="384048"/>
          </a:xfrm>
          <a:prstGeom prst="rect">
            <a:avLst/>
          </a:prstGeom>
          <a:noFill/>
          <a:ln/>
        </p:spPr>
        <p:txBody>
          <a:bodyPr wrap="square" lIns="0" tIns="0" rIns="0" bIns="0" rtlCol="0" anchor="ctr"/>
          <a:lstStyle/>
          <a:p>
            <a:pPr algn="ctr">
              <a:lnSpc>
                <a:spcPct val="90000"/>
              </a:lnSpc>
            </a:pPr>
            <a:r>
              <a:rPr lang="en-US" sz="1050" b="1" kern="0" spc="80">
                <a:solidFill>
                  <a:srgbClr val="FFFFFF"/>
                </a:solidFill>
                <a:latin typeface="Calibri" pitchFamily="34" charset="0"/>
                <a:ea typeface="Calibri" pitchFamily="34" charset="-122"/>
                <a:cs typeface="Calibri" pitchFamily="34" charset="-120"/>
              </a:rPr>
              <a:t>OUTPUT</a:t>
            </a:r>
            <a:endParaRPr lang="en-US" sz="1050">
              <a:solidFill>
                <a:srgbClr val="FFFFFF"/>
              </a:solidFill>
            </a:endParaRPr>
          </a:p>
          <a:p>
            <a:pPr algn="ctr">
              <a:lnSpc>
                <a:spcPct val="90000"/>
              </a:lnSpc>
            </a:pPr>
            <a:r>
              <a:rPr lang="en-US" sz="1050" b="1" kern="0" spc="80">
                <a:solidFill>
                  <a:srgbClr val="FFFFFF"/>
                </a:solidFill>
                <a:latin typeface="Calibri" pitchFamily="34" charset="0"/>
                <a:ea typeface="Calibri" pitchFamily="34" charset="-122"/>
                <a:cs typeface="Calibri" pitchFamily="34" charset="-120"/>
              </a:rPr>
              <a:t>FORMATS</a:t>
            </a:r>
            <a:endParaRPr lang="en-US" sz="1050">
              <a:solidFill>
                <a:srgbClr val="FFFFFF"/>
              </a:solidFill>
            </a:endParaRPr>
          </a:p>
        </p:txBody>
      </p:sp>
      <p:sp>
        <p:nvSpPr>
          <p:cNvPr id="6" name="Text 4"/>
          <p:cNvSpPr/>
          <p:nvPr/>
        </p:nvSpPr>
        <p:spPr>
          <a:xfrm>
            <a:off x="10700068" y="694944"/>
            <a:ext cx="1325880" cy="384048"/>
          </a:xfrm>
          <a:prstGeom prst="rect">
            <a:avLst/>
          </a:prstGeom>
          <a:noFill/>
          <a:ln/>
        </p:spPr>
        <p:txBody>
          <a:bodyPr wrap="square" lIns="0" tIns="0" rIns="0" bIns="0" rtlCol="0" anchor="ctr"/>
          <a:lstStyle/>
          <a:p>
            <a:pPr algn="ctr">
              <a:lnSpc>
                <a:spcPct val="90000"/>
              </a:lnSpc>
            </a:pPr>
            <a:r>
              <a:rPr lang="en-US" sz="1050" b="1" kern="0" spc="80">
                <a:solidFill>
                  <a:srgbClr val="FFFFFF"/>
                </a:solidFill>
                <a:latin typeface="Calibri" pitchFamily="34" charset="0"/>
                <a:ea typeface="Calibri" pitchFamily="34" charset="-122"/>
                <a:cs typeface="Calibri" pitchFamily="34" charset="-120"/>
              </a:rPr>
              <a:t>DOWNSTREAM</a:t>
            </a:r>
            <a:endParaRPr lang="en-US" sz="1050">
              <a:solidFill>
                <a:srgbClr val="FFFFFF"/>
              </a:solidFill>
            </a:endParaRPr>
          </a:p>
          <a:p>
            <a:pPr algn="ctr">
              <a:lnSpc>
                <a:spcPct val="90000"/>
              </a:lnSpc>
            </a:pPr>
            <a:r>
              <a:rPr lang="en-US" sz="1050" b="1" kern="0" spc="80">
                <a:solidFill>
                  <a:srgbClr val="FFFFFF"/>
                </a:solidFill>
                <a:latin typeface="Calibri" pitchFamily="34" charset="0"/>
                <a:ea typeface="Calibri" pitchFamily="34" charset="-122"/>
                <a:cs typeface="Calibri" pitchFamily="34" charset="-120"/>
              </a:rPr>
              <a:t>CONNECTIONS</a:t>
            </a:r>
            <a:endParaRPr lang="en-US" sz="1050">
              <a:solidFill>
                <a:srgbClr val="FFFFFF"/>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789612" y="406441"/>
            <a:ext cx="0" cy="6126480"/>
          </a:xfrm>
          <a:prstGeom prst="line">
            <a:avLst/>
          </a:prstGeom>
          <a:noFill/>
          <a:ln w="12700">
            <a:solidFill>
              <a:srgbClr val="E1E6EE"/>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8" name="Text 6"/>
          <p:cNvSpPr/>
          <p:nvPr/>
        </p:nvSpPr>
        <p:spPr>
          <a:xfrm>
            <a:off x="419848" y="1221385"/>
            <a:ext cx="4915477" cy="1371600"/>
          </a:xfrm>
          <a:prstGeom prst="rect">
            <a:avLst/>
          </a:prstGeom>
          <a:noFill/>
          <a:ln/>
        </p:spPr>
        <p:txBody>
          <a:bodyPr wrap="square" lIns="0" tIns="0" rIns="0" bIns="0" rtlCol="0" anchor="t"/>
          <a:lstStyle/>
          <a:p>
            <a:r>
              <a:rPr lang="en-US" sz="2400" b="1">
                <a:solidFill>
                  <a:srgbClr val="20304F"/>
                </a:solidFill>
                <a:latin typeface="Montserrat" pitchFamily="2" charset="0"/>
                <a:ea typeface="Open Sans" panose="020B0606030504020204" pitchFamily="34" charset="0"/>
                <a:cs typeface="Open Sans" panose="020B0606030504020204" pitchFamily="34" charset="0"/>
              </a:rPr>
              <a:t>Digitization is everywhere.</a:t>
            </a:r>
            <a:endParaRPr lang="en-US" sz="2400">
              <a:latin typeface="Montserrat" pitchFamily="2" charset="0"/>
              <a:ea typeface="Open Sans" panose="020B0606030504020204" pitchFamily="34" charset="0"/>
              <a:cs typeface="Open Sans" panose="020B0606030504020204" pitchFamily="34" charset="0"/>
            </a:endParaRPr>
          </a:p>
          <a:p>
            <a:r>
              <a:rPr lang="en-US" sz="2400" b="1">
                <a:solidFill>
                  <a:srgbClr val="EE7203"/>
                </a:solidFill>
                <a:latin typeface="Montserrat" pitchFamily="2" charset="0"/>
                <a:ea typeface="Open Sans" panose="020B0606030504020204" pitchFamily="34" charset="0"/>
                <a:cs typeface="Open Sans" panose="020B0606030504020204" pitchFamily="34" charset="0"/>
              </a:rPr>
              <a:t>Connectivity is what you actually need.</a:t>
            </a:r>
            <a:endParaRPr lang="en-US" sz="2400">
              <a:latin typeface="Montserrat" pitchFamily="2" charset="0"/>
              <a:ea typeface="Open Sans" panose="020B0606030504020204" pitchFamily="34" charset="0"/>
              <a:cs typeface="Open Sans" panose="020B0606030504020204" pitchFamily="34" charset="0"/>
            </a:endParaRPr>
          </a:p>
        </p:txBody>
      </p:sp>
      <p:sp>
        <p:nvSpPr>
          <p:cNvPr id="9" name="Text 7"/>
          <p:cNvSpPr/>
          <p:nvPr/>
        </p:nvSpPr>
        <p:spPr>
          <a:xfrm>
            <a:off x="469632" y="2788920"/>
            <a:ext cx="5257800" cy="548640"/>
          </a:xfrm>
          <a:prstGeom prst="rect">
            <a:avLst/>
          </a:prstGeom>
          <a:noFill/>
          <a:ln/>
        </p:spPr>
        <p:txBody>
          <a:bodyPr wrap="square" lIns="0" tIns="0" rIns="0" bIns="0" rtlCol="0" anchor="t"/>
          <a:lstStyle/>
          <a:p>
            <a:pPr>
              <a:lnSpc>
                <a:spcPct val="105000"/>
              </a:lnSpc>
            </a:pPr>
            <a:r>
              <a:rPr lang="en-US" sz="1100">
                <a:solidFill>
                  <a:srgbClr val="58616F"/>
                </a:solidFill>
                <a:latin typeface="Open Sans" panose="020B0606030504020204" pitchFamily="34" charset="0"/>
                <a:ea typeface="Open Sans" panose="020B0606030504020204" pitchFamily="34" charset="0"/>
                <a:cs typeface="Open Sans" panose="020B0606030504020204" pitchFamily="34" charset="0"/>
              </a:rPr>
              <a:t>Many platforms can digitize drawings. PNID.IO goes further by connecting engineering information into one intelligent reality.</a:t>
            </a:r>
            <a:endParaRPr lang="en-US" sz="110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8"/>
          <p:cNvSpPr/>
          <p:nvPr/>
        </p:nvSpPr>
        <p:spPr>
          <a:xfrm>
            <a:off x="469632" y="3274736"/>
            <a:ext cx="4906333" cy="548640"/>
          </a:xfrm>
          <a:prstGeom prst="rect">
            <a:avLst/>
          </a:prstGeom>
          <a:noFill/>
          <a:ln/>
        </p:spPr>
        <p:txBody>
          <a:bodyPr wrap="square" lIns="0" tIns="0" rIns="0" bIns="0" rtlCol="0" anchor="t"/>
          <a:lstStyle/>
          <a:p>
            <a:pPr>
              <a:lnSpc>
                <a:spcPct val="105000"/>
              </a:lnSpc>
            </a:pPr>
            <a:r>
              <a:rPr lang="en-US" sz="1100">
                <a:solidFill>
                  <a:srgbClr val="58616F"/>
                </a:solidFill>
                <a:latin typeface="Open Sans" panose="020B0606030504020204" pitchFamily="34" charset="0"/>
                <a:ea typeface="Open Sans" panose="020B0606030504020204" pitchFamily="34" charset="0"/>
                <a:cs typeface="Open Sans" panose="020B0606030504020204" pitchFamily="34" charset="0"/>
              </a:rPr>
              <a:t>We help teams see every asset in context across drawings, documents, and real-time systems — so decisions are faster, smarter, and more reliable.</a:t>
            </a:r>
            <a:endParaRPr lang="en-US" sz="110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9"/>
          <p:cNvSpPr/>
          <p:nvPr/>
        </p:nvSpPr>
        <p:spPr>
          <a:xfrm>
            <a:off x="451344" y="3829951"/>
            <a:ext cx="5303520" cy="228600"/>
          </a:xfrm>
          <a:prstGeom prst="rect">
            <a:avLst/>
          </a:prstGeom>
          <a:noFill/>
          <a:ln/>
        </p:spPr>
        <p:txBody>
          <a:bodyPr wrap="square" lIns="0" tIns="0" rIns="0" bIns="0" rtlCol="0" anchor="ctr"/>
          <a:lstStyle/>
          <a:p>
            <a:r>
              <a:rPr lang="en-US" sz="1050" b="1" kern="0" spc="250">
                <a:solidFill>
                  <a:srgbClr val="20304F"/>
                </a:solidFill>
                <a:latin typeface="Open Sans" panose="020B0606030504020204" pitchFamily="34" charset="0"/>
                <a:ea typeface="Open Sans" panose="020B0606030504020204" pitchFamily="34" charset="0"/>
                <a:cs typeface="Open Sans" panose="020B0606030504020204" pitchFamily="34" charset="0"/>
              </a:rPr>
              <a:t>WHO BENEFITS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0"/>
          <p:cNvSpPr/>
          <p:nvPr/>
        </p:nvSpPr>
        <p:spPr>
          <a:xfrm>
            <a:off x="510780" y="4200283"/>
            <a:ext cx="82296" cy="82296"/>
          </a:xfrm>
          <a:prstGeom prst="ellipse">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11"/>
          <p:cNvSpPr/>
          <p:nvPr/>
        </p:nvSpPr>
        <p:spPr>
          <a:xfrm>
            <a:off x="698232" y="4122559"/>
            <a:ext cx="5074920" cy="274320"/>
          </a:xfrm>
          <a:prstGeom prst="rect">
            <a:avLst/>
          </a:prstGeom>
          <a:noFill/>
          <a:ln/>
        </p:spPr>
        <p:txBody>
          <a:bodyPr wrap="square" lIns="0" tIns="0" rIns="0" bIns="0" rtlCol="0" anchor="ctr"/>
          <a:lstStyle/>
          <a:p>
            <a:pPr>
              <a:lnSpc>
                <a:spcPct val="95000"/>
              </a:lnSpc>
            </a:pPr>
            <a:r>
              <a:rPr lang="en-US" sz="1000" b="1">
                <a:solidFill>
                  <a:srgbClr val="22345A"/>
                </a:solidFill>
                <a:latin typeface="Open Sans" panose="020B0606030504020204" pitchFamily="34" charset="0"/>
                <a:ea typeface="Open Sans" panose="020B0606030504020204" pitchFamily="34" charset="0"/>
                <a:cs typeface="Open Sans" panose="020B0606030504020204" pitchFamily="34" charset="0"/>
              </a:rPr>
              <a:t>Maintenance planners</a:t>
            </a:r>
            <a:r>
              <a:rPr lang="en-US" sz="1000">
                <a:solidFill>
                  <a:srgbClr val="58616F"/>
                </a:solidFill>
                <a:latin typeface="Open Sans" panose="020B0606030504020204" pitchFamily="34" charset="0"/>
                <a:ea typeface="Open Sans" panose="020B0606030504020204" pitchFamily="34" charset="0"/>
                <a:cs typeface="Open Sans" panose="020B0606030504020204" pitchFamily="34" charset="0"/>
              </a:rPr>
              <a:t> — connected asset context</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2"/>
          <p:cNvSpPr/>
          <p:nvPr/>
        </p:nvSpPr>
        <p:spPr>
          <a:xfrm>
            <a:off x="510780" y="4506607"/>
            <a:ext cx="82296" cy="82296"/>
          </a:xfrm>
          <a:prstGeom prst="ellipse">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3"/>
          <p:cNvSpPr/>
          <p:nvPr/>
        </p:nvSpPr>
        <p:spPr>
          <a:xfrm>
            <a:off x="698232" y="4428883"/>
            <a:ext cx="5074920" cy="274320"/>
          </a:xfrm>
          <a:prstGeom prst="rect">
            <a:avLst/>
          </a:prstGeom>
          <a:noFill/>
          <a:ln/>
        </p:spPr>
        <p:txBody>
          <a:bodyPr wrap="square" lIns="0" tIns="0" rIns="0" bIns="0" rtlCol="0" anchor="ctr"/>
          <a:lstStyle/>
          <a:p>
            <a:pPr>
              <a:lnSpc>
                <a:spcPct val="95000"/>
              </a:lnSpc>
            </a:pPr>
            <a:r>
              <a:rPr lang="en-US" sz="1000" b="1">
                <a:solidFill>
                  <a:srgbClr val="22345A"/>
                </a:solidFill>
                <a:latin typeface="Open Sans" panose="020B0606030504020204" pitchFamily="34" charset="0"/>
                <a:ea typeface="Open Sans" panose="020B0606030504020204" pitchFamily="34" charset="0"/>
                <a:cs typeface="Open Sans" panose="020B0606030504020204" pitchFamily="34" charset="0"/>
              </a:rPr>
              <a:t>Corrosion &amp; inspection teams</a:t>
            </a:r>
            <a:r>
              <a:rPr lang="en-US" sz="1000">
                <a:solidFill>
                  <a:srgbClr val="58616F"/>
                </a:solidFill>
                <a:latin typeface="Open Sans" panose="020B0606030504020204" pitchFamily="34" charset="0"/>
                <a:ea typeface="Open Sans" panose="020B0606030504020204" pitchFamily="34" charset="0"/>
                <a:cs typeface="Open Sans" panose="020B0606030504020204" pitchFamily="34" charset="0"/>
              </a:rPr>
              <a:t> — linked engineering records</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4"/>
          <p:cNvSpPr/>
          <p:nvPr/>
        </p:nvSpPr>
        <p:spPr>
          <a:xfrm>
            <a:off x="510780" y="4812931"/>
            <a:ext cx="82296" cy="82296"/>
          </a:xfrm>
          <a:prstGeom prst="ellipse">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15"/>
          <p:cNvSpPr/>
          <p:nvPr/>
        </p:nvSpPr>
        <p:spPr>
          <a:xfrm>
            <a:off x="698232" y="4735207"/>
            <a:ext cx="5074920" cy="274320"/>
          </a:xfrm>
          <a:prstGeom prst="rect">
            <a:avLst/>
          </a:prstGeom>
          <a:noFill/>
          <a:ln/>
        </p:spPr>
        <p:txBody>
          <a:bodyPr wrap="square" lIns="0" tIns="0" rIns="0" bIns="0" rtlCol="0" anchor="ctr"/>
          <a:lstStyle/>
          <a:p>
            <a:pPr>
              <a:lnSpc>
                <a:spcPct val="95000"/>
              </a:lnSpc>
            </a:pPr>
            <a:r>
              <a:rPr lang="en-US" sz="1000" b="1">
                <a:solidFill>
                  <a:srgbClr val="22345A"/>
                </a:solidFill>
                <a:latin typeface="Open Sans" panose="020B0606030504020204" pitchFamily="34" charset="0"/>
                <a:ea typeface="Open Sans" panose="020B0606030504020204" pitchFamily="34" charset="0"/>
                <a:cs typeface="Open Sans" panose="020B0606030504020204" pitchFamily="34" charset="0"/>
              </a:rPr>
              <a:t>Shutdown &amp; turnaround teams</a:t>
            </a:r>
            <a:r>
              <a:rPr lang="en-US" sz="1000">
                <a:solidFill>
                  <a:srgbClr val="58616F"/>
                </a:solidFill>
                <a:latin typeface="Open Sans" panose="020B0606030504020204" pitchFamily="34" charset="0"/>
                <a:ea typeface="Open Sans" panose="020B0606030504020204" pitchFamily="34" charset="0"/>
                <a:cs typeface="Open Sans" panose="020B0606030504020204" pitchFamily="34" charset="0"/>
              </a:rPr>
              <a:t> — faster information access</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18" name="Shape 16"/>
          <p:cNvSpPr/>
          <p:nvPr/>
        </p:nvSpPr>
        <p:spPr>
          <a:xfrm>
            <a:off x="510780" y="5119255"/>
            <a:ext cx="82296" cy="82296"/>
          </a:xfrm>
          <a:prstGeom prst="ellipse">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17"/>
          <p:cNvSpPr/>
          <p:nvPr/>
        </p:nvSpPr>
        <p:spPr>
          <a:xfrm>
            <a:off x="698232" y="5041531"/>
            <a:ext cx="5074920" cy="274320"/>
          </a:xfrm>
          <a:prstGeom prst="rect">
            <a:avLst/>
          </a:prstGeom>
          <a:noFill/>
          <a:ln/>
        </p:spPr>
        <p:txBody>
          <a:bodyPr wrap="square" lIns="0" tIns="0" rIns="0" bIns="0" rtlCol="0" anchor="ctr"/>
          <a:lstStyle/>
          <a:p>
            <a:pPr>
              <a:lnSpc>
                <a:spcPct val="95000"/>
              </a:lnSpc>
            </a:pPr>
            <a:r>
              <a:rPr lang="en-US" sz="1000" b="1">
                <a:solidFill>
                  <a:srgbClr val="22345A"/>
                </a:solidFill>
                <a:latin typeface="Open Sans" panose="020B0606030504020204" pitchFamily="34" charset="0"/>
                <a:ea typeface="Open Sans" panose="020B0606030504020204" pitchFamily="34" charset="0"/>
                <a:cs typeface="Open Sans" panose="020B0606030504020204" pitchFamily="34" charset="0"/>
              </a:rPr>
              <a:t>Process &amp; design engineers</a:t>
            </a:r>
            <a:r>
              <a:rPr lang="en-US" sz="1000">
                <a:solidFill>
                  <a:srgbClr val="58616F"/>
                </a:solidFill>
                <a:latin typeface="Open Sans" panose="020B0606030504020204" pitchFamily="34" charset="0"/>
                <a:ea typeface="Open Sans" panose="020B0606030504020204" pitchFamily="34" charset="0"/>
                <a:cs typeface="Open Sans" panose="020B0606030504020204" pitchFamily="34" charset="0"/>
              </a:rPr>
              <a:t> — one connected engineering view</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20" name="Shape 18"/>
          <p:cNvSpPr/>
          <p:nvPr/>
        </p:nvSpPr>
        <p:spPr>
          <a:xfrm>
            <a:off x="451344" y="5512030"/>
            <a:ext cx="5257800" cy="749808"/>
          </a:xfrm>
          <a:prstGeom prst="roundRect">
            <a:avLst>
              <a:gd name="adj" fmla="val 12195"/>
            </a:avLst>
          </a:prstGeom>
          <a:solidFill>
            <a:srgbClr val="FDF0E4"/>
          </a:solidFill>
          <a:ln w="12700">
            <a:solidFill>
              <a:srgbClr val="F3C79E"/>
            </a:solidFill>
            <a:prstDash val="solid"/>
          </a:ln>
          <a:effectLst>
            <a:outerShdw blurRad="76200" dist="25400" dir="5400000" algn="bl" rotWithShape="0">
              <a:srgbClr val="BAC3D2">
                <a:alpha val="40000"/>
              </a:srgbClr>
            </a:outerShdw>
          </a:effectLst>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pic>
        <p:nvPicPr>
          <p:cNvPr id="21" name="Image 0" descr="icons_c/c_quote.png"/>
          <p:cNvPicPr>
            <a:picLocks noChangeAspect="1"/>
          </p:cNvPicPr>
          <p:nvPr/>
        </p:nvPicPr>
        <p:blipFill>
          <a:blip r:embed="rId3"/>
          <a:stretch>
            <a:fillRect/>
          </a:stretch>
        </p:blipFill>
        <p:spPr>
          <a:xfrm>
            <a:off x="588504" y="5612614"/>
            <a:ext cx="274320" cy="274320"/>
          </a:xfrm>
          <a:prstGeom prst="rect">
            <a:avLst/>
          </a:prstGeom>
        </p:spPr>
      </p:pic>
      <p:sp>
        <p:nvSpPr>
          <p:cNvPr id="22" name="Text 19"/>
          <p:cNvSpPr/>
          <p:nvPr/>
        </p:nvSpPr>
        <p:spPr>
          <a:xfrm>
            <a:off x="954264" y="5557750"/>
            <a:ext cx="4617720" cy="658368"/>
          </a:xfrm>
          <a:prstGeom prst="rect">
            <a:avLst/>
          </a:prstGeom>
          <a:noFill/>
          <a:ln/>
        </p:spPr>
        <p:txBody>
          <a:bodyPr wrap="square" lIns="0" tIns="0" rIns="0" bIns="0" rtlCol="0" anchor="ctr"/>
          <a:lstStyle/>
          <a:p>
            <a:r>
              <a:rPr lang="en-US" sz="1050" b="1" i="1">
                <a:solidFill>
                  <a:srgbClr val="20304F"/>
                </a:solidFill>
                <a:latin typeface="Open Sans" panose="020B0606030504020204" pitchFamily="34" charset="0"/>
                <a:ea typeface="Open Sans" panose="020B0606030504020204" pitchFamily="34" charset="0"/>
                <a:cs typeface="Open Sans" panose="020B0606030504020204" pitchFamily="34" charset="0"/>
              </a:rPr>
              <a:t>PNID.IO brings datasheets, PFDs, isometrics, protection data, and operational context together — all in one place.</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20"/>
          <p:cNvSpPr/>
          <p:nvPr/>
        </p:nvSpPr>
        <p:spPr>
          <a:xfrm>
            <a:off x="6045644" y="1143000"/>
            <a:ext cx="5715000" cy="274320"/>
          </a:xfrm>
          <a:prstGeom prst="rect">
            <a:avLst/>
          </a:prstGeom>
          <a:noFill/>
          <a:ln/>
        </p:spPr>
        <p:txBody>
          <a:bodyPr wrap="square" lIns="0" tIns="0" rIns="0" bIns="0" rtlCol="0" anchor="ctr"/>
          <a:lstStyle/>
          <a:p>
            <a:pPr algn="ctr"/>
            <a:r>
              <a:rPr lang="en-US" sz="1200" b="1" kern="0" spc="200">
                <a:solidFill>
                  <a:srgbClr val="EE7203"/>
                </a:solidFill>
                <a:latin typeface="Open Sans" panose="020B0606030504020204" pitchFamily="34" charset="0"/>
                <a:ea typeface="Open Sans" panose="020B0606030504020204" pitchFamily="34" charset="0"/>
                <a:cs typeface="Open Sans" panose="020B0606030504020204" pitchFamily="34" charset="0"/>
              </a:rPr>
              <a:t>ONE ASSET  •  EVERYTHING CONNECTED</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24" name="Text 21"/>
          <p:cNvSpPr/>
          <p:nvPr/>
        </p:nvSpPr>
        <p:spPr>
          <a:xfrm>
            <a:off x="6045644" y="1453896"/>
            <a:ext cx="5715000" cy="201168"/>
          </a:xfrm>
          <a:prstGeom prst="rect">
            <a:avLst/>
          </a:prstGeom>
          <a:noFill/>
          <a:ln/>
        </p:spPr>
        <p:txBody>
          <a:bodyPr wrap="square" lIns="0" tIns="0" rIns="0" bIns="0" rtlCol="0" anchor="ctr"/>
          <a:lstStyle/>
          <a:p>
            <a:pPr algn="ctr"/>
            <a:r>
              <a:rPr lang="en-US" sz="900" i="1">
                <a:solidFill>
                  <a:srgbClr val="7B8492"/>
                </a:solidFill>
                <a:latin typeface="Open Sans" panose="020B0606030504020204" pitchFamily="34" charset="0"/>
                <a:ea typeface="Open Sans" panose="020B0606030504020204" pitchFamily="34" charset="0"/>
                <a:cs typeface="Open Sans" panose="020B0606030504020204" pitchFamily="34" charset="0"/>
              </a:rPr>
              <a:t>Click the asset, see its full engineering reality</a:t>
            </a:r>
            <a:endParaRPr lang="en-US" sz="900">
              <a:latin typeface="Open Sans" panose="020B0606030504020204" pitchFamily="34" charset="0"/>
              <a:ea typeface="Open Sans" panose="020B0606030504020204" pitchFamily="34" charset="0"/>
              <a:cs typeface="Open Sans" panose="020B0606030504020204" pitchFamily="34" charset="0"/>
            </a:endParaRPr>
          </a:p>
        </p:txBody>
      </p:sp>
      <p:sp>
        <p:nvSpPr>
          <p:cNvPr id="25" name="Shape 22"/>
          <p:cNvSpPr/>
          <p:nvPr/>
        </p:nvSpPr>
        <p:spPr>
          <a:xfrm>
            <a:off x="2104708" y="8887968"/>
            <a:ext cx="594360" cy="914400"/>
          </a:xfrm>
          <a:prstGeom prst="line">
            <a:avLst/>
          </a:prstGeom>
          <a:noFill/>
          <a:ln w="19050">
            <a:solidFill>
              <a:srgbClr val="2E77BD"/>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27" name="Shape 24"/>
          <p:cNvSpPr/>
          <p:nvPr/>
        </p:nvSpPr>
        <p:spPr>
          <a:xfrm>
            <a:off x="2104708" y="9436608"/>
            <a:ext cx="594360" cy="914400"/>
          </a:xfrm>
          <a:prstGeom prst="line">
            <a:avLst/>
          </a:prstGeom>
          <a:noFill/>
          <a:ln w="19050">
            <a:solidFill>
              <a:srgbClr val="2E9E6B"/>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29" name="Shape 26"/>
          <p:cNvSpPr/>
          <p:nvPr/>
        </p:nvSpPr>
        <p:spPr>
          <a:xfrm>
            <a:off x="3311716" y="8732520"/>
            <a:ext cx="0" cy="914400"/>
          </a:xfrm>
          <a:prstGeom prst="line">
            <a:avLst/>
          </a:prstGeom>
          <a:noFill/>
          <a:ln w="19050">
            <a:solidFill>
              <a:srgbClr val="7A4BB0"/>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8"/>
          <p:cNvSpPr/>
          <p:nvPr/>
        </p:nvSpPr>
        <p:spPr>
          <a:xfrm>
            <a:off x="3311716" y="9592056"/>
            <a:ext cx="0" cy="914400"/>
          </a:xfrm>
          <a:prstGeom prst="line">
            <a:avLst/>
          </a:prstGeom>
          <a:noFill/>
          <a:ln w="19050">
            <a:solidFill>
              <a:srgbClr val="EE7203"/>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33" name="Shape 30"/>
          <p:cNvSpPr/>
          <p:nvPr/>
        </p:nvSpPr>
        <p:spPr>
          <a:xfrm>
            <a:off x="4683316" y="8887968"/>
            <a:ext cx="0" cy="914400"/>
          </a:xfrm>
          <a:prstGeom prst="line">
            <a:avLst/>
          </a:prstGeom>
          <a:noFill/>
          <a:ln w="19050">
            <a:solidFill>
              <a:srgbClr val="C98A00"/>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35" name="Shape 32"/>
          <p:cNvSpPr/>
          <p:nvPr/>
        </p:nvSpPr>
        <p:spPr>
          <a:xfrm>
            <a:off x="4683316" y="9436608"/>
            <a:ext cx="0" cy="914400"/>
          </a:xfrm>
          <a:prstGeom prst="line">
            <a:avLst/>
          </a:prstGeom>
          <a:noFill/>
          <a:ln w="19050">
            <a:solidFill>
              <a:srgbClr val="159A9C"/>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47" name="Shape 44"/>
          <p:cNvSpPr/>
          <p:nvPr/>
        </p:nvSpPr>
        <p:spPr>
          <a:xfrm>
            <a:off x="6027356" y="1892808"/>
            <a:ext cx="1874520" cy="896112"/>
          </a:xfrm>
          <a:prstGeom prst="roundRect">
            <a:avLst>
              <a:gd name="adj" fmla="val 10204"/>
            </a:avLst>
          </a:prstGeom>
          <a:solidFill>
            <a:srgbClr val="FFFFFF"/>
          </a:solidFill>
          <a:ln w="19050">
            <a:solidFill>
              <a:srgbClr val="2E77BD"/>
            </a:solidFill>
            <a:prstDash val="solid"/>
          </a:ln>
          <a:effectLst>
            <a:outerShdw blurRad="76200" dist="25400" dir="5400000" algn="bl" rotWithShape="0">
              <a:srgbClr val="BAC3D2">
                <a:alpha val="40000"/>
              </a:srgbClr>
            </a:outerShdw>
          </a:effectLst>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pic>
        <p:nvPicPr>
          <p:cNvPr id="48" name="Image 1" descr="icons_c/c_datasheet.png"/>
          <p:cNvPicPr>
            <a:picLocks noChangeAspect="1"/>
          </p:cNvPicPr>
          <p:nvPr/>
        </p:nvPicPr>
        <p:blipFill>
          <a:blip r:embed="rId4"/>
          <a:stretch>
            <a:fillRect/>
          </a:stretch>
        </p:blipFill>
        <p:spPr>
          <a:xfrm>
            <a:off x="6164285" y="2108951"/>
            <a:ext cx="365760" cy="365760"/>
          </a:xfrm>
          <a:prstGeom prst="rect">
            <a:avLst/>
          </a:prstGeom>
        </p:spPr>
      </p:pic>
      <p:sp>
        <p:nvSpPr>
          <p:cNvPr id="49" name="Text 45"/>
          <p:cNvSpPr/>
          <p:nvPr/>
        </p:nvSpPr>
        <p:spPr>
          <a:xfrm>
            <a:off x="6603197" y="2054087"/>
            <a:ext cx="1234440" cy="256032"/>
          </a:xfrm>
          <a:prstGeom prst="rect">
            <a:avLst/>
          </a:prstGeom>
          <a:noFill/>
          <a:ln/>
        </p:spPr>
        <p:txBody>
          <a:bodyPr wrap="square" lIns="0" tIns="0" rIns="0" bIns="0" rtlCol="0" anchor="ctr"/>
          <a:lstStyle/>
          <a:p>
            <a:r>
              <a:rPr lang="en-US" sz="1000" b="1">
                <a:solidFill>
                  <a:srgbClr val="22345A"/>
                </a:solidFill>
                <a:latin typeface="Open Sans" panose="020B0606030504020204" pitchFamily="34" charset="0"/>
                <a:ea typeface="Open Sans" panose="020B0606030504020204" pitchFamily="34" charset="0"/>
                <a:cs typeface="Open Sans" panose="020B0606030504020204" pitchFamily="34" charset="0"/>
              </a:rPr>
              <a:t>Datasheet</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50" name="Text 46"/>
          <p:cNvSpPr/>
          <p:nvPr/>
        </p:nvSpPr>
        <p:spPr>
          <a:xfrm>
            <a:off x="6603196" y="2360131"/>
            <a:ext cx="1618488" cy="457200"/>
          </a:xfrm>
          <a:prstGeom prst="rect">
            <a:avLst/>
          </a:prstGeom>
          <a:noFill/>
          <a:ln/>
        </p:spPr>
        <p:txBody>
          <a:bodyPr wrap="square" lIns="0" tIns="0" rIns="0" bIns="0" rtlCol="0" anchor="t"/>
          <a:lstStyle/>
          <a:p>
            <a:pPr>
              <a:lnSpc>
                <a:spcPct val="98000"/>
              </a:lnSpc>
            </a:pPr>
            <a:r>
              <a:rPr lang="en-US" sz="800">
                <a:solidFill>
                  <a:srgbClr val="58616F"/>
                </a:solidFill>
                <a:latin typeface="Open Sans" panose="020B0606030504020204" pitchFamily="34" charset="0"/>
                <a:ea typeface="Open Sans" panose="020B0606030504020204" pitchFamily="34" charset="0"/>
                <a:cs typeface="Open Sans" panose="020B0606030504020204" pitchFamily="34" charset="0"/>
              </a:rPr>
              <a:t>Design 18 </a:t>
            </a:r>
            <a:r>
              <a:rPr lang="en-US" sz="800" err="1">
                <a:solidFill>
                  <a:srgbClr val="58616F"/>
                </a:solidFill>
                <a:latin typeface="Open Sans" panose="020B0606030504020204" pitchFamily="34" charset="0"/>
                <a:ea typeface="Open Sans" panose="020B0606030504020204" pitchFamily="34" charset="0"/>
                <a:cs typeface="Open Sans" panose="020B0606030504020204" pitchFamily="34" charset="0"/>
              </a:rPr>
              <a:t>barg</a:t>
            </a:r>
            <a:r>
              <a:rPr lang="en-US" sz="800">
                <a:solidFill>
                  <a:srgbClr val="58616F"/>
                </a:solidFill>
                <a:latin typeface="Open Sans" panose="020B0606030504020204" pitchFamily="34" charset="0"/>
                <a:ea typeface="Open Sans" panose="020B0606030504020204" pitchFamily="34" charset="0"/>
                <a:cs typeface="Open Sans" panose="020B0606030504020204" pitchFamily="34" charset="0"/>
              </a:rPr>
              <a:t> • 150°C</a:t>
            </a:r>
            <a:endParaRPr lang="en-US" sz="800">
              <a:latin typeface="Open Sans" panose="020B0606030504020204" pitchFamily="34" charset="0"/>
              <a:ea typeface="Open Sans" panose="020B0606030504020204" pitchFamily="34" charset="0"/>
              <a:cs typeface="Open Sans" panose="020B0606030504020204" pitchFamily="34" charset="0"/>
            </a:endParaRPr>
          </a:p>
          <a:p>
            <a:pPr>
              <a:lnSpc>
                <a:spcPct val="98000"/>
              </a:lnSpc>
            </a:pPr>
            <a:r>
              <a:rPr lang="en-US" sz="800">
                <a:solidFill>
                  <a:srgbClr val="58616F"/>
                </a:solidFill>
                <a:latin typeface="Open Sans" panose="020B0606030504020204" pitchFamily="34" charset="0"/>
                <a:ea typeface="Open Sans" panose="020B0606030504020204" pitchFamily="34" charset="0"/>
                <a:cs typeface="Open Sans" panose="020B0606030504020204" pitchFamily="34" charset="0"/>
              </a:rPr>
              <a:t>Ø 2.4 m × 6 m</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51" name="Shape 47"/>
          <p:cNvSpPr/>
          <p:nvPr/>
        </p:nvSpPr>
        <p:spPr>
          <a:xfrm>
            <a:off x="9840404" y="1892808"/>
            <a:ext cx="1874520" cy="896112"/>
          </a:xfrm>
          <a:prstGeom prst="roundRect">
            <a:avLst>
              <a:gd name="adj" fmla="val 10204"/>
            </a:avLst>
          </a:prstGeom>
          <a:solidFill>
            <a:srgbClr val="FFFFFF"/>
          </a:solidFill>
          <a:ln w="19050">
            <a:solidFill>
              <a:srgbClr val="2E9E6B"/>
            </a:solidFill>
            <a:prstDash val="solid"/>
          </a:ln>
          <a:effectLst>
            <a:outerShdw blurRad="76200" dist="25400" dir="5400000" algn="bl" rotWithShape="0">
              <a:srgbClr val="BAC3D2">
                <a:alpha val="40000"/>
              </a:srgbClr>
            </a:outerShdw>
          </a:effectLst>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pic>
        <p:nvPicPr>
          <p:cNvPr id="52" name="Image 2" descr="icons_c/c_hmb.png"/>
          <p:cNvPicPr>
            <a:picLocks noChangeAspect="1"/>
          </p:cNvPicPr>
          <p:nvPr/>
        </p:nvPicPr>
        <p:blipFill>
          <a:blip r:embed="rId5"/>
          <a:stretch>
            <a:fillRect/>
          </a:stretch>
        </p:blipFill>
        <p:spPr>
          <a:xfrm>
            <a:off x="9982279" y="2148599"/>
            <a:ext cx="365760" cy="365760"/>
          </a:xfrm>
          <a:prstGeom prst="rect">
            <a:avLst/>
          </a:prstGeom>
        </p:spPr>
      </p:pic>
      <p:sp>
        <p:nvSpPr>
          <p:cNvPr id="53" name="Text 48"/>
          <p:cNvSpPr/>
          <p:nvPr/>
        </p:nvSpPr>
        <p:spPr>
          <a:xfrm>
            <a:off x="10421191" y="2093735"/>
            <a:ext cx="1234440" cy="256032"/>
          </a:xfrm>
          <a:prstGeom prst="rect">
            <a:avLst/>
          </a:prstGeom>
          <a:noFill/>
          <a:ln/>
        </p:spPr>
        <p:txBody>
          <a:bodyPr wrap="square" lIns="0" tIns="0" rIns="0" bIns="0" rtlCol="0" anchor="ctr"/>
          <a:lstStyle/>
          <a:p>
            <a:r>
              <a:rPr lang="en-US" sz="1000" b="1">
                <a:solidFill>
                  <a:srgbClr val="22345A"/>
                </a:solidFill>
                <a:latin typeface="Open Sans" panose="020B0606030504020204" pitchFamily="34" charset="0"/>
                <a:ea typeface="Open Sans" panose="020B0606030504020204" pitchFamily="34" charset="0"/>
                <a:cs typeface="Open Sans" panose="020B0606030504020204" pitchFamily="34" charset="0"/>
              </a:rPr>
              <a:t>Heat &amp; Mass Balance</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54" name="Text 49"/>
          <p:cNvSpPr/>
          <p:nvPr/>
        </p:nvSpPr>
        <p:spPr>
          <a:xfrm>
            <a:off x="10448623" y="2349767"/>
            <a:ext cx="1618488" cy="457200"/>
          </a:xfrm>
          <a:prstGeom prst="rect">
            <a:avLst/>
          </a:prstGeom>
          <a:noFill/>
          <a:ln/>
        </p:spPr>
        <p:txBody>
          <a:bodyPr wrap="square" lIns="0" tIns="0" rIns="0" bIns="0" rtlCol="0" anchor="t"/>
          <a:lstStyle/>
          <a:p>
            <a:pPr>
              <a:lnSpc>
                <a:spcPct val="98000"/>
              </a:lnSpc>
            </a:pPr>
            <a:r>
              <a:rPr lang="en-US" sz="800">
                <a:solidFill>
                  <a:srgbClr val="58616F"/>
                </a:solidFill>
                <a:latin typeface="Open Sans" panose="020B0606030504020204" pitchFamily="34" charset="0"/>
                <a:ea typeface="Open Sans" panose="020B0606030504020204" pitchFamily="34" charset="0"/>
                <a:cs typeface="Open Sans" panose="020B0606030504020204" pitchFamily="34" charset="0"/>
              </a:rPr>
              <a:t>Duty 4.2 MW</a:t>
            </a:r>
            <a:endParaRPr lang="en-US" sz="800">
              <a:latin typeface="Open Sans" panose="020B0606030504020204" pitchFamily="34" charset="0"/>
              <a:ea typeface="Open Sans" panose="020B0606030504020204" pitchFamily="34" charset="0"/>
              <a:cs typeface="Open Sans" panose="020B0606030504020204" pitchFamily="34" charset="0"/>
            </a:endParaRPr>
          </a:p>
          <a:p>
            <a:pPr>
              <a:lnSpc>
                <a:spcPct val="98000"/>
              </a:lnSpc>
            </a:pPr>
            <a:r>
              <a:rPr lang="en-US" sz="800">
                <a:solidFill>
                  <a:srgbClr val="58616F"/>
                </a:solidFill>
                <a:latin typeface="Open Sans" panose="020B0606030504020204" pitchFamily="34" charset="0"/>
                <a:ea typeface="Open Sans" panose="020B0606030504020204" pitchFamily="34" charset="0"/>
                <a:cs typeface="Open Sans" panose="020B0606030504020204" pitchFamily="34" charset="0"/>
              </a:rPr>
              <a:t>Flow 320 t/h</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55" name="Shape 50"/>
          <p:cNvSpPr/>
          <p:nvPr/>
        </p:nvSpPr>
        <p:spPr>
          <a:xfrm>
            <a:off x="5935916" y="3557016"/>
            <a:ext cx="1874520" cy="896112"/>
          </a:xfrm>
          <a:prstGeom prst="roundRect">
            <a:avLst>
              <a:gd name="adj" fmla="val 10204"/>
            </a:avLst>
          </a:prstGeom>
          <a:solidFill>
            <a:srgbClr val="FFFFFF"/>
          </a:solidFill>
          <a:ln w="19050">
            <a:solidFill>
              <a:srgbClr val="7A4BB0"/>
            </a:solidFill>
            <a:prstDash val="solid"/>
          </a:ln>
          <a:effectLst>
            <a:outerShdw blurRad="76200" dist="25400" dir="5400000" algn="bl" rotWithShape="0">
              <a:srgbClr val="BAC3D2">
                <a:alpha val="40000"/>
              </a:srgbClr>
            </a:outerShdw>
          </a:effectLst>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pic>
        <p:nvPicPr>
          <p:cNvPr id="56" name="Image 3" descr="icons_c/c_pfd.png"/>
          <p:cNvPicPr>
            <a:picLocks noChangeAspect="1"/>
          </p:cNvPicPr>
          <p:nvPr/>
        </p:nvPicPr>
        <p:blipFill>
          <a:blip r:embed="rId6"/>
          <a:stretch>
            <a:fillRect/>
          </a:stretch>
        </p:blipFill>
        <p:spPr>
          <a:xfrm>
            <a:off x="6063932" y="3794760"/>
            <a:ext cx="365760" cy="365760"/>
          </a:xfrm>
          <a:prstGeom prst="rect">
            <a:avLst/>
          </a:prstGeom>
        </p:spPr>
      </p:pic>
      <p:sp>
        <p:nvSpPr>
          <p:cNvPr id="57" name="Text 51"/>
          <p:cNvSpPr/>
          <p:nvPr/>
        </p:nvSpPr>
        <p:spPr>
          <a:xfrm>
            <a:off x="6502844" y="3739896"/>
            <a:ext cx="1234440" cy="256032"/>
          </a:xfrm>
          <a:prstGeom prst="rect">
            <a:avLst/>
          </a:prstGeom>
          <a:noFill/>
          <a:ln/>
        </p:spPr>
        <p:txBody>
          <a:bodyPr wrap="square" lIns="0" tIns="0" rIns="0" bIns="0" rtlCol="0" anchor="ctr"/>
          <a:lstStyle/>
          <a:p>
            <a:r>
              <a:rPr lang="en-US" sz="1000" b="1">
                <a:solidFill>
                  <a:srgbClr val="22345A"/>
                </a:solidFill>
                <a:latin typeface="Open Sans" panose="020B0606030504020204" pitchFamily="34" charset="0"/>
                <a:ea typeface="Open Sans" panose="020B0606030504020204" pitchFamily="34" charset="0"/>
                <a:cs typeface="Open Sans" panose="020B0606030504020204" pitchFamily="34" charset="0"/>
              </a:rPr>
              <a:t>Associated PFDs</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58" name="Text 52"/>
          <p:cNvSpPr/>
          <p:nvPr/>
        </p:nvSpPr>
        <p:spPr>
          <a:xfrm>
            <a:off x="6502843" y="4045940"/>
            <a:ext cx="1618488" cy="457200"/>
          </a:xfrm>
          <a:prstGeom prst="rect">
            <a:avLst/>
          </a:prstGeom>
          <a:noFill/>
          <a:ln/>
        </p:spPr>
        <p:txBody>
          <a:bodyPr wrap="square" lIns="0" tIns="0" rIns="0" bIns="0" rtlCol="0" anchor="t"/>
          <a:lstStyle/>
          <a:p>
            <a:pPr>
              <a:lnSpc>
                <a:spcPct val="98000"/>
              </a:lnSpc>
            </a:pPr>
            <a:r>
              <a:rPr lang="en-US" sz="800">
                <a:solidFill>
                  <a:srgbClr val="58616F"/>
                </a:solidFill>
                <a:latin typeface="Open Sans" panose="020B0606030504020204" pitchFamily="34" charset="0"/>
                <a:ea typeface="Open Sans" panose="020B0606030504020204" pitchFamily="34" charset="0"/>
                <a:cs typeface="Open Sans" panose="020B0606030504020204" pitchFamily="34" charset="0"/>
              </a:rPr>
              <a:t>3 process flow</a:t>
            </a:r>
            <a:endParaRPr lang="en-US" sz="800">
              <a:latin typeface="Open Sans" panose="020B0606030504020204" pitchFamily="34" charset="0"/>
              <a:ea typeface="Open Sans" panose="020B0606030504020204" pitchFamily="34" charset="0"/>
              <a:cs typeface="Open Sans" panose="020B0606030504020204" pitchFamily="34" charset="0"/>
            </a:endParaRPr>
          </a:p>
          <a:p>
            <a:pPr>
              <a:lnSpc>
                <a:spcPct val="98000"/>
              </a:lnSpc>
            </a:pPr>
            <a:r>
              <a:rPr lang="en-US" sz="800">
                <a:solidFill>
                  <a:srgbClr val="58616F"/>
                </a:solidFill>
                <a:latin typeface="Open Sans" panose="020B0606030504020204" pitchFamily="34" charset="0"/>
                <a:ea typeface="Open Sans" panose="020B0606030504020204" pitchFamily="34" charset="0"/>
                <a:cs typeface="Open Sans" panose="020B0606030504020204" pitchFamily="34" charset="0"/>
              </a:rPr>
              <a:t>diagrams linked</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59" name="Shape 53"/>
          <p:cNvSpPr/>
          <p:nvPr/>
        </p:nvSpPr>
        <p:spPr>
          <a:xfrm>
            <a:off x="9931844" y="3557016"/>
            <a:ext cx="1874520" cy="896112"/>
          </a:xfrm>
          <a:prstGeom prst="roundRect">
            <a:avLst>
              <a:gd name="adj" fmla="val 10204"/>
            </a:avLst>
          </a:prstGeom>
          <a:solidFill>
            <a:srgbClr val="FFFFFF"/>
          </a:solidFill>
          <a:ln w="19050">
            <a:solidFill>
              <a:srgbClr val="EE7203"/>
            </a:solidFill>
            <a:prstDash val="solid"/>
          </a:ln>
          <a:effectLst>
            <a:outerShdw blurRad="76200" dist="25400" dir="5400000" algn="bl" rotWithShape="0">
              <a:srgbClr val="BAC3D2">
                <a:alpha val="40000"/>
              </a:srgbClr>
            </a:outerShdw>
          </a:effectLst>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pic>
        <p:nvPicPr>
          <p:cNvPr id="60" name="Image 4" descr="icons_c/c_psv.png"/>
          <p:cNvPicPr>
            <a:picLocks noChangeAspect="1"/>
          </p:cNvPicPr>
          <p:nvPr/>
        </p:nvPicPr>
        <p:blipFill>
          <a:blip r:embed="rId7"/>
          <a:stretch>
            <a:fillRect/>
          </a:stretch>
        </p:blipFill>
        <p:spPr>
          <a:xfrm>
            <a:off x="10023284" y="3802102"/>
            <a:ext cx="365760" cy="365760"/>
          </a:xfrm>
          <a:prstGeom prst="rect">
            <a:avLst/>
          </a:prstGeom>
        </p:spPr>
      </p:pic>
      <p:sp>
        <p:nvSpPr>
          <p:cNvPr id="61" name="Text 54"/>
          <p:cNvSpPr/>
          <p:nvPr/>
        </p:nvSpPr>
        <p:spPr>
          <a:xfrm>
            <a:off x="10462196" y="3747238"/>
            <a:ext cx="1234440" cy="256032"/>
          </a:xfrm>
          <a:prstGeom prst="rect">
            <a:avLst/>
          </a:prstGeom>
          <a:noFill/>
          <a:ln/>
        </p:spPr>
        <p:txBody>
          <a:bodyPr wrap="square" lIns="0" tIns="0" rIns="0" bIns="0" rtlCol="0" anchor="ctr"/>
          <a:lstStyle/>
          <a:p>
            <a:r>
              <a:rPr lang="en-US" sz="1000" b="1">
                <a:solidFill>
                  <a:srgbClr val="22345A"/>
                </a:solidFill>
                <a:latin typeface="Open Sans" panose="020B0606030504020204" pitchFamily="34" charset="0"/>
                <a:ea typeface="Open Sans" panose="020B0606030504020204" pitchFamily="34" charset="0"/>
                <a:cs typeface="Open Sans" panose="020B0606030504020204" pitchFamily="34" charset="0"/>
              </a:rPr>
              <a:t>PSV (Mechanical)</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62" name="Text 55"/>
          <p:cNvSpPr/>
          <p:nvPr/>
        </p:nvSpPr>
        <p:spPr>
          <a:xfrm>
            <a:off x="10489628" y="4003270"/>
            <a:ext cx="1618488" cy="457200"/>
          </a:xfrm>
          <a:prstGeom prst="rect">
            <a:avLst/>
          </a:prstGeom>
          <a:noFill/>
          <a:ln/>
        </p:spPr>
        <p:txBody>
          <a:bodyPr wrap="square" lIns="0" tIns="0" rIns="0" bIns="0" rtlCol="0" anchor="t"/>
          <a:lstStyle/>
          <a:p>
            <a:pPr>
              <a:lnSpc>
                <a:spcPct val="98000"/>
              </a:lnSpc>
            </a:pPr>
            <a:r>
              <a:rPr lang="en-US" sz="800">
                <a:solidFill>
                  <a:srgbClr val="58616F"/>
                </a:solidFill>
                <a:latin typeface="Open Sans" panose="020B0606030504020204" pitchFamily="34" charset="0"/>
                <a:ea typeface="Open Sans" panose="020B0606030504020204" pitchFamily="34" charset="0"/>
                <a:cs typeface="Open Sans" panose="020B0606030504020204" pitchFamily="34" charset="0"/>
              </a:rPr>
              <a:t>PSV-101A • set 19.8 </a:t>
            </a:r>
            <a:r>
              <a:rPr lang="en-US" sz="800" err="1">
                <a:solidFill>
                  <a:srgbClr val="58616F"/>
                </a:solidFill>
                <a:latin typeface="Open Sans" panose="020B0606030504020204" pitchFamily="34" charset="0"/>
                <a:ea typeface="Open Sans" panose="020B0606030504020204" pitchFamily="34" charset="0"/>
                <a:cs typeface="Open Sans" panose="020B0606030504020204" pitchFamily="34" charset="0"/>
              </a:rPr>
              <a:t>barg</a:t>
            </a:r>
            <a:endParaRPr lang="en-US" sz="800">
              <a:latin typeface="Open Sans" panose="020B0606030504020204" pitchFamily="34" charset="0"/>
              <a:ea typeface="Open Sans" panose="020B0606030504020204" pitchFamily="34" charset="0"/>
              <a:cs typeface="Open Sans" panose="020B0606030504020204" pitchFamily="34" charset="0"/>
            </a:endParaRPr>
          </a:p>
          <a:p>
            <a:pPr>
              <a:lnSpc>
                <a:spcPct val="98000"/>
              </a:lnSpc>
            </a:pPr>
            <a:r>
              <a:rPr lang="en-US" sz="800">
                <a:solidFill>
                  <a:srgbClr val="58616F"/>
                </a:solidFill>
                <a:latin typeface="Open Sans" panose="020B0606030504020204" pitchFamily="34" charset="0"/>
                <a:ea typeface="Open Sans" panose="020B0606030504020204" pitchFamily="34" charset="0"/>
                <a:cs typeface="Open Sans" panose="020B0606030504020204" pitchFamily="34" charset="0"/>
              </a:rPr>
              <a:t>Relief certified</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63" name="Shape 56"/>
          <p:cNvSpPr/>
          <p:nvPr/>
        </p:nvSpPr>
        <p:spPr>
          <a:xfrm>
            <a:off x="6027356" y="5221224"/>
            <a:ext cx="1874520" cy="896112"/>
          </a:xfrm>
          <a:prstGeom prst="roundRect">
            <a:avLst>
              <a:gd name="adj" fmla="val 10204"/>
            </a:avLst>
          </a:prstGeom>
          <a:solidFill>
            <a:srgbClr val="FFFFFF"/>
          </a:solidFill>
          <a:ln w="19050">
            <a:solidFill>
              <a:srgbClr val="C98A00"/>
            </a:solidFill>
            <a:prstDash val="solid"/>
          </a:ln>
          <a:effectLst>
            <a:outerShdw blurRad="76200" dist="25400" dir="5400000" algn="bl" rotWithShape="0">
              <a:srgbClr val="BAC3D2">
                <a:alpha val="40000"/>
              </a:srgbClr>
            </a:outerShdw>
          </a:effectLst>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pic>
        <p:nvPicPr>
          <p:cNvPr id="64" name="Image 5" descr="icons_c/c_iso.png"/>
          <p:cNvPicPr>
            <a:picLocks noChangeAspect="1"/>
          </p:cNvPicPr>
          <p:nvPr/>
        </p:nvPicPr>
        <p:blipFill>
          <a:blip r:embed="rId8"/>
          <a:stretch>
            <a:fillRect/>
          </a:stretch>
        </p:blipFill>
        <p:spPr>
          <a:xfrm>
            <a:off x="6155372" y="5422392"/>
            <a:ext cx="365760" cy="365760"/>
          </a:xfrm>
          <a:prstGeom prst="rect">
            <a:avLst/>
          </a:prstGeom>
        </p:spPr>
      </p:pic>
      <p:sp>
        <p:nvSpPr>
          <p:cNvPr id="65" name="Text 57"/>
          <p:cNvSpPr/>
          <p:nvPr/>
        </p:nvSpPr>
        <p:spPr>
          <a:xfrm>
            <a:off x="6594284" y="5367528"/>
            <a:ext cx="1234440" cy="256032"/>
          </a:xfrm>
          <a:prstGeom prst="rect">
            <a:avLst/>
          </a:prstGeom>
          <a:noFill/>
          <a:ln/>
        </p:spPr>
        <p:txBody>
          <a:bodyPr wrap="square" lIns="0" tIns="0" rIns="0" bIns="0" rtlCol="0" anchor="ctr"/>
          <a:lstStyle/>
          <a:p>
            <a:r>
              <a:rPr lang="en-US" sz="1000" b="1">
                <a:solidFill>
                  <a:srgbClr val="22345A"/>
                </a:solidFill>
                <a:latin typeface="Open Sans" panose="020B0606030504020204" pitchFamily="34" charset="0"/>
                <a:ea typeface="Open Sans" panose="020B0606030504020204" pitchFamily="34" charset="0"/>
                <a:cs typeface="Open Sans" panose="020B0606030504020204" pitchFamily="34" charset="0"/>
              </a:rPr>
              <a:t>Isometrics</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66" name="Text 58"/>
          <p:cNvSpPr/>
          <p:nvPr/>
        </p:nvSpPr>
        <p:spPr>
          <a:xfrm>
            <a:off x="6594283" y="5673572"/>
            <a:ext cx="1618488" cy="457200"/>
          </a:xfrm>
          <a:prstGeom prst="rect">
            <a:avLst/>
          </a:prstGeom>
          <a:noFill/>
          <a:ln/>
        </p:spPr>
        <p:txBody>
          <a:bodyPr wrap="square" lIns="0" tIns="0" rIns="0" bIns="0" rtlCol="0" anchor="t"/>
          <a:lstStyle/>
          <a:p>
            <a:pPr>
              <a:lnSpc>
                <a:spcPct val="98000"/>
              </a:lnSpc>
            </a:pPr>
            <a:r>
              <a:rPr lang="en-US" sz="800">
                <a:solidFill>
                  <a:srgbClr val="58616F"/>
                </a:solidFill>
                <a:latin typeface="Open Sans" panose="020B0606030504020204" pitchFamily="34" charset="0"/>
                <a:ea typeface="Open Sans" panose="020B0606030504020204" pitchFamily="34" charset="0"/>
                <a:cs typeface="Open Sans" panose="020B0606030504020204" pitchFamily="34" charset="0"/>
              </a:rPr>
              <a:t>7 spool drawings</a:t>
            </a:r>
            <a:endParaRPr lang="en-US" sz="800">
              <a:latin typeface="Open Sans" panose="020B0606030504020204" pitchFamily="34" charset="0"/>
              <a:ea typeface="Open Sans" panose="020B0606030504020204" pitchFamily="34" charset="0"/>
              <a:cs typeface="Open Sans" panose="020B0606030504020204" pitchFamily="34" charset="0"/>
            </a:endParaRPr>
          </a:p>
          <a:p>
            <a:pPr>
              <a:lnSpc>
                <a:spcPct val="98000"/>
              </a:lnSpc>
            </a:pPr>
            <a:r>
              <a:rPr lang="en-US" sz="800">
                <a:solidFill>
                  <a:srgbClr val="58616F"/>
                </a:solidFill>
                <a:latin typeface="Open Sans" panose="020B0606030504020204" pitchFamily="34" charset="0"/>
                <a:ea typeface="Open Sans" panose="020B0606030504020204" pitchFamily="34" charset="0"/>
                <a:cs typeface="Open Sans" panose="020B0606030504020204" pitchFamily="34" charset="0"/>
              </a:rPr>
              <a:t>P&amp;ID → ISO linked</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67" name="Shape 59"/>
          <p:cNvSpPr/>
          <p:nvPr/>
        </p:nvSpPr>
        <p:spPr>
          <a:xfrm>
            <a:off x="9840404" y="5221224"/>
            <a:ext cx="1874520" cy="896112"/>
          </a:xfrm>
          <a:prstGeom prst="roundRect">
            <a:avLst>
              <a:gd name="adj" fmla="val 10204"/>
            </a:avLst>
          </a:prstGeom>
          <a:solidFill>
            <a:srgbClr val="FFFFFF"/>
          </a:solidFill>
          <a:ln w="19050">
            <a:solidFill>
              <a:srgbClr val="159A9C"/>
            </a:solidFill>
            <a:prstDash val="solid"/>
          </a:ln>
          <a:effectLst>
            <a:outerShdw blurRad="76200" dist="25400" dir="5400000" algn="bl" rotWithShape="0">
              <a:srgbClr val="BAC3D2">
                <a:alpha val="40000"/>
              </a:srgbClr>
            </a:outerShdw>
          </a:effectLst>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pic>
        <p:nvPicPr>
          <p:cNvPr id="68" name="Image 6" descr="icons_c/c_work.png"/>
          <p:cNvPicPr>
            <a:picLocks noChangeAspect="1"/>
          </p:cNvPicPr>
          <p:nvPr/>
        </p:nvPicPr>
        <p:blipFill>
          <a:blip r:embed="rId9"/>
          <a:stretch>
            <a:fillRect/>
          </a:stretch>
        </p:blipFill>
        <p:spPr>
          <a:xfrm>
            <a:off x="9959276" y="5466301"/>
            <a:ext cx="365760" cy="365760"/>
          </a:xfrm>
          <a:prstGeom prst="rect">
            <a:avLst/>
          </a:prstGeom>
        </p:spPr>
      </p:pic>
      <p:sp>
        <p:nvSpPr>
          <p:cNvPr id="69" name="Text 60"/>
          <p:cNvSpPr/>
          <p:nvPr/>
        </p:nvSpPr>
        <p:spPr>
          <a:xfrm>
            <a:off x="10398188" y="5411437"/>
            <a:ext cx="1234440" cy="256032"/>
          </a:xfrm>
          <a:prstGeom prst="rect">
            <a:avLst/>
          </a:prstGeom>
          <a:noFill/>
          <a:ln/>
        </p:spPr>
        <p:txBody>
          <a:bodyPr wrap="square" lIns="0" tIns="0" rIns="0" bIns="0" rtlCol="0" anchor="ctr"/>
          <a:lstStyle/>
          <a:p>
            <a:r>
              <a:rPr lang="en-US" sz="1000" b="1">
                <a:solidFill>
                  <a:srgbClr val="22345A"/>
                </a:solidFill>
                <a:latin typeface="Open Sans" panose="020B0606030504020204" pitchFamily="34" charset="0"/>
                <a:ea typeface="Open Sans" panose="020B0606030504020204" pitchFamily="34" charset="0"/>
                <a:cs typeface="Open Sans" panose="020B0606030504020204" pitchFamily="34" charset="0"/>
              </a:rPr>
              <a:t>Work &amp; Inspection</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70" name="Text 61"/>
          <p:cNvSpPr/>
          <p:nvPr/>
        </p:nvSpPr>
        <p:spPr>
          <a:xfrm>
            <a:off x="10425620" y="5667469"/>
            <a:ext cx="1618488" cy="457200"/>
          </a:xfrm>
          <a:prstGeom prst="rect">
            <a:avLst/>
          </a:prstGeom>
          <a:noFill/>
          <a:ln/>
        </p:spPr>
        <p:txBody>
          <a:bodyPr wrap="square" lIns="0" tIns="0" rIns="0" bIns="0" rtlCol="0" anchor="t"/>
          <a:lstStyle/>
          <a:p>
            <a:pPr>
              <a:lnSpc>
                <a:spcPct val="98000"/>
              </a:lnSpc>
            </a:pPr>
            <a:r>
              <a:rPr lang="en-US" sz="800">
                <a:solidFill>
                  <a:srgbClr val="58616F"/>
                </a:solidFill>
                <a:latin typeface="Open Sans" panose="020B0606030504020204" pitchFamily="34" charset="0"/>
                <a:ea typeface="Open Sans" panose="020B0606030504020204" pitchFamily="34" charset="0"/>
                <a:cs typeface="Open Sans" panose="020B0606030504020204" pitchFamily="34" charset="0"/>
              </a:rPr>
              <a:t>Last insp. 2025</a:t>
            </a:r>
            <a:endParaRPr lang="en-US" sz="800">
              <a:latin typeface="Open Sans" panose="020B0606030504020204" pitchFamily="34" charset="0"/>
              <a:ea typeface="Open Sans" panose="020B0606030504020204" pitchFamily="34" charset="0"/>
              <a:cs typeface="Open Sans" panose="020B0606030504020204" pitchFamily="34" charset="0"/>
            </a:endParaRPr>
          </a:p>
          <a:p>
            <a:pPr>
              <a:lnSpc>
                <a:spcPct val="98000"/>
              </a:lnSpc>
            </a:pPr>
            <a:r>
              <a:rPr lang="en-US" sz="800">
                <a:solidFill>
                  <a:srgbClr val="58616F"/>
                </a:solidFill>
                <a:latin typeface="Open Sans" panose="020B0606030504020204" pitchFamily="34" charset="0"/>
                <a:ea typeface="Open Sans" panose="020B0606030504020204" pitchFamily="34" charset="0"/>
                <a:cs typeface="Open Sans" panose="020B0606030504020204" pitchFamily="34" charset="0"/>
              </a:rPr>
              <a:t>2 open work orders</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pic>
        <p:nvPicPr>
          <p:cNvPr id="130" name="Picture 129">
            <a:extLst>
              <a:ext uri="{FF2B5EF4-FFF2-40B4-BE49-F238E27FC236}">
                <a16:creationId xmlns:a16="http://schemas.microsoft.com/office/drawing/2014/main" id="{C07217A2-8E89-96E8-64A6-AB3C2D49187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10435" y="2441207"/>
            <a:ext cx="2455228" cy="2455228"/>
          </a:xfrm>
          <a:prstGeom prst="rect">
            <a:avLst/>
          </a:prstGeom>
        </p:spPr>
      </p:pic>
      <p:cxnSp>
        <p:nvCxnSpPr>
          <p:cNvPr id="4" name="Connector: Elbow 3">
            <a:extLst>
              <a:ext uri="{FF2B5EF4-FFF2-40B4-BE49-F238E27FC236}">
                <a16:creationId xmlns:a16="http://schemas.microsoft.com/office/drawing/2014/main" id="{BD416C0B-698F-6BDB-B717-93238E0C29DF}"/>
              </a:ext>
            </a:extLst>
          </p:cNvPr>
          <p:cNvCxnSpPr>
            <a:cxnSpLocks/>
            <a:endCxn id="47" idx="3"/>
          </p:cNvCxnSpPr>
          <p:nvPr/>
        </p:nvCxnSpPr>
        <p:spPr>
          <a:xfrm rot="16200000" flipV="1">
            <a:off x="7494928" y="2747812"/>
            <a:ext cx="1362456" cy="54855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6B2A0BA0-EC01-3A71-10CF-BDDDE68E8FFC}"/>
              </a:ext>
            </a:extLst>
          </p:cNvPr>
          <p:cNvCxnSpPr/>
          <p:nvPr/>
        </p:nvCxnSpPr>
        <p:spPr>
          <a:xfrm rot="10800000" flipV="1">
            <a:off x="7810436" y="3799390"/>
            <a:ext cx="639999" cy="15511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BE2A3D5E-24A5-64DD-5E4C-DF457B6C1163}"/>
              </a:ext>
            </a:extLst>
          </p:cNvPr>
          <p:cNvCxnSpPr>
            <a:cxnSpLocks/>
            <a:endCxn id="63" idx="3"/>
          </p:cNvCxnSpPr>
          <p:nvPr/>
        </p:nvCxnSpPr>
        <p:spPr>
          <a:xfrm rot="5400000">
            <a:off x="7241211" y="4460057"/>
            <a:ext cx="1869888" cy="5485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E02D685C-5E2A-CD80-CE16-A41713746487}"/>
              </a:ext>
            </a:extLst>
          </p:cNvPr>
          <p:cNvCxnSpPr>
            <a:cxnSpLocks/>
            <a:endCxn id="67" idx="1"/>
          </p:cNvCxnSpPr>
          <p:nvPr/>
        </p:nvCxnSpPr>
        <p:spPr>
          <a:xfrm rot="16200000" flipH="1">
            <a:off x="8610263" y="4439139"/>
            <a:ext cx="1764792" cy="69549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E7EC52B1-F215-53F4-4EBA-E20BE39F2D21}"/>
              </a:ext>
            </a:extLst>
          </p:cNvPr>
          <p:cNvCxnSpPr>
            <a:cxnSpLocks/>
          </p:cNvCxnSpPr>
          <p:nvPr/>
        </p:nvCxnSpPr>
        <p:spPr>
          <a:xfrm>
            <a:off x="9144916" y="3799390"/>
            <a:ext cx="786928" cy="15511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3" name="Connector: Elbow 72">
            <a:extLst>
              <a:ext uri="{FF2B5EF4-FFF2-40B4-BE49-F238E27FC236}">
                <a16:creationId xmlns:a16="http://schemas.microsoft.com/office/drawing/2014/main" id="{6AFCC262-B7C5-87CE-6853-144797C98730}"/>
              </a:ext>
            </a:extLst>
          </p:cNvPr>
          <p:cNvCxnSpPr>
            <a:cxnSpLocks/>
            <a:endCxn id="51" idx="1"/>
          </p:cNvCxnSpPr>
          <p:nvPr/>
        </p:nvCxnSpPr>
        <p:spPr>
          <a:xfrm rot="5400000" flipH="1" flipV="1">
            <a:off x="8763397" y="2722383"/>
            <a:ext cx="1458526" cy="69548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77" name="Text 42"/>
          <p:cNvSpPr/>
          <p:nvPr/>
        </p:nvSpPr>
        <p:spPr>
          <a:xfrm>
            <a:off x="7993315" y="5765012"/>
            <a:ext cx="1828800" cy="310896"/>
          </a:xfrm>
          <a:prstGeom prst="rect">
            <a:avLst/>
          </a:prstGeom>
          <a:noFill/>
          <a:ln/>
        </p:spPr>
        <p:txBody>
          <a:bodyPr wrap="square" lIns="0" tIns="0" rIns="0" bIns="0" rtlCol="0" anchor="ctr"/>
          <a:lstStyle/>
          <a:p>
            <a:pPr algn="ctr"/>
            <a:r>
              <a:rPr lang="en-US" sz="1400" b="1">
                <a:solidFill>
                  <a:srgbClr val="EE7203"/>
                </a:solidFill>
                <a:latin typeface="Open Sans" panose="020B0606030504020204" pitchFamily="34" charset="0"/>
                <a:ea typeface="Open Sans" panose="020B0606030504020204" pitchFamily="34" charset="0"/>
                <a:cs typeface="Open Sans" panose="020B0606030504020204" pitchFamily="34" charset="0"/>
              </a:rPr>
              <a:t>V-101</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78" name="Text 43"/>
          <p:cNvSpPr/>
          <p:nvPr/>
        </p:nvSpPr>
        <p:spPr>
          <a:xfrm>
            <a:off x="7810435" y="6075908"/>
            <a:ext cx="2194560" cy="201168"/>
          </a:xfrm>
          <a:prstGeom prst="rect">
            <a:avLst/>
          </a:prstGeom>
          <a:noFill/>
          <a:ln/>
        </p:spPr>
        <p:txBody>
          <a:bodyPr wrap="square" lIns="0" tIns="0" rIns="0" bIns="0" rtlCol="0" anchor="ctr"/>
          <a:lstStyle/>
          <a:p>
            <a:pPr algn="ctr"/>
            <a:r>
              <a:rPr lang="en-US" sz="800" b="1" kern="0" spc="150">
                <a:solidFill>
                  <a:srgbClr val="20304F"/>
                </a:solidFill>
                <a:latin typeface="Open Sans" panose="020B0606030504020204" pitchFamily="34" charset="0"/>
                <a:ea typeface="Open Sans" panose="020B0606030504020204" pitchFamily="34" charset="0"/>
                <a:cs typeface="Open Sans" panose="020B0606030504020204" pitchFamily="34" charset="0"/>
              </a:rPr>
              <a:t>SEPARATOR VESSEL</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2">
            <a:extLst>
              <a:ext uri="{FF2B5EF4-FFF2-40B4-BE49-F238E27FC236}">
                <a16:creationId xmlns:a16="http://schemas.microsoft.com/office/drawing/2014/main" id="{772623D5-E2ED-441C-021E-251FC54C8EE6}"/>
              </a:ext>
            </a:extLst>
          </p:cNvPr>
          <p:cNvSpPr/>
          <p:nvPr/>
        </p:nvSpPr>
        <p:spPr>
          <a:xfrm>
            <a:off x="419597" y="229347"/>
            <a:ext cx="1331813" cy="65663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1"/>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6">
            <a:extLst>
              <a:ext uri="{FF2B5EF4-FFF2-40B4-BE49-F238E27FC236}">
                <a16:creationId xmlns:a16="http://schemas.microsoft.com/office/drawing/2014/main" id="{CC0FC779-5D6D-7DE7-65B7-1718101D3270}"/>
              </a:ext>
            </a:extLst>
          </p:cNvPr>
          <p:cNvGrpSpPr/>
          <p:nvPr/>
        </p:nvGrpSpPr>
        <p:grpSpPr>
          <a:xfrm>
            <a:off x="1" y="0"/>
            <a:ext cx="45719" cy="6871644"/>
            <a:chOff x="-2140" y="0"/>
            <a:chExt cx="127247" cy="6858000"/>
          </a:xfrm>
        </p:grpSpPr>
        <p:sp>
          <p:nvSpPr>
            <p:cNvPr id="39" name="Rectangle 38">
              <a:extLst>
                <a:ext uri="{FF2B5EF4-FFF2-40B4-BE49-F238E27FC236}">
                  <a16:creationId xmlns:a16="http://schemas.microsoft.com/office/drawing/2014/main" id="{21A08FB2-B080-8345-9568-9D7E18564146}"/>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40" name="Rectangle 39">
              <a:extLst>
                <a:ext uri="{FF2B5EF4-FFF2-40B4-BE49-F238E27FC236}">
                  <a16:creationId xmlns:a16="http://schemas.microsoft.com/office/drawing/2014/main" id="{30DF8AA4-B097-4FB2-B3B5-D77D2EC132FA}"/>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pic>
        <p:nvPicPr>
          <p:cNvPr id="5" name="Picture 4">
            <a:extLst>
              <a:ext uri="{FF2B5EF4-FFF2-40B4-BE49-F238E27FC236}">
                <a16:creationId xmlns:a16="http://schemas.microsoft.com/office/drawing/2014/main" id="{E01E2536-01E1-3A34-461A-3977455C3AC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2" name="Group 41">
            <a:extLst>
              <a:ext uri="{FF2B5EF4-FFF2-40B4-BE49-F238E27FC236}">
                <a16:creationId xmlns:a16="http://schemas.microsoft.com/office/drawing/2014/main" id="{712C1C36-895F-CB8A-00CC-141F673C76C4}"/>
              </a:ext>
            </a:extLst>
          </p:cNvPr>
          <p:cNvGrpSpPr/>
          <p:nvPr/>
        </p:nvGrpSpPr>
        <p:grpSpPr>
          <a:xfrm>
            <a:off x="9014827" y="187732"/>
            <a:ext cx="2967951" cy="373289"/>
            <a:chOff x="7999373" y="268427"/>
            <a:chExt cx="2967951" cy="373289"/>
          </a:xfrm>
        </p:grpSpPr>
        <p:grpSp>
          <p:nvGrpSpPr>
            <p:cNvPr id="43" name="Group 42">
              <a:extLst>
                <a:ext uri="{FF2B5EF4-FFF2-40B4-BE49-F238E27FC236}">
                  <a16:creationId xmlns:a16="http://schemas.microsoft.com/office/drawing/2014/main" id="{697D73AA-FBCB-662E-CC3E-84B15CCE9312}"/>
                </a:ext>
              </a:extLst>
            </p:cNvPr>
            <p:cNvGrpSpPr/>
            <p:nvPr/>
          </p:nvGrpSpPr>
          <p:grpSpPr>
            <a:xfrm>
              <a:off x="7999373" y="268427"/>
              <a:ext cx="2967951" cy="373289"/>
              <a:chOff x="8294129" y="283321"/>
              <a:chExt cx="2737864" cy="344350"/>
            </a:xfrm>
          </p:grpSpPr>
          <p:grpSp>
            <p:nvGrpSpPr>
              <p:cNvPr id="46" name="Group 45">
                <a:extLst>
                  <a:ext uri="{FF2B5EF4-FFF2-40B4-BE49-F238E27FC236}">
                    <a16:creationId xmlns:a16="http://schemas.microsoft.com/office/drawing/2014/main" id="{9CC856CB-5C8C-C19C-B738-6CCD01D77708}"/>
                  </a:ext>
                </a:extLst>
              </p:cNvPr>
              <p:cNvGrpSpPr/>
              <p:nvPr/>
            </p:nvGrpSpPr>
            <p:grpSpPr>
              <a:xfrm>
                <a:off x="8294129" y="285357"/>
                <a:ext cx="1993819" cy="342314"/>
                <a:chOff x="8126383" y="283519"/>
                <a:chExt cx="1993819" cy="342314"/>
              </a:xfrm>
            </p:grpSpPr>
            <p:pic>
              <p:nvPicPr>
                <p:cNvPr id="72" name="Picture 71" descr="Icon&#10;&#10;Description automatically generated">
                  <a:extLst>
                    <a:ext uri="{FF2B5EF4-FFF2-40B4-BE49-F238E27FC236}">
                      <a16:creationId xmlns:a16="http://schemas.microsoft.com/office/drawing/2014/main" id="{BCF98D03-0A53-6205-FB7E-F3A3A9C85B0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74" name="Straight Connector 73">
                  <a:extLst>
                    <a:ext uri="{FF2B5EF4-FFF2-40B4-BE49-F238E27FC236}">
                      <a16:creationId xmlns:a16="http://schemas.microsoft.com/office/drawing/2014/main" id="{39ACD516-9911-4695-AF95-D5172364404A}"/>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75" name="Straight Connector 74">
                  <a:extLst>
                    <a:ext uri="{FF2B5EF4-FFF2-40B4-BE49-F238E27FC236}">
                      <a16:creationId xmlns:a16="http://schemas.microsoft.com/office/drawing/2014/main" id="{2FDDEF17-A782-273B-C249-FF0FCD1F7FCD}"/>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71" name="Freeform 2">
                <a:extLst>
                  <a:ext uri="{FF2B5EF4-FFF2-40B4-BE49-F238E27FC236}">
                    <a16:creationId xmlns:a16="http://schemas.microsoft.com/office/drawing/2014/main" id="{ABCAB433-C6EA-2EB4-2E1C-33539C3593B2}"/>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11"/>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45" name="Graphic 44">
              <a:extLst>
                <a:ext uri="{FF2B5EF4-FFF2-40B4-BE49-F238E27FC236}">
                  <a16:creationId xmlns:a16="http://schemas.microsoft.com/office/drawing/2014/main" id="{3990351F-3C1F-6C40-3C2A-3F19B2C2E5F1}"/>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915011" y="307944"/>
              <a:ext cx="1170603" cy="249632"/>
            </a:xfrm>
            <a:prstGeom prst="rect">
              <a:avLst/>
            </a:prstGeom>
          </p:spPr>
        </p:pic>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612B94-5293-7CE8-ABBC-FA69AA793386}"/>
              </a:ext>
            </a:extLst>
          </p:cNvPr>
          <p:cNvSpPr/>
          <p:nvPr/>
        </p:nvSpPr>
        <p:spPr>
          <a:xfrm>
            <a:off x="3970084" y="1702051"/>
            <a:ext cx="3858768" cy="3820925"/>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Shape 0"/>
          <p:cNvSpPr/>
          <p:nvPr/>
        </p:nvSpPr>
        <p:spPr>
          <a:xfrm>
            <a:off x="3970084" y="365760"/>
            <a:ext cx="0" cy="6126480"/>
          </a:xfrm>
          <a:prstGeom prst="line">
            <a:avLst/>
          </a:prstGeom>
          <a:noFill/>
          <a:ln w="12700">
            <a:solidFill>
              <a:srgbClr val="E4E9F0"/>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3" name="Shape 1"/>
          <p:cNvSpPr/>
          <p:nvPr/>
        </p:nvSpPr>
        <p:spPr>
          <a:xfrm>
            <a:off x="7828852" y="365760"/>
            <a:ext cx="0" cy="6126480"/>
          </a:xfrm>
          <a:prstGeom prst="line">
            <a:avLst/>
          </a:prstGeom>
          <a:noFill/>
          <a:ln w="12700">
            <a:solidFill>
              <a:srgbClr val="E4E9F0"/>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5" name="Text 3"/>
          <p:cNvSpPr/>
          <p:nvPr/>
        </p:nvSpPr>
        <p:spPr>
          <a:xfrm>
            <a:off x="348442" y="562599"/>
            <a:ext cx="2834443" cy="503282"/>
          </a:xfrm>
          <a:prstGeom prst="rect">
            <a:avLst/>
          </a:prstGeom>
          <a:noFill/>
          <a:ln/>
        </p:spPr>
        <p:txBody>
          <a:bodyPr wrap="square" lIns="0" tIns="0" rIns="0" bIns="0" rtlCol="0" anchor="t"/>
          <a:lstStyle/>
          <a:p>
            <a:r>
              <a:rPr lang="en-US" sz="2000" b="1">
                <a:solidFill>
                  <a:srgbClr val="20304F"/>
                </a:solidFill>
                <a:latin typeface="Montserrat" pitchFamily="2" charset="0"/>
                <a:ea typeface="Open Sans" panose="020B0606030504020204" pitchFamily="34" charset="0"/>
                <a:cs typeface="Open Sans" panose="020B0606030504020204" pitchFamily="34" charset="0"/>
              </a:rPr>
              <a:t>PNID.IO &amp; </a:t>
            </a:r>
            <a:r>
              <a:rPr lang="en-US" sz="2000" b="1" err="1">
                <a:solidFill>
                  <a:srgbClr val="20304F"/>
                </a:solidFill>
                <a:latin typeface="Montserrat" pitchFamily="2" charset="0"/>
                <a:ea typeface="Open Sans" panose="020B0606030504020204" pitchFamily="34" charset="0"/>
                <a:cs typeface="Open Sans" panose="020B0606030504020204" pitchFamily="34" charset="0"/>
              </a:rPr>
              <a:t>Acuvate</a:t>
            </a:r>
            <a:r>
              <a:rPr lang="en-US" sz="2000" b="1">
                <a:solidFill>
                  <a:srgbClr val="EE7203"/>
                </a:solidFill>
                <a:latin typeface="Montserrat" pitchFamily="2" charset="0"/>
                <a:ea typeface="Open Sans" panose="020B0606030504020204" pitchFamily="34" charset="0"/>
                <a:cs typeface="Open Sans" panose="020B0606030504020204" pitchFamily="34" charset="0"/>
              </a:rPr>
              <a:t> — How It Works</a:t>
            </a:r>
            <a:endParaRPr lang="en-US" sz="2000">
              <a:latin typeface="Montserrat" pitchFamily="2" charset="0"/>
              <a:ea typeface="Open Sans" panose="020B0606030504020204" pitchFamily="34" charset="0"/>
              <a:cs typeface="Open Sans" panose="020B0606030504020204" pitchFamily="34" charset="0"/>
            </a:endParaRPr>
          </a:p>
        </p:txBody>
      </p:sp>
      <p:sp>
        <p:nvSpPr>
          <p:cNvPr id="6" name="Text 4"/>
          <p:cNvSpPr/>
          <p:nvPr/>
        </p:nvSpPr>
        <p:spPr>
          <a:xfrm>
            <a:off x="358204" y="1332367"/>
            <a:ext cx="3611880" cy="1280160"/>
          </a:xfrm>
          <a:prstGeom prst="rect">
            <a:avLst/>
          </a:prstGeom>
          <a:noFill/>
          <a:ln/>
        </p:spPr>
        <p:txBody>
          <a:bodyPr wrap="square" lIns="0" tIns="0" rIns="0" bIns="0" rtlCol="0" anchor="t"/>
          <a:lstStyle/>
          <a:p>
            <a:pPr>
              <a:lnSpc>
                <a:spcPct val="102000"/>
              </a:lnSpc>
            </a:pPr>
            <a:r>
              <a:rPr lang="en-US" sz="1600">
                <a:solidFill>
                  <a:srgbClr val="20304F"/>
                </a:solidFill>
                <a:latin typeface="Open Sans Semibold" panose="020B0706030804020204" pitchFamily="34" charset="0"/>
                <a:ea typeface="Open Sans Semibold" panose="020B0706030804020204" pitchFamily="34" charset="0"/>
                <a:cs typeface="Open Sans Semibold" panose="020B0706030804020204" pitchFamily="34" charset="0"/>
              </a:rPr>
              <a:t>Import engineering drawings into PNID.IO</a:t>
            </a:r>
            <a:endParaRPr lang="en-US" sz="1600">
              <a:latin typeface="Open Sans Semibold" panose="020B0706030804020204" pitchFamily="34" charset="0"/>
              <a:ea typeface="Open Sans Semibold" panose="020B0706030804020204" pitchFamily="34" charset="0"/>
              <a:cs typeface="Open Sans Semibold" panose="020B0706030804020204" pitchFamily="34" charset="0"/>
            </a:endParaRPr>
          </a:p>
          <a:p>
            <a:pPr>
              <a:lnSpc>
                <a:spcPct val="102000"/>
              </a:lnSpc>
            </a:pPr>
            <a:r>
              <a:rPr lang="en-US" sz="1600">
                <a:solidFill>
                  <a:srgbClr val="EE7203"/>
                </a:solidFill>
                <a:latin typeface="Open Sans Semibold" panose="020B0706030804020204" pitchFamily="34" charset="0"/>
                <a:ea typeface="Open Sans Semibold" panose="020B0706030804020204" pitchFamily="34" charset="0"/>
                <a:cs typeface="Open Sans Semibold" panose="020B0706030804020204" pitchFamily="34" charset="0"/>
              </a:rPr>
              <a:t>Supports PDF, PNG</a:t>
            </a:r>
            <a:endParaRPr lang="en-US" sz="160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4" name="Text 20"/>
          <p:cNvSpPr/>
          <p:nvPr/>
        </p:nvSpPr>
        <p:spPr>
          <a:xfrm>
            <a:off x="4125532" y="1335024"/>
            <a:ext cx="3703320" cy="182880"/>
          </a:xfrm>
          <a:prstGeom prst="rect">
            <a:avLst/>
          </a:prstGeom>
          <a:noFill/>
          <a:ln/>
        </p:spPr>
        <p:txBody>
          <a:bodyPr wrap="square" lIns="0" tIns="0" rIns="0" bIns="0" rtlCol="0" anchor="t"/>
          <a:lstStyle/>
          <a:p>
            <a:pPr algn="ctr"/>
            <a:r>
              <a:rPr lang="en-US" sz="700" b="1" kern="0" spc="250">
                <a:solidFill>
                  <a:srgbClr val="EE7203"/>
                </a:solidFill>
                <a:latin typeface="Open Sans" panose="020B0606030504020204" pitchFamily="34" charset="0"/>
                <a:ea typeface="Open Sans" panose="020B0606030504020204" pitchFamily="34" charset="0"/>
                <a:cs typeface="Open Sans" panose="020B0606030504020204" pitchFamily="34" charset="0"/>
              </a:rPr>
              <a:t>SMART DATA IS PRICELESS</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sp>
        <p:nvSpPr>
          <p:cNvPr id="25" name="Text 21"/>
          <p:cNvSpPr/>
          <p:nvPr/>
        </p:nvSpPr>
        <p:spPr>
          <a:xfrm>
            <a:off x="4171252" y="2091711"/>
            <a:ext cx="3611880" cy="237744"/>
          </a:xfrm>
          <a:prstGeom prst="rect">
            <a:avLst/>
          </a:prstGeom>
          <a:noFill/>
          <a:ln/>
        </p:spPr>
        <p:txBody>
          <a:bodyPr wrap="square" lIns="0" tIns="0" rIns="0" bIns="0" rtlCol="0" anchor="t"/>
          <a:lstStyle/>
          <a:p>
            <a:r>
              <a:rPr lang="en-US" sz="1100" b="1">
                <a:solidFill>
                  <a:schemeClr val="bg1"/>
                </a:solidFill>
                <a:latin typeface="Open Sans" panose="020B0606030504020204" pitchFamily="34" charset="0"/>
                <a:ea typeface="Open Sans" panose="020B0606030504020204" pitchFamily="34" charset="0"/>
                <a:cs typeface="Open Sans" panose="020B0606030504020204" pitchFamily="34" charset="0"/>
              </a:rPr>
              <a:t>The Bridge Between Paper and Real Time</a:t>
            </a:r>
            <a:endPar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22"/>
          <p:cNvSpPr/>
          <p:nvPr/>
        </p:nvSpPr>
        <p:spPr>
          <a:xfrm>
            <a:off x="4171252" y="2420895"/>
            <a:ext cx="3611880" cy="1353312"/>
          </a:xfrm>
          <a:prstGeom prst="rect">
            <a:avLst/>
          </a:prstGeom>
          <a:noFill/>
          <a:ln/>
        </p:spPr>
        <p:txBody>
          <a:bodyPr wrap="square" lIns="0" tIns="0" rIns="0" bIns="0" rtlCol="0" anchor="t"/>
          <a:lstStyle/>
          <a:p>
            <a:pPr>
              <a:lnSpc>
                <a:spcPct val="106000"/>
              </a:lnSpc>
            </a:pPr>
            <a:r>
              <a:rPr lang="en-US" sz="900" b="1">
                <a:solidFill>
                  <a:schemeClr val="bg1"/>
                </a:solidFill>
                <a:latin typeface="Open Sans" panose="020B0606030504020204" pitchFamily="34" charset="0"/>
                <a:ea typeface="Open Sans" panose="020B0606030504020204" pitchFamily="34" charset="0"/>
                <a:cs typeface="Open Sans" panose="020B0606030504020204" pitchFamily="34" charset="0"/>
              </a:rPr>
              <a:t>Step 1 — Connect to the </a:t>
            </a:r>
            <a:r>
              <a:rPr lang="en-US" sz="900" b="1" err="1">
                <a:solidFill>
                  <a:schemeClr val="bg1"/>
                </a:solidFill>
                <a:latin typeface="Open Sans" panose="020B0606030504020204" pitchFamily="34" charset="0"/>
                <a:ea typeface="Open Sans" panose="020B0606030504020204" pitchFamily="34" charset="0"/>
                <a:cs typeface="Open Sans" panose="020B0606030504020204" pitchFamily="34" charset="0"/>
              </a:rPr>
              <a:t>Acuprism</a:t>
            </a:r>
            <a:r>
              <a:rPr lang="en-US" sz="900" b="1">
                <a:solidFill>
                  <a:schemeClr val="bg1"/>
                </a:solidFill>
                <a:latin typeface="Open Sans" panose="020B0606030504020204" pitchFamily="34" charset="0"/>
                <a:ea typeface="Open Sans" panose="020B0606030504020204" pitchFamily="34" charset="0"/>
                <a:cs typeface="Open Sans" panose="020B0606030504020204" pitchFamily="34" charset="0"/>
              </a:rPr>
              <a:t> Tag Fabric.  </a:t>
            </a:r>
            <a:r>
              <a:rPr lang="en-US" sz="900" err="1">
                <a:solidFill>
                  <a:schemeClr val="bg1"/>
                </a:solidFill>
                <a:latin typeface="Open Sans" panose="020B0606030504020204" pitchFamily="34" charset="0"/>
                <a:ea typeface="Open Sans" panose="020B0606030504020204" pitchFamily="34" charset="0"/>
                <a:cs typeface="Open Sans" panose="020B0606030504020204" pitchFamily="34" charset="0"/>
              </a:rPr>
              <a:t>Acuprism</a:t>
            </a:r>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 holds every instrument tag and sensor across the plant in a centralized tag fabric. PNID.IO’s AI connects directly to this fabric and ingests the complete tag registry as the master reference.</a:t>
            </a:r>
          </a:p>
        </p:txBody>
      </p:sp>
      <p:sp>
        <p:nvSpPr>
          <p:cNvPr id="27" name="Text 23"/>
          <p:cNvSpPr/>
          <p:nvPr/>
        </p:nvSpPr>
        <p:spPr>
          <a:xfrm>
            <a:off x="4171252" y="3216423"/>
            <a:ext cx="3611880" cy="1353312"/>
          </a:xfrm>
          <a:prstGeom prst="rect">
            <a:avLst/>
          </a:prstGeom>
          <a:noFill/>
          <a:ln/>
        </p:spPr>
        <p:txBody>
          <a:bodyPr wrap="square" lIns="0" tIns="0" rIns="0" bIns="0" rtlCol="0" anchor="t"/>
          <a:lstStyle/>
          <a:p>
            <a:pPr>
              <a:lnSpc>
                <a:spcPct val="106000"/>
              </a:lnSpc>
            </a:pPr>
            <a:r>
              <a:rPr lang="en-US" sz="900" b="1">
                <a:solidFill>
                  <a:schemeClr val="bg1"/>
                </a:solidFill>
                <a:latin typeface="Open Sans" panose="020B0606030504020204" pitchFamily="34" charset="0"/>
                <a:ea typeface="Open Sans" panose="020B0606030504020204" pitchFamily="34" charset="0"/>
                <a:cs typeface="Open Sans" panose="020B0606030504020204" pitchFamily="34" charset="0"/>
              </a:rPr>
              <a:t>Step 2 — AI-Driven Digitization &amp; Tag Matching.  </a:t>
            </a:r>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PNID.IO’s AI extracts every tag from the P&amp;ID drawings and runs an automated correlation against </a:t>
            </a:r>
            <a:r>
              <a:rPr lang="en-US" sz="900" err="1">
                <a:solidFill>
                  <a:schemeClr val="bg1"/>
                </a:solidFill>
                <a:latin typeface="Open Sans" panose="020B0606030504020204" pitchFamily="34" charset="0"/>
                <a:ea typeface="Open Sans" panose="020B0606030504020204" pitchFamily="34" charset="0"/>
                <a:cs typeface="Open Sans" panose="020B0606030504020204" pitchFamily="34" charset="0"/>
              </a:rPr>
              <a:t>Acuprism’s</a:t>
            </a:r>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 tag index, matching each tag to its live counterpart. Mismatches and unmapped tags are flagged instantly.</a:t>
            </a:r>
          </a:p>
        </p:txBody>
      </p:sp>
      <p:sp>
        <p:nvSpPr>
          <p:cNvPr id="28" name="Text 24"/>
          <p:cNvSpPr/>
          <p:nvPr/>
        </p:nvSpPr>
        <p:spPr>
          <a:xfrm>
            <a:off x="4171252" y="4210804"/>
            <a:ext cx="3419064" cy="1353312"/>
          </a:xfrm>
          <a:prstGeom prst="rect">
            <a:avLst/>
          </a:prstGeom>
          <a:noFill/>
          <a:ln/>
        </p:spPr>
        <p:txBody>
          <a:bodyPr wrap="square" lIns="0" tIns="0" rIns="0" bIns="0" rtlCol="0" anchor="t"/>
          <a:lstStyle/>
          <a:p>
            <a:pPr>
              <a:lnSpc>
                <a:spcPct val="106000"/>
              </a:lnSpc>
            </a:pPr>
            <a:r>
              <a:rPr lang="en-US" sz="900" b="1">
                <a:solidFill>
                  <a:schemeClr val="bg1"/>
                </a:solidFill>
                <a:latin typeface="Open Sans" panose="020B0606030504020204" pitchFamily="34" charset="0"/>
                <a:ea typeface="Open Sans" panose="020B0606030504020204" pitchFamily="34" charset="0"/>
                <a:cs typeface="Open Sans" panose="020B0606030504020204" pitchFamily="34" charset="0"/>
              </a:rPr>
              <a:t>Step 3 — Live Readings on the P&amp;ID.  </a:t>
            </a:r>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Once tags are mapped, real-time parameters — temperature, pressure, flow, level — stream directly onto the PNID.IO drawing. The static drawing becomes a live, AI-powered digital twin.</a:t>
            </a:r>
          </a:p>
        </p:txBody>
      </p:sp>
      <p:sp>
        <p:nvSpPr>
          <p:cNvPr id="93" name="Shape 86"/>
          <p:cNvSpPr/>
          <p:nvPr/>
        </p:nvSpPr>
        <p:spPr>
          <a:xfrm>
            <a:off x="375539" y="2181449"/>
            <a:ext cx="1554480" cy="329184"/>
          </a:xfrm>
          <a:prstGeom prst="rightArrow">
            <a:avLst/>
          </a:prstGeom>
          <a:solidFill>
            <a:srgbClr val="EE7202"/>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94" name="Text 87"/>
          <p:cNvSpPr/>
          <p:nvPr/>
        </p:nvSpPr>
        <p:spPr>
          <a:xfrm>
            <a:off x="375539" y="2181449"/>
            <a:ext cx="1325880" cy="329184"/>
          </a:xfrm>
          <a:prstGeom prst="rect">
            <a:avLst/>
          </a:prstGeom>
          <a:noFill/>
          <a:ln/>
        </p:spPr>
        <p:txBody>
          <a:bodyPr wrap="square" lIns="0" tIns="0" rIns="0" bIns="0" rtlCol="0" anchor="ctr"/>
          <a:lstStyle/>
          <a:p>
            <a:pPr algn="ctr"/>
            <a:r>
              <a:rPr lang="en-US" sz="1050" b="1">
                <a:solidFill>
                  <a:srgbClr val="FFFFFF"/>
                </a:solidFill>
                <a:latin typeface="Open Sans" panose="020B0606030504020204" pitchFamily="34" charset="0"/>
                <a:ea typeface="Open Sans" panose="020B0606030504020204" pitchFamily="34" charset="0"/>
                <a:cs typeface="Open Sans" panose="020B0606030504020204" pitchFamily="34" charset="0"/>
              </a:rPr>
              <a:t>Input</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pic>
        <p:nvPicPr>
          <p:cNvPr id="96" name="Picture 95" descr="A diagram of a machine&#10;&#10;AI-generated content may be incorrect.">
            <a:extLst>
              <a:ext uri="{FF2B5EF4-FFF2-40B4-BE49-F238E27FC236}">
                <a16:creationId xmlns:a16="http://schemas.microsoft.com/office/drawing/2014/main" id="{0730BB75-015B-2ECE-4AAE-7719CE1497B9}"/>
              </a:ext>
            </a:extLst>
          </p:cNvPr>
          <p:cNvPicPr>
            <a:picLocks noChangeAspect="1"/>
          </p:cNvPicPr>
          <p:nvPr/>
        </p:nvPicPr>
        <p:blipFill>
          <a:blip r:embed="rId3"/>
          <a:stretch>
            <a:fillRect/>
          </a:stretch>
        </p:blipFill>
        <p:spPr>
          <a:xfrm>
            <a:off x="361430" y="4706331"/>
            <a:ext cx="3330323" cy="1638604"/>
          </a:xfrm>
          <a:prstGeom prst="rect">
            <a:avLst/>
          </a:prstGeom>
          <a:ln>
            <a:noFill/>
          </a:ln>
          <a:effectLst>
            <a:outerShdw blurRad="292100" dist="139700" dir="2700000" algn="tl" rotWithShape="0">
              <a:srgbClr val="333333">
                <a:alpha val="65000"/>
              </a:srgbClr>
            </a:outerShdw>
          </a:effectLst>
        </p:spPr>
      </p:pic>
      <p:pic>
        <p:nvPicPr>
          <p:cNvPr id="97" name="Picture 96" descr="A screenshot of a computer program&#10;&#10;AI-generated content may be incorrect.">
            <a:extLst>
              <a:ext uri="{FF2B5EF4-FFF2-40B4-BE49-F238E27FC236}">
                <a16:creationId xmlns:a16="http://schemas.microsoft.com/office/drawing/2014/main" id="{1C77CA40-89B3-FEA8-027E-0E0121E53FF8}"/>
              </a:ext>
            </a:extLst>
          </p:cNvPr>
          <p:cNvPicPr>
            <a:picLocks noChangeAspect="1"/>
          </p:cNvPicPr>
          <p:nvPr/>
        </p:nvPicPr>
        <p:blipFill>
          <a:blip r:embed="rId4"/>
          <a:stretch>
            <a:fillRect/>
          </a:stretch>
        </p:blipFill>
        <p:spPr>
          <a:xfrm>
            <a:off x="375539" y="2612527"/>
            <a:ext cx="3330323" cy="1916616"/>
          </a:xfrm>
          <a:prstGeom prst="rect">
            <a:avLst/>
          </a:prstGeom>
          <a:ln>
            <a:noFill/>
          </a:ln>
          <a:effectLst>
            <a:outerShdw blurRad="292100" dist="139700" dir="2700000" algn="tl" rotWithShape="0">
              <a:srgbClr val="333333">
                <a:alpha val="65000"/>
              </a:srgbClr>
            </a:outerShdw>
          </a:effectLst>
        </p:spPr>
      </p:pic>
      <p:pic>
        <p:nvPicPr>
          <p:cNvPr id="98" name="Picture 97">
            <a:extLst>
              <a:ext uri="{FF2B5EF4-FFF2-40B4-BE49-F238E27FC236}">
                <a16:creationId xmlns:a16="http://schemas.microsoft.com/office/drawing/2014/main" id="{639F1155-CDCC-BA87-F861-25A9056DDC42}"/>
              </a:ext>
            </a:extLst>
          </p:cNvPr>
          <p:cNvPicPr>
            <a:picLocks noChangeAspect="1"/>
          </p:cNvPicPr>
          <p:nvPr/>
        </p:nvPicPr>
        <p:blipFill>
          <a:blip r:embed="rId5"/>
          <a:stretch>
            <a:fillRect/>
          </a:stretch>
        </p:blipFill>
        <p:spPr>
          <a:xfrm>
            <a:off x="8067388" y="1517904"/>
            <a:ext cx="2632744" cy="2726755"/>
          </a:xfrm>
          <a:prstGeom prst="rect">
            <a:avLst/>
          </a:prstGeom>
          <a:ln>
            <a:noFill/>
          </a:ln>
          <a:effectLst>
            <a:outerShdw blurRad="292100" dist="139700" dir="2700000" algn="tl" rotWithShape="0">
              <a:srgbClr val="333333">
                <a:alpha val="65000"/>
              </a:srgbClr>
            </a:outerShdw>
          </a:effectLst>
        </p:spPr>
      </p:pic>
      <p:pic>
        <p:nvPicPr>
          <p:cNvPr id="99" name="Picture 98">
            <a:extLst>
              <a:ext uri="{FF2B5EF4-FFF2-40B4-BE49-F238E27FC236}">
                <a16:creationId xmlns:a16="http://schemas.microsoft.com/office/drawing/2014/main" id="{AF6D45FE-272F-16E6-D70F-34FC2100BBB9}"/>
              </a:ext>
            </a:extLst>
          </p:cNvPr>
          <p:cNvPicPr>
            <a:picLocks noChangeAspect="1"/>
          </p:cNvPicPr>
          <p:nvPr/>
        </p:nvPicPr>
        <p:blipFill>
          <a:blip r:embed="rId6"/>
          <a:stretch>
            <a:fillRect/>
          </a:stretch>
        </p:blipFill>
        <p:spPr>
          <a:xfrm>
            <a:off x="9171270" y="3746725"/>
            <a:ext cx="2632741" cy="2726755"/>
          </a:xfrm>
          <a:prstGeom prst="rect">
            <a:avLst/>
          </a:prstGeom>
          <a:ln>
            <a:noFill/>
          </a:ln>
          <a:effectLst>
            <a:outerShdw blurRad="292100" dist="139700" dir="2700000" algn="tl" rotWithShape="0">
              <a:srgbClr val="333333">
                <a:alpha val="65000"/>
              </a:srgbClr>
            </a:outerShdw>
          </a:effectLst>
        </p:spPr>
      </p:pic>
      <p:sp>
        <p:nvSpPr>
          <p:cNvPr id="103" name="Text 25"/>
          <p:cNvSpPr/>
          <p:nvPr/>
        </p:nvSpPr>
        <p:spPr>
          <a:xfrm>
            <a:off x="7619683" y="1199100"/>
            <a:ext cx="4160520" cy="219456"/>
          </a:xfrm>
          <a:prstGeom prst="rect">
            <a:avLst/>
          </a:prstGeom>
          <a:noFill/>
          <a:ln/>
        </p:spPr>
        <p:txBody>
          <a:bodyPr wrap="square" lIns="0" tIns="0" rIns="0" bIns="0" rtlCol="0" anchor="t"/>
          <a:lstStyle/>
          <a:p>
            <a:pPr algn="ctr"/>
            <a:r>
              <a:rPr lang="en-US" sz="800" b="1" kern="0" spc="80">
                <a:solidFill>
                  <a:srgbClr val="EE7203"/>
                </a:solidFill>
                <a:latin typeface="Open Sans" panose="020B0606030504020204" pitchFamily="34" charset="0"/>
                <a:ea typeface="Open Sans" panose="020B0606030504020204" pitchFamily="34" charset="0"/>
                <a:cs typeface="Open Sans" panose="020B0606030504020204" pitchFamily="34" charset="0"/>
              </a:rPr>
              <a:t>2D DIGITAL TWIN  —  REAL-TIME READINGS ON THE DRAWING</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86">
            <a:extLst>
              <a:ext uri="{FF2B5EF4-FFF2-40B4-BE49-F238E27FC236}">
                <a16:creationId xmlns:a16="http://schemas.microsoft.com/office/drawing/2014/main" id="{0796718C-992F-8D89-AE21-1E2B0DABFE95}"/>
              </a:ext>
            </a:extLst>
          </p:cNvPr>
          <p:cNvSpPr/>
          <p:nvPr/>
        </p:nvSpPr>
        <p:spPr>
          <a:xfrm>
            <a:off x="7915761" y="735802"/>
            <a:ext cx="1554480" cy="329184"/>
          </a:xfrm>
          <a:prstGeom prst="rightArrow">
            <a:avLst/>
          </a:prstGeom>
          <a:solidFill>
            <a:srgbClr val="EE7202"/>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05" name="Text 87">
            <a:extLst>
              <a:ext uri="{FF2B5EF4-FFF2-40B4-BE49-F238E27FC236}">
                <a16:creationId xmlns:a16="http://schemas.microsoft.com/office/drawing/2014/main" id="{E5F31331-BAFE-2A52-52E3-6D5B00B94C5E}"/>
              </a:ext>
            </a:extLst>
          </p:cNvPr>
          <p:cNvSpPr/>
          <p:nvPr/>
        </p:nvSpPr>
        <p:spPr>
          <a:xfrm>
            <a:off x="7590316" y="735802"/>
            <a:ext cx="1325880" cy="329184"/>
          </a:xfrm>
          <a:prstGeom prst="rect">
            <a:avLst/>
          </a:prstGeom>
          <a:noFill/>
          <a:ln/>
        </p:spPr>
        <p:txBody>
          <a:bodyPr wrap="square" lIns="0" tIns="0" rIns="0" bIns="0" rtlCol="0" anchor="ctr"/>
          <a:lstStyle/>
          <a:p>
            <a:pPr algn="ctr"/>
            <a:r>
              <a:rPr lang="en-US" sz="1050" b="1">
                <a:solidFill>
                  <a:srgbClr val="FFFFFF"/>
                </a:solidFill>
                <a:latin typeface="Open Sans" panose="020B0606030504020204" pitchFamily="34" charset="0"/>
                <a:ea typeface="Open Sans" panose="020B0606030504020204" pitchFamily="34" charset="0"/>
                <a:cs typeface="Open Sans" panose="020B0606030504020204" pitchFamily="34" charset="0"/>
              </a:rPr>
              <a:t>Output</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grpSp>
        <p:nvGrpSpPr>
          <p:cNvPr id="11" name="Group 10">
            <a:extLst>
              <a:ext uri="{FF2B5EF4-FFF2-40B4-BE49-F238E27FC236}">
                <a16:creationId xmlns:a16="http://schemas.microsoft.com/office/drawing/2014/main" id="{98A0E793-C22B-86F3-CD4B-E4385E126193}"/>
              </a:ext>
            </a:extLst>
          </p:cNvPr>
          <p:cNvGrpSpPr/>
          <p:nvPr/>
        </p:nvGrpSpPr>
        <p:grpSpPr>
          <a:xfrm>
            <a:off x="1" y="0"/>
            <a:ext cx="45719" cy="6871644"/>
            <a:chOff x="-2140" y="0"/>
            <a:chExt cx="127247" cy="6858000"/>
          </a:xfrm>
        </p:grpSpPr>
        <p:sp>
          <p:nvSpPr>
            <p:cNvPr id="12" name="Rectangle 11">
              <a:extLst>
                <a:ext uri="{FF2B5EF4-FFF2-40B4-BE49-F238E27FC236}">
                  <a16:creationId xmlns:a16="http://schemas.microsoft.com/office/drawing/2014/main" id="{3446AA46-8AB7-C670-B992-8F06E80AD0CD}"/>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13" name="Rectangle 12">
              <a:extLst>
                <a:ext uri="{FF2B5EF4-FFF2-40B4-BE49-F238E27FC236}">
                  <a16:creationId xmlns:a16="http://schemas.microsoft.com/office/drawing/2014/main" id="{1F6EA452-2359-D422-F1BD-6AEEF076BD6D}"/>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4" name="Freeform 2">
            <a:extLst>
              <a:ext uri="{FF2B5EF4-FFF2-40B4-BE49-F238E27FC236}">
                <a16:creationId xmlns:a16="http://schemas.microsoft.com/office/drawing/2014/main" id="{FBAE866E-26B0-4225-8352-9A4FB9B4AA5B}"/>
              </a:ext>
            </a:extLst>
          </p:cNvPr>
          <p:cNvSpPr/>
          <p:nvPr/>
        </p:nvSpPr>
        <p:spPr>
          <a:xfrm>
            <a:off x="5206701" y="562599"/>
            <a:ext cx="1331813" cy="65663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7"/>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pic>
        <p:nvPicPr>
          <p:cNvPr id="15" name="Picture 14">
            <a:extLst>
              <a:ext uri="{FF2B5EF4-FFF2-40B4-BE49-F238E27FC236}">
                <a16:creationId xmlns:a16="http://schemas.microsoft.com/office/drawing/2014/main" id="{10BF3769-7171-59DD-D666-0174552BF7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6" name="Group 15">
            <a:extLst>
              <a:ext uri="{FF2B5EF4-FFF2-40B4-BE49-F238E27FC236}">
                <a16:creationId xmlns:a16="http://schemas.microsoft.com/office/drawing/2014/main" id="{5B6071EF-E91E-0863-1A7D-B7576686874F}"/>
              </a:ext>
            </a:extLst>
          </p:cNvPr>
          <p:cNvGrpSpPr/>
          <p:nvPr/>
        </p:nvGrpSpPr>
        <p:grpSpPr>
          <a:xfrm>
            <a:off x="9014827" y="187732"/>
            <a:ext cx="2967951" cy="373289"/>
            <a:chOff x="7999373" y="268427"/>
            <a:chExt cx="2967951" cy="373289"/>
          </a:xfrm>
        </p:grpSpPr>
        <p:grpSp>
          <p:nvGrpSpPr>
            <p:cNvPr id="17" name="Group 16">
              <a:extLst>
                <a:ext uri="{FF2B5EF4-FFF2-40B4-BE49-F238E27FC236}">
                  <a16:creationId xmlns:a16="http://schemas.microsoft.com/office/drawing/2014/main" id="{5A51B948-4DB1-3BDB-F1A6-2861CF45DF18}"/>
                </a:ext>
              </a:extLst>
            </p:cNvPr>
            <p:cNvGrpSpPr/>
            <p:nvPr/>
          </p:nvGrpSpPr>
          <p:grpSpPr>
            <a:xfrm>
              <a:off x="7999373" y="268427"/>
              <a:ext cx="2967951" cy="373289"/>
              <a:chOff x="8294129" y="283321"/>
              <a:chExt cx="2737864" cy="344350"/>
            </a:xfrm>
          </p:grpSpPr>
          <p:grpSp>
            <p:nvGrpSpPr>
              <p:cNvPr id="19" name="Group 18">
                <a:extLst>
                  <a:ext uri="{FF2B5EF4-FFF2-40B4-BE49-F238E27FC236}">
                    <a16:creationId xmlns:a16="http://schemas.microsoft.com/office/drawing/2014/main" id="{37160E8C-4A85-857E-37B0-8798472FA2C9}"/>
                  </a:ext>
                </a:extLst>
              </p:cNvPr>
              <p:cNvGrpSpPr/>
              <p:nvPr/>
            </p:nvGrpSpPr>
            <p:grpSpPr>
              <a:xfrm>
                <a:off x="8294129" y="285357"/>
                <a:ext cx="1993819" cy="342314"/>
                <a:chOff x="8126383" y="283519"/>
                <a:chExt cx="1993819" cy="342314"/>
              </a:xfrm>
            </p:grpSpPr>
            <p:pic>
              <p:nvPicPr>
                <p:cNvPr id="21" name="Picture 20" descr="Icon&#10;&#10;Description automatically generated">
                  <a:extLst>
                    <a:ext uri="{FF2B5EF4-FFF2-40B4-BE49-F238E27FC236}">
                      <a16:creationId xmlns:a16="http://schemas.microsoft.com/office/drawing/2014/main" id="{16453399-C337-F3F7-7570-0783A852143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22" name="Straight Connector 21">
                  <a:extLst>
                    <a:ext uri="{FF2B5EF4-FFF2-40B4-BE49-F238E27FC236}">
                      <a16:creationId xmlns:a16="http://schemas.microsoft.com/office/drawing/2014/main" id="{5CDECCCE-F41E-5D05-537F-4121104370DC}"/>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23" name="Straight Connector 22">
                  <a:extLst>
                    <a:ext uri="{FF2B5EF4-FFF2-40B4-BE49-F238E27FC236}">
                      <a16:creationId xmlns:a16="http://schemas.microsoft.com/office/drawing/2014/main" id="{F52EF614-C462-8E34-4835-D285F2115EB1}"/>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20" name="Freeform 2">
                <a:extLst>
                  <a:ext uri="{FF2B5EF4-FFF2-40B4-BE49-F238E27FC236}">
                    <a16:creationId xmlns:a16="http://schemas.microsoft.com/office/drawing/2014/main" id="{3EB5CBC5-C019-FA0D-2704-86A1444B1DEC}"/>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7"/>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8" name="Graphic 17">
              <a:extLst>
                <a:ext uri="{FF2B5EF4-FFF2-40B4-BE49-F238E27FC236}">
                  <a16:creationId xmlns:a16="http://schemas.microsoft.com/office/drawing/2014/main" id="{BFE9579B-9897-5A0C-6B0E-3341855BB1A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915011" y="307944"/>
              <a:ext cx="1170603" cy="249632"/>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A722C-71DC-5B70-4FC8-5C304229EB7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0281DE4-AD66-96A6-E938-C8D591D98D90}"/>
              </a:ext>
            </a:extLst>
          </p:cNvPr>
          <p:cNvSpPr/>
          <p:nvPr/>
        </p:nvSpPr>
        <p:spPr>
          <a:xfrm>
            <a:off x="297542" y="187732"/>
            <a:ext cx="875627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150" normalizeH="0" baseline="0" noProof="0">
                <a:ln>
                  <a:noFill/>
                </a:ln>
                <a:solidFill>
                  <a:srgbClr val="182C61"/>
                </a:solidFill>
                <a:effectLst/>
                <a:uLnTx/>
                <a:uFillTx/>
                <a:latin typeface="Montserrat" pitchFamily="2" charset="0"/>
                <a:ea typeface="Inter Bold" panose="02000503000000020004" pitchFamily="2" charset="0"/>
                <a:cs typeface="Poppins" panose="00000500000000000000" pitchFamily="2" charset="0"/>
              </a:rPr>
              <a:t>Integrated PNID.IO – </a:t>
            </a:r>
            <a:r>
              <a:rPr kumimoji="0" lang="en-US" sz="2400" b="1" i="0" u="none" strike="noStrike" kern="1200" cap="none" spc="-150" normalizeH="0" baseline="0" noProof="0" err="1">
                <a:ln>
                  <a:noFill/>
                </a:ln>
                <a:solidFill>
                  <a:srgbClr val="182C61"/>
                </a:solidFill>
                <a:effectLst/>
                <a:uLnTx/>
                <a:uFillTx/>
                <a:latin typeface="Montserrat" pitchFamily="2" charset="0"/>
                <a:ea typeface="Inter Bold" panose="02000503000000020004" pitchFamily="2" charset="0"/>
                <a:cs typeface="Poppins" panose="00000500000000000000" pitchFamily="2" charset="0"/>
              </a:rPr>
              <a:t>AcuPrism</a:t>
            </a:r>
            <a:r>
              <a:rPr kumimoji="0" lang="en-US" sz="2400" b="1" i="0" u="none" strike="noStrike" kern="1200" cap="none" spc="-150" normalizeH="0" baseline="0" noProof="0">
                <a:ln>
                  <a:noFill/>
                </a:ln>
                <a:solidFill>
                  <a:srgbClr val="182C61"/>
                </a:solidFill>
                <a:effectLst/>
                <a:uLnTx/>
                <a:uFillTx/>
                <a:latin typeface="Montserrat" pitchFamily="2" charset="0"/>
                <a:ea typeface="Inter Bold" panose="02000503000000020004" pitchFamily="2" charset="0"/>
                <a:cs typeface="Poppins" panose="00000500000000000000" pitchFamily="2" charset="0"/>
              </a:rPr>
              <a:t> solution</a:t>
            </a:r>
            <a:endParaRPr kumimoji="0" lang="en-US" sz="2400" b="1" i="0" u="none" strike="noStrike" kern="1200" cap="none" spc="-150" normalizeH="0" baseline="0" noProof="0">
              <a:ln>
                <a:noFill/>
              </a:ln>
              <a:solidFill>
                <a:srgbClr val="182C61"/>
              </a:solidFill>
              <a:effectLst/>
              <a:uLnTx/>
              <a:uFillTx/>
              <a:latin typeface="Montserrat" pitchFamily="2" charset="0"/>
              <a:ea typeface="Inter" panose="020B0502030000000004" pitchFamily="2" charset="0"/>
              <a:cs typeface="Poppins" panose="00000500000000000000" pitchFamily="2" charset="0"/>
            </a:endParaRPr>
          </a:p>
        </p:txBody>
      </p:sp>
      <p:pic>
        <p:nvPicPr>
          <p:cNvPr id="8" name="Picture 7">
            <a:extLst>
              <a:ext uri="{FF2B5EF4-FFF2-40B4-BE49-F238E27FC236}">
                <a16:creationId xmlns:a16="http://schemas.microsoft.com/office/drawing/2014/main" id="{942471EF-9F33-00AD-3DCB-642323E4B539}"/>
              </a:ext>
            </a:extLst>
          </p:cNvPr>
          <p:cNvPicPr>
            <a:picLocks noChangeAspect="1"/>
          </p:cNvPicPr>
          <p:nvPr/>
        </p:nvPicPr>
        <p:blipFill>
          <a:blip r:embed="rId2"/>
          <a:stretch>
            <a:fillRect/>
          </a:stretch>
        </p:blipFill>
        <p:spPr>
          <a:xfrm>
            <a:off x="0" y="914991"/>
            <a:ext cx="12101501" cy="5381033"/>
          </a:xfrm>
          <a:prstGeom prst="rect">
            <a:avLst/>
          </a:prstGeom>
        </p:spPr>
      </p:pic>
      <p:grpSp>
        <p:nvGrpSpPr>
          <p:cNvPr id="2" name="Group 1">
            <a:extLst>
              <a:ext uri="{FF2B5EF4-FFF2-40B4-BE49-F238E27FC236}">
                <a16:creationId xmlns:a16="http://schemas.microsoft.com/office/drawing/2014/main" id="{58F35398-4616-698D-3D24-88FB2C035AC4}"/>
              </a:ext>
            </a:extLst>
          </p:cNvPr>
          <p:cNvGrpSpPr/>
          <p:nvPr/>
        </p:nvGrpSpPr>
        <p:grpSpPr>
          <a:xfrm>
            <a:off x="1" y="0"/>
            <a:ext cx="45719" cy="6871644"/>
            <a:chOff x="-2140" y="0"/>
            <a:chExt cx="127247" cy="6858000"/>
          </a:xfrm>
        </p:grpSpPr>
        <p:sp>
          <p:nvSpPr>
            <p:cNvPr id="3" name="Rectangle 2">
              <a:extLst>
                <a:ext uri="{FF2B5EF4-FFF2-40B4-BE49-F238E27FC236}">
                  <a16:creationId xmlns:a16="http://schemas.microsoft.com/office/drawing/2014/main" id="{0C3E5926-0E47-1E10-B3AB-EA48BAC3D5C8}"/>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5" name="Rectangle 4">
              <a:extLst>
                <a:ext uri="{FF2B5EF4-FFF2-40B4-BE49-F238E27FC236}">
                  <a16:creationId xmlns:a16="http://schemas.microsoft.com/office/drawing/2014/main" id="{C646366C-594F-6BED-07F3-56A60946D913}"/>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pic>
        <p:nvPicPr>
          <p:cNvPr id="11" name="Picture 10">
            <a:extLst>
              <a:ext uri="{FF2B5EF4-FFF2-40B4-BE49-F238E27FC236}">
                <a16:creationId xmlns:a16="http://schemas.microsoft.com/office/drawing/2014/main" id="{B4F613D6-4703-9F51-A052-DC0A0DBCC8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2" name="Group 11">
            <a:extLst>
              <a:ext uri="{FF2B5EF4-FFF2-40B4-BE49-F238E27FC236}">
                <a16:creationId xmlns:a16="http://schemas.microsoft.com/office/drawing/2014/main" id="{71B25078-1A1A-3480-DBB3-BF6DB32C9689}"/>
              </a:ext>
            </a:extLst>
          </p:cNvPr>
          <p:cNvGrpSpPr/>
          <p:nvPr/>
        </p:nvGrpSpPr>
        <p:grpSpPr>
          <a:xfrm>
            <a:off x="9014827" y="187732"/>
            <a:ext cx="2967951" cy="373289"/>
            <a:chOff x="7999373" y="268427"/>
            <a:chExt cx="2967951" cy="373289"/>
          </a:xfrm>
        </p:grpSpPr>
        <p:grpSp>
          <p:nvGrpSpPr>
            <p:cNvPr id="14" name="Group 13">
              <a:extLst>
                <a:ext uri="{FF2B5EF4-FFF2-40B4-BE49-F238E27FC236}">
                  <a16:creationId xmlns:a16="http://schemas.microsoft.com/office/drawing/2014/main" id="{9E386710-E3AB-8337-FCAB-7513B384051F}"/>
                </a:ext>
              </a:extLst>
            </p:cNvPr>
            <p:cNvGrpSpPr/>
            <p:nvPr/>
          </p:nvGrpSpPr>
          <p:grpSpPr>
            <a:xfrm>
              <a:off x="7999373" y="268427"/>
              <a:ext cx="2967951" cy="373289"/>
              <a:chOff x="8294129" y="283321"/>
              <a:chExt cx="2737864" cy="344350"/>
            </a:xfrm>
          </p:grpSpPr>
          <p:grpSp>
            <p:nvGrpSpPr>
              <p:cNvPr id="16" name="Group 15">
                <a:extLst>
                  <a:ext uri="{FF2B5EF4-FFF2-40B4-BE49-F238E27FC236}">
                    <a16:creationId xmlns:a16="http://schemas.microsoft.com/office/drawing/2014/main" id="{F6B6FB6A-EC23-1218-C135-00585D24E2F0}"/>
                  </a:ext>
                </a:extLst>
              </p:cNvPr>
              <p:cNvGrpSpPr/>
              <p:nvPr/>
            </p:nvGrpSpPr>
            <p:grpSpPr>
              <a:xfrm>
                <a:off x="8294129" y="285357"/>
                <a:ext cx="1993819" cy="342314"/>
                <a:chOff x="8126383" y="283519"/>
                <a:chExt cx="1993819" cy="342314"/>
              </a:xfrm>
            </p:grpSpPr>
            <p:pic>
              <p:nvPicPr>
                <p:cNvPr id="18" name="Picture 17" descr="Icon&#10;&#10;Description automatically generated">
                  <a:extLst>
                    <a:ext uri="{FF2B5EF4-FFF2-40B4-BE49-F238E27FC236}">
                      <a16:creationId xmlns:a16="http://schemas.microsoft.com/office/drawing/2014/main" id="{E0A679A2-8023-59EA-1053-917DEDD41A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9" name="Straight Connector 18">
                  <a:extLst>
                    <a:ext uri="{FF2B5EF4-FFF2-40B4-BE49-F238E27FC236}">
                      <a16:creationId xmlns:a16="http://schemas.microsoft.com/office/drawing/2014/main" id="{B745C214-6CCB-F99B-4D2C-EF51B63FC1B6}"/>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20" name="Straight Connector 19">
                  <a:extLst>
                    <a:ext uri="{FF2B5EF4-FFF2-40B4-BE49-F238E27FC236}">
                      <a16:creationId xmlns:a16="http://schemas.microsoft.com/office/drawing/2014/main" id="{F99BB1A3-5A7F-3CBA-DD15-DFD02567D23A}"/>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7" name="Freeform 2">
                <a:extLst>
                  <a:ext uri="{FF2B5EF4-FFF2-40B4-BE49-F238E27FC236}">
                    <a16:creationId xmlns:a16="http://schemas.microsoft.com/office/drawing/2014/main" id="{82FD9C32-351F-C5D9-AF1B-A32407B944B4}"/>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5" name="Graphic 14">
              <a:extLst>
                <a:ext uri="{FF2B5EF4-FFF2-40B4-BE49-F238E27FC236}">
                  <a16:creationId xmlns:a16="http://schemas.microsoft.com/office/drawing/2014/main" id="{450B5EB2-7C23-66DB-3877-F968204D8D6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15011" y="307944"/>
              <a:ext cx="1170603" cy="249632"/>
            </a:xfrm>
            <a:prstGeom prst="rect">
              <a:avLst/>
            </a:prstGeom>
          </p:spPr>
        </p:pic>
      </p:grpSp>
      <p:sp>
        <p:nvSpPr>
          <p:cNvPr id="7" name="Shape 3">
            <a:extLst>
              <a:ext uri="{FF2B5EF4-FFF2-40B4-BE49-F238E27FC236}">
                <a16:creationId xmlns:a16="http://schemas.microsoft.com/office/drawing/2014/main" id="{77CADF09-21ED-A454-036A-852C2A61F6CB}"/>
              </a:ext>
            </a:extLst>
          </p:cNvPr>
          <p:cNvSpPr/>
          <p:nvPr/>
        </p:nvSpPr>
        <p:spPr>
          <a:xfrm>
            <a:off x="476362" y="64939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19128074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9"/>
          <p:cNvSpPr/>
          <p:nvPr/>
        </p:nvSpPr>
        <p:spPr>
          <a:xfrm>
            <a:off x="742252" y="2926080"/>
            <a:ext cx="11155680" cy="585216"/>
          </a:xfrm>
          <a:prstGeom prst="rect">
            <a:avLst/>
          </a:prstGeom>
          <a:noFill/>
          <a:ln/>
        </p:spPr>
        <p:txBody>
          <a:bodyPr wrap="square" lIns="0" tIns="0" rIns="0" bIns="0" rtlCol="0" anchor="t"/>
          <a:lstStyle/>
          <a:p>
            <a:pPr algn="ctr"/>
            <a:r>
              <a:rPr lang="en-US" sz="8000" b="1">
                <a:solidFill>
                  <a:srgbClr val="2A3A5C"/>
                </a:solidFill>
                <a:latin typeface="Open Sans" panose="020B0606030504020204" pitchFamily="34" charset="0"/>
                <a:ea typeface="Open Sans" panose="020B0606030504020204" pitchFamily="34" charset="0"/>
                <a:cs typeface="Open Sans" panose="020B0606030504020204" pitchFamily="34" charset="0"/>
              </a:rPr>
              <a:t>DEMO</a:t>
            </a:r>
            <a:endParaRPr lang="en-US" sz="8000">
              <a:latin typeface="Open Sans" panose="020B0606030504020204" pitchFamily="34" charset="0"/>
              <a:ea typeface="Open Sans" panose="020B0606030504020204" pitchFamily="34" charset="0"/>
              <a:cs typeface="Open Sans" panose="020B0606030504020204" pitchFamily="34" charset="0"/>
            </a:endParaRPr>
          </a:p>
        </p:txBody>
      </p:sp>
      <p:sp>
        <p:nvSpPr>
          <p:cNvPr id="25" name="Text 23"/>
          <p:cNvSpPr/>
          <p:nvPr/>
        </p:nvSpPr>
        <p:spPr>
          <a:xfrm>
            <a:off x="504508" y="5559552"/>
            <a:ext cx="7040880" cy="603504"/>
          </a:xfrm>
          <a:prstGeom prst="rect">
            <a:avLst/>
          </a:prstGeom>
          <a:noFill/>
          <a:ln/>
        </p:spPr>
        <p:txBody>
          <a:bodyPr wrap="square" lIns="0" tIns="0" rIns="0" bIns="0" rtlCol="0" anchor="ctr"/>
          <a:lstStyle/>
          <a:p>
            <a:pPr algn="ctr"/>
            <a:r>
              <a:rPr lang="en-US" b="1" kern="0" spc="30">
                <a:solidFill>
                  <a:srgbClr val="FFFFFF"/>
                </a:solidFill>
                <a:latin typeface="Open Sans" panose="020B0606030504020204" pitchFamily="34" charset="0"/>
                <a:ea typeface="Open Sans" panose="020B0606030504020204" pitchFamily="34" charset="0"/>
                <a:cs typeface="Open Sans" panose="020B0606030504020204" pitchFamily="34" charset="0"/>
              </a:rPr>
              <a:t>Indeed — try us and ask for a proposal.</a:t>
            </a: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Group 1">
            <a:extLst>
              <a:ext uri="{FF2B5EF4-FFF2-40B4-BE49-F238E27FC236}">
                <a16:creationId xmlns:a16="http://schemas.microsoft.com/office/drawing/2014/main" id="{F897647F-0A8E-B244-A522-8B0531053278}"/>
              </a:ext>
            </a:extLst>
          </p:cNvPr>
          <p:cNvGrpSpPr/>
          <p:nvPr/>
        </p:nvGrpSpPr>
        <p:grpSpPr>
          <a:xfrm>
            <a:off x="1" y="0"/>
            <a:ext cx="45719" cy="6871644"/>
            <a:chOff x="-2140" y="0"/>
            <a:chExt cx="127247" cy="6858000"/>
          </a:xfrm>
        </p:grpSpPr>
        <p:sp>
          <p:nvSpPr>
            <p:cNvPr id="3" name="Rectangle 2">
              <a:extLst>
                <a:ext uri="{FF2B5EF4-FFF2-40B4-BE49-F238E27FC236}">
                  <a16:creationId xmlns:a16="http://schemas.microsoft.com/office/drawing/2014/main" id="{E91302AB-0BB5-EB1A-6A28-8A4DB14AF538}"/>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4" name="Rectangle 3">
              <a:extLst>
                <a:ext uri="{FF2B5EF4-FFF2-40B4-BE49-F238E27FC236}">
                  <a16:creationId xmlns:a16="http://schemas.microsoft.com/office/drawing/2014/main" id="{A2E68984-FC80-D283-C0F8-67E92F03D11B}"/>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pic>
        <p:nvPicPr>
          <p:cNvPr id="9" name="Picture 8">
            <a:extLst>
              <a:ext uri="{FF2B5EF4-FFF2-40B4-BE49-F238E27FC236}">
                <a16:creationId xmlns:a16="http://schemas.microsoft.com/office/drawing/2014/main" id="{0C034F39-7DD3-F245-91D8-0499036D7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0" name="Group 9">
            <a:extLst>
              <a:ext uri="{FF2B5EF4-FFF2-40B4-BE49-F238E27FC236}">
                <a16:creationId xmlns:a16="http://schemas.microsoft.com/office/drawing/2014/main" id="{EE2FB836-5D43-4CA4-4628-E23C10727272}"/>
              </a:ext>
            </a:extLst>
          </p:cNvPr>
          <p:cNvGrpSpPr/>
          <p:nvPr/>
        </p:nvGrpSpPr>
        <p:grpSpPr>
          <a:xfrm>
            <a:off x="9014827" y="187732"/>
            <a:ext cx="2967951" cy="373289"/>
            <a:chOff x="7999373" y="268427"/>
            <a:chExt cx="2967951" cy="373289"/>
          </a:xfrm>
        </p:grpSpPr>
        <p:grpSp>
          <p:nvGrpSpPr>
            <p:cNvPr id="12" name="Group 11">
              <a:extLst>
                <a:ext uri="{FF2B5EF4-FFF2-40B4-BE49-F238E27FC236}">
                  <a16:creationId xmlns:a16="http://schemas.microsoft.com/office/drawing/2014/main" id="{68716C53-39D2-6820-DF90-7D8140F71804}"/>
                </a:ext>
              </a:extLst>
            </p:cNvPr>
            <p:cNvGrpSpPr/>
            <p:nvPr/>
          </p:nvGrpSpPr>
          <p:grpSpPr>
            <a:xfrm>
              <a:off x="7999373" y="268427"/>
              <a:ext cx="2967951" cy="373289"/>
              <a:chOff x="8294129" y="283321"/>
              <a:chExt cx="2737864" cy="344350"/>
            </a:xfrm>
          </p:grpSpPr>
          <p:grpSp>
            <p:nvGrpSpPr>
              <p:cNvPr id="14" name="Group 13">
                <a:extLst>
                  <a:ext uri="{FF2B5EF4-FFF2-40B4-BE49-F238E27FC236}">
                    <a16:creationId xmlns:a16="http://schemas.microsoft.com/office/drawing/2014/main" id="{9CA2A728-D095-EF44-E840-2CFF0E712F18}"/>
                  </a:ext>
                </a:extLst>
              </p:cNvPr>
              <p:cNvGrpSpPr/>
              <p:nvPr/>
            </p:nvGrpSpPr>
            <p:grpSpPr>
              <a:xfrm>
                <a:off x="8294129" y="285357"/>
                <a:ext cx="1993819" cy="342314"/>
                <a:chOff x="8126383" y="283519"/>
                <a:chExt cx="1993819" cy="342314"/>
              </a:xfrm>
            </p:grpSpPr>
            <p:pic>
              <p:nvPicPr>
                <p:cNvPr id="16" name="Picture 15" descr="Icon&#10;&#10;Description automatically generated">
                  <a:extLst>
                    <a:ext uri="{FF2B5EF4-FFF2-40B4-BE49-F238E27FC236}">
                      <a16:creationId xmlns:a16="http://schemas.microsoft.com/office/drawing/2014/main" id="{3E17FE61-1276-FEF5-375B-55B692B0E0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17" name="Straight Connector 16">
                  <a:extLst>
                    <a:ext uri="{FF2B5EF4-FFF2-40B4-BE49-F238E27FC236}">
                      <a16:creationId xmlns:a16="http://schemas.microsoft.com/office/drawing/2014/main" id="{8B8C65C9-EDF9-9A58-5980-9DE6E510E996}"/>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18" name="Straight Connector 17">
                  <a:extLst>
                    <a:ext uri="{FF2B5EF4-FFF2-40B4-BE49-F238E27FC236}">
                      <a16:creationId xmlns:a16="http://schemas.microsoft.com/office/drawing/2014/main" id="{5A556223-2F3F-AA12-43DC-675FD43737D3}"/>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5" name="Freeform 2">
                <a:extLst>
                  <a:ext uri="{FF2B5EF4-FFF2-40B4-BE49-F238E27FC236}">
                    <a16:creationId xmlns:a16="http://schemas.microsoft.com/office/drawing/2014/main" id="{E3A83008-0D98-1018-8E2E-37E47EA3A40A}"/>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3" name="Graphic 12">
              <a:extLst>
                <a:ext uri="{FF2B5EF4-FFF2-40B4-BE49-F238E27FC236}">
                  <a16:creationId xmlns:a16="http://schemas.microsoft.com/office/drawing/2014/main" id="{14965D21-7173-046A-755C-F53A81692FE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15011" y="307944"/>
              <a:ext cx="1170603" cy="249632"/>
            </a:xfrm>
            <a:prstGeom prst="rect">
              <a:avLst/>
            </a:prstGeom>
          </p:spPr>
        </p:pic>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1855CC7-6E6E-70F4-0469-C5484BF01233}"/>
            </a:ext>
          </a:extLst>
        </p:cNvPr>
        <p:cNvGrpSpPr/>
        <p:nvPr/>
      </p:nvGrpSpPr>
      <p:grpSpPr>
        <a:xfrm>
          <a:off x="0" y="0"/>
          <a:ext cx="0" cy="0"/>
          <a:chOff x="0" y="0"/>
          <a:chExt cx="0" cy="0"/>
        </a:xfrm>
      </p:grpSpPr>
      <p:sp>
        <p:nvSpPr>
          <p:cNvPr id="9" name="Text 7">
            <a:extLst>
              <a:ext uri="{FF2B5EF4-FFF2-40B4-BE49-F238E27FC236}">
                <a16:creationId xmlns:a16="http://schemas.microsoft.com/office/drawing/2014/main" id="{2A9B1D0A-6B46-E452-3EEB-C2A85EB3BA90}"/>
              </a:ext>
            </a:extLst>
          </p:cNvPr>
          <p:cNvSpPr/>
          <p:nvPr/>
        </p:nvSpPr>
        <p:spPr>
          <a:xfrm>
            <a:off x="504508" y="256032"/>
            <a:ext cx="5486400" cy="457200"/>
          </a:xfrm>
          <a:prstGeom prst="rect">
            <a:avLst/>
          </a:prstGeom>
          <a:noFill/>
          <a:ln/>
        </p:spPr>
        <p:txBody>
          <a:bodyPr wrap="square" lIns="0" tIns="0" rIns="0" bIns="0" rtlCol="0" anchor="ctr"/>
          <a:lstStyle/>
          <a:p>
            <a:r>
              <a:rPr lang="en-US" sz="2400" b="1">
                <a:solidFill>
                  <a:srgbClr val="20304F"/>
                </a:solidFill>
                <a:latin typeface="Montserrat" pitchFamily="2" charset="0"/>
                <a:ea typeface="Open Sans" panose="020B0606030504020204" pitchFamily="34" charset="0"/>
                <a:cs typeface="Open Sans" panose="020B0606030504020204" pitchFamily="34" charset="0"/>
              </a:rPr>
              <a:t>How to start</a:t>
            </a:r>
            <a:endParaRPr lang="en-US" sz="2400">
              <a:latin typeface="Montserrat" pitchFamily="2" charset="0"/>
              <a:ea typeface="Open Sans" panose="020B0606030504020204" pitchFamily="34" charset="0"/>
              <a:cs typeface="Open Sans" panose="020B0606030504020204" pitchFamily="34" charset="0"/>
            </a:endParaRPr>
          </a:p>
        </p:txBody>
      </p:sp>
      <p:sp>
        <p:nvSpPr>
          <p:cNvPr id="10" name="Shape 8">
            <a:extLst>
              <a:ext uri="{FF2B5EF4-FFF2-40B4-BE49-F238E27FC236}">
                <a16:creationId xmlns:a16="http://schemas.microsoft.com/office/drawing/2014/main" id="{9AC798C3-5418-0691-B7B0-A7BE42501AB6}"/>
              </a:ext>
            </a:extLst>
          </p:cNvPr>
          <p:cNvSpPr/>
          <p:nvPr/>
        </p:nvSpPr>
        <p:spPr>
          <a:xfrm>
            <a:off x="504508" y="107899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9">
            <a:extLst>
              <a:ext uri="{FF2B5EF4-FFF2-40B4-BE49-F238E27FC236}">
                <a16:creationId xmlns:a16="http://schemas.microsoft.com/office/drawing/2014/main" id="{0B30B014-97D8-F54E-BB17-90E882A77B26}"/>
              </a:ext>
            </a:extLst>
          </p:cNvPr>
          <p:cNvSpPr/>
          <p:nvPr/>
        </p:nvSpPr>
        <p:spPr>
          <a:xfrm>
            <a:off x="815404" y="1051560"/>
            <a:ext cx="11155680" cy="585216"/>
          </a:xfrm>
          <a:prstGeom prst="rect">
            <a:avLst/>
          </a:prstGeom>
          <a:noFill/>
          <a:ln/>
        </p:spPr>
        <p:txBody>
          <a:bodyPr wrap="square" lIns="0" tIns="0" rIns="0" bIns="0" rtlCol="0" anchor="t"/>
          <a:lstStyle/>
          <a:p>
            <a:r>
              <a:rPr lang="en-US" sz="1400" b="1" err="1">
                <a:solidFill>
                  <a:srgbClr val="2A3A5C"/>
                </a:solidFill>
                <a:latin typeface="Open Sans" panose="020B0606030504020204" pitchFamily="34" charset="0"/>
                <a:ea typeface="Open Sans" panose="020B0606030504020204" pitchFamily="34" charset="0"/>
                <a:cs typeface="Open Sans" panose="020B0606030504020204" pitchFamily="34" charset="0"/>
              </a:rPr>
              <a:t>Acuvate</a:t>
            </a:r>
            <a:r>
              <a:rPr lang="en-US" sz="1400" b="1">
                <a:solidFill>
                  <a:srgbClr val="2A3A5C"/>
                </a:solidFill>
                <a:latin typeface="Open Sans" panose="020B0606030504020204" pitchFamily="34" charset="0"/>
                <a:ea typeface="Open Sans" panose="020B0606030504020204" pitchFamily="34" charset="0"/>
                <a:cs typeface="Open Sans" panose="020B0606030504020204" pitchFamily="34" charset="0"/>
              </a:rPr>
              <a:t> and PNID.IO have the ideal skill set to get you going in the world of Digital — where bringing together all the pieces is critical.</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0">
            <a:extLst>
              <a:ext uri="{FF2B5EF4-FFF2-40B4-BE49-F238E27FC236}">
                <a16:creationId xmlns:a16="http://schemas.microsoft.com/office/drawing/2014/main" id="{EBEF7CC4-C1AA-02ED-B547-66A385FFC0A3}"/>
              </a:ext>
            </a:extLst>
          </p:cNvPr>
          <p:cNvSpPr/>
          <p:nvPr/>
        </p:nvSpPr>
        <p:spPr>
          <a:xfrm>
            <a:off x="504508" y="171907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11">
            <a:extLst>
              <a:ext uri="{FF2B5EF4-FFF2-40B4-BE49-F238E27FC236}">
                <a16:creationId xmlns:a16="http://schemas.microsoft.com/office/drawing/2014/main" id="{4EC97DED-AF99-87DD-35F6-8756E7F2812F}"/>
              </a:ext>
            </a:extLst>
          </p:cNvPr>
          <p:cNvSpPr/>
          <p:nvPr/>
        </p:nvSpPr>
        <p:spPr>
          <a:xfrm>
            <a:off x="815404" y="1691640"/>
            <a:ext cx="11155680" cy="585216"/>
          </a:xfrm>
          <a:prstGeom prst="rect">
            <a:avLst/>
          </a:prstGeom>
          <a:noFill/>
          <a:ln/>
        </p:spPr>
        <p:txBody>
          <a:bodyPr wrap="square" lIns="0" tIns="0" rIns="0" bIns="0" rtlCol="0" anchor="t"/>
          <a:lstStyle/>
          <a:p>
            <a:r>
              <a:rPr lang="en-US" sz="1400" b="1">
                <a:solidFill>
                  <a:srgbClr val="2A3A5C"/>
                </a:solidFill>
                <a:latin typeface="Open Sans" panose="020B0606030504020204" pitchFamily="34" charset="0"/>
                <a:ea typeface="Open Sans" panose="020B0606030504020204" pitchFamily="34" charset="0"/>
                <a:cs typeface="Open Sans" panose="020B0606030504020204" pitchFamily="34" charset="0"/>
              </a:rPr>
              <a:t>We take into account what you already have in place and embed that in our solutions: we </a:t>
            </a:r>
            <a:r>
              <a:rPr lang="en-US" sz="1400" b="1" err="1">
                <a:solidFill>
                  <a:srgbClr val="2A3A5C"/>
                </a:solidFill>
                <a:latin typeface="Open Sans" panose="020B0606030504020204" pitchFamily="34" charset="0"/>
                <a:ea typeface="Open Sans" panose="020B0606030504020204" pitchFamily="34" charset="0"/>
                <a:cs typeface="Open Sans" panose="020B0606030504020204" pitchFamily="34" charset="0"/>
              </a:rPr>
              <a:t>optimise</a:t>
            </a:r>
            <a:r>
              <a:rPr lang="en-US" sz="1400" b="1">
                <a:solidFill>
                  <a:srgbClr val="2A3A5C"/>
                </a:solidFill>
                <a:latin typeface="Open Sans" panose="020B0606030504020204" pitchFamily="34" charset="0"/>
                <a:ea typeface="Open Sans" panose="020B0606030504020204" pitchFamily="34" charset="0"/>
                <a:cs typeface="Open Sans" panose="020B0606030504020204" pitchFamily="34" charset="0"/>
              </a:rPr>
              <a:t> where possible.</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2">
            <a:extLst>
              <a:ext uri="{FF2B5EF4-FFF2-40B4-BE49-F238E27FC236}">
                <a16:creationId xmlns:a16="http://schemas.microsoft.com/office/drawing/2014/main" id="{EC576F11-C5CC-0C60-7582-56FFC6564533}"/>
              </a:ext>
            </a:extLst>
          </p:cNvPr>
          <p:cNvSpPr/>
          <p:nvPr/>
        </p:nvSpPr>
        <p:spPr>
          <a:xfrm>
            <a:off x="504508" y="235915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3">
            <a:extLst>
              <a:ext uri="{FF2B5EF4-FFF2-40B4-BE49-F238E27FC236}">
                <a16:creationId xmlns:a16="http://schemas.microsoft.com/office/drawing/2014/main" id="{33E69CAA-423A-4EC9-892E-995AF4FEE632}"/>
              </a:ext>
            </a:extLst>
          </p:cNvPr>
          <p:cNvSpPr/>
          <p:nvPr/>
        </p:nvSpPr>
        <p:spPr>
          <a:xfrm>
            <a:off x="815404" y="2331720"/>
            <a:ext cx="11155680" cy="585216"/>
          </a:xfrm>
          <a:prstGeom prst="rect">
            <a:avLst/>
          </a:prstGeom>
          <a:noFill/>
          <a:ln/>
        </p:spPr>
        <p:txBody>
          <a:bodyPr wrap="square" lIns="0" tIns="0" rIns="0" bIns="0" rtlCol="0" anchor="t"/>
          <a:lstStyle/>
          <a:p>
            <a:r>
              <a:rPr lang="en-US" sz="1400" b="1">
                <a:solidFill>
                  <a:srgbClr val="2A3A5C"/>
                </a:solidFill>
                <a:latin typeface="Open Sans" panose="020B0606030504020204" pitchFamily="34" charset="0"/>
                <a:ea typeface="Open Sans" panose="020B0606030504020204" pitchFamily="34" charset="0"/>
                <a:cs typeface="Open Sans" panose="020B0606030504020204" pitchFamily="34" charset="0"/>
              </a:rPr>
              <a:t>We can start small with a Minimal Viable Product (MVP) and grow that over time.</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4">
            <a:extLst>
              <a:ext uri="{FF2B5EF4-FFF2-40B4-BE49-F238E27FC236}">
                <a16:creationId xmlns:a16="http://schemas.microsoft.com/office/drawing/2014/main" id="{A0CE9E6A-BF5A-1D42-18C8-AB6A1BBDCAE7}"/>
              </a:ext>
            </a:extLst>
          </p:cNvPr>
          <p:cNvSpPr/>
          <p:nvPr/>
        </p:nvSpPr>
        <p:spPr>
          <a:xfrm>
            <a:off x="504508" y="299923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15">
            <a:extLst>
              <a:ext uri="{FF2B5EF4-FFF2-40B4-BE49-F238E27FC236}">
                <a16:creationId xmlns:a16="http://schemas.microsoft.com/office/drawing/2014/main" id="{295D14B6-9237-A43B-A07C-AADCFA1938A3}"/>
              </a:ext>
            </a:extLst>
          </p:cNvPr>
          <p:cNvSpPr/>
          <p:nvPr/>
        </p:nvSpPr>
        <p:spPr>
          <a:xfrm>
            <a:off x="815404" y="2971800"/>
            <a:ext cx="11155680" cy="585216"/>
          </a:xfrm>
          <a:prstGeom prst="rect">
            <a:avLst/>
          </a:prstGeom>
          <a:noFill/>
          <a:ln/>
        </p:spPr>
        <p:txBody>
          <a:bodyPr wrap="square" lIns="0" tIns="0" rIns="0" bIns="0" rtlCol="0" anchor="t"/>
          <a:lstStyle/>
          <a:p>
            <a:r>
              <a:rPr lang="en-US" sz="1400" b="1">
                <a:solidFill>
                  <a:srgbClr val="2A3A5C"/>
                </a:solidFill>
                <a:latin typeface="Open Sans" panose="020B0606030504020204" pitchFamily="34" charset="0"/>
                <a:ea typeface="Open Sans" panose="020B0606030504020204" pitchFamily="34" charset="0"/>
                <a:cs typeface="Open Sans" panose="020B0606030504020204" pitchFamily="34" charset="0"/>
              </a:rPr>
              <a:t>We have certified staff in each of the relevant areas &amp; can deploy as a “single-click” solution.</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8" name="Shape 16">
            <a:extLst>
              <a:ext uri="{FF2B5EF4-FFF2-40B4-BE49-F238E27FC236}">
                <a16:creationId xmlns:a16="http://schemas.microsoft.com/office/drawing/2014/main" id="{D57D18FD-E94B-3084-3BFF-D266F2CDBE6B}"/>
              </a:ext>
            </a:extLst>
          </p:cNvPr>
          <p:cNvSpPr/>
          <p:nvPr/>
        </p:nvSpPr>
        <p:spPr>
          <a:xfrm>
            <a:off x="504508" y="363931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17">
            <a:extLst>
              <a:ext uri="{FF2B5EF4-FFF2-40B4-BE49-F238E27FC236}">
                <a16:creationId xmlns:a16="http://schemas.microsoft.com/office/drawing/2014/main" id="{84800EC5-1E15-F5F1-2B11-4DA2DE79BF30}"/>
              </a:ext>
            </a:extLst>
          </p:cNvPr>
          <p:cNvSpPr/>
          <p:nvPr/>
        </p:nvSpPr>
        <p:spPr>
          <a:xfrm>
            <a:off x="815404" y="3611880"/>
            <a:ext cx="11155680" cy="585216"/>
          </a:xfrm>
          <a:prstGeom prst="rect">
            <a:avLst/>
          </a:prstGeom>
          <a:noFill/>
          <a:ln/>
        </p:spPr>
        <p:txBody>
          <a:bodyPr wrap="square" lIns="0" tIns="0" rIns="0" bIns="0" rtlCol="0" anchor="t"/>
          <a:lstStyle/>
          <a:p>
            <a:r>
              <a:rPr lang="en-US" sz="1400" b="1">
                <a:solidFill>
                  <a:srgbClr val="2A3A5C"/>
                </a:solidFill>
                <a:latin typeface="Open Sans" panose="020B0606030504020204" pitchFamily="34" charset="0"/>
                <a:ea typeface="Open Sans" panose="020B0606030504020204" pitchFamily="34" charset="0"/>
                <a:cs typeface="Open Sans" panose="020B0606030504020204" pitchFamily="34" charset="0"/>
              </a:rPr>
              <a:t>PNID.IO can be deployed as PaaS (in your MS Azure subscription) or as a SaaS solution, while the Data &amp; AI platform is deployed as PaaS.</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0" name="Shape 18">
            <a:extLst>
              <a:ext uri="{FF2B5EF4-FFF2-40B4-BE49-F238E27FC236}">
                <a16:creationId xmlns:a16="http://schemas.microsoft.com/office/drawing/2014/main" id="{C3BD5A0A-D7BD-8199-1891-7DC87FE64F65}"/>
              </a:ext>
            </a:extLst>
          </p:cNvPr>
          <p:cNvSpPr/>
          <p:nvPr/>
        </p:nvSpPr>
        <p:spPr>
          <a:xfrm>
            <a:off x="504508" y="427939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21" name="Text 19">
            <a:extLst>
              <a:ext uri="{FF2B5EF4-FFF2-40B4-BE49-F238E27FC236}">
                <a16:creationId xmlns:a16="http://schemas.microsoft.com/office/drawing/2014/main" id="{67B35B5D-C675-2AE6-FC70-91D87B32F734}"/>
              </a:ext>
            </a:extLst>
          </p:cNvPr>
          <p:cNvSpPr/>
          <p:nvPr/>
        </p:nvSpPr>
        <p:spPr>
          <a:xfrm>
            <a:off x="815404" y="4251960"/>
            <a:ext cx="11155680" cy="585216"/>
          </a:xfrm>
          <a:prstGeom prst="rect">
            <a:avLst/>
          </a:prstGeom>
          <a:noFill/>
          <a:ln/>
        </p:spPr>
        <p:txBody>
          <a:bodyPr wrap="square" lIns="0" tIns="0" rIns="0" bIns="0" rtlCol="0" anchor="t"/>
          <a:lstStyle/>
          <a:p>
            <a:r>
              <a:rPr lang="en-US" sz="1400" b="1">
                <a:solidFill>
                  <a:srgbClr val="2A3A5C"/>
                </a:solidFill>
                <a:latin typeface="Open Sans" panose="020B0606030504020204" pitchFamily="34" charset="0"/>
                <a:ea typeface="Open Sans" panose="020B0606030504020204" pitchFamily="34" charset="0"/>
                <a:cs typeface="Open Sans" panose="020B0606030504020204" pitchFamily="34" charset="0"/>
              </a:rPr>
              <a:t>Based on your set-up, we can advise what the right steps and targets could be.</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20">
            <a:extLst>
              <a:ext uri="{FF2B5EF4-FFF2-40B4-BE49-F238E27FC236}">
                <a16:creationId xmlns:a16="http://schemas.microsoft.com/office/drawing/2014/main" id="{728BE297-CD3F-243B-B4A6-D80ED803FF6A}"/>
              </a:ext>
            </a:extLst>
          </p:cNvPr>
          <p:cNvSpPr/>
          <p:nvPr/>
        </p:nvSpPr>
        <p:spPr>
          <a:xfrm>
            <a:off x="504508" y="491947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21">
            <a:extLst>
              <a:ext uri="{FF2B5EF4-FFF2-40B4-BE49-F238E27FC236}">
                <a16:creationId xmlns:a16="http://schemas.microsoft.com/office/drawing/2014/main" id="{BE100342-2019-CF7D-6163-8529E144AC77}"/>
              </a:ext>
            </a:extLst>
          </p:cNvPr>
          <p:cNvSpPr/>
          <p:nvPr/>
        </p:nvSpPr>
        <p:spPr>
          <a:xfrm>
            <a:off x="815404" y="4892040"/>
            <a:ext cx="11155680" cy="585216"/>
          </a:xfrm>
          <a:prstGeom prst="rect">
            <a:avLst/>
          </a:prstGeom>
          <a:noFill/>
          <a:ln/>
        </p:spPr>
        <p:txBody>
          <a:bodyPr wrap="square" lIns="0" tIns="0" rIns="0" bIns="0" rtlCol="0" anchor="t"/>
          <a:lstStyle/>
          <a:p>
            <a:r>
              <a:rPr lang="en-US" sz="1400" b="1">
                <a:solidFill>
                  <a:srgbClr val="2A3A5C"/>
                </a:solidFill>
                <a:latin typeface="Open Sans" panose="020B0606030504020204" pitchFamily="34" charset="0"/>
                <a:ea typeface="Open Sans" panose="020B0606030504020204" pitchFamily="34" charset="0"/>
                <a:cs typeface="Open Sans" panose="020B0606030504020204" pitchFamily="34" charset="0"/>
              </a:rPr>
              <a:t>We also have several AI-based business solutions for the Energy and Manufacturing verticals.</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4" name="Shape 22">
            <a:extLst>
              <a:ext uri="{FF2B5EF4-FFF2-40B4-BE49-F238E27FC236}">
                <a16:creationId xmlns:a16="http://schemas.microsoft.com/office/drawing/2014/main" id="{47650257-2399-135B-ED91-F7BB2B594331}"/>
              </a:ext>
            </a:extLst>
          </p:cNvPr>
          <p:cNvSpPr/>
          <p:nvPr/>
        </p:nvSpPr>
        <p:spPr>
          <a:xfrm>
            <a:off x="504508" y="5559552"/>
            <a:ext cx="7040880" cy="603504"/>
          </a:xfrm>
          <a:prstGeom prst="roundRect">
            <a:avLst>
              <a:gd name="adj" fmla="val 15152"/>
            </a:avLst>
          </a:prstGeom>
          <a:solidFill>
            <a:srgbClr val="EE7203"/>
          </a:solidFill>
          <a:ln/>
          <a:effectLst>
            <a:outerShdw blurRad="88900" dist="38100" dir="5400000" algn="bl" rotWithShape="0">
              <a:srgbClr val="E0A46A">
                <a:alpha val="50000"/>
              </a:srgbClr>
            </a:outerShdw>
          </a:effectLst>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25" name="Text 23">
            <a:extLst>
              <a:ext uri="{FF2B5EF4-FFF2-40B4-BE49-F238E27FC236}">
                <a16:creationId xmlns:a16="http://schemas.microsoft.com/office/drawing/2014/main" id="{67D3A139-FCB6-626F-0D9A-16D15846E062}"/>
              </a:ext>
            </a:extLst>
          </p:cNvPr>
          <p:cNvSpPr/>
          <p:nvPr/>
        </p:nvSpPr>
        <p:spPr>
          <a:xfrm>
            <a:off x="504508" y="5559552"/>
            <a:ext cx="7040880" cy="603504"/>
          </a:xfrm>
          <a:prstGeom prst="rect">
            <a:avLst/>
          </a:prstGeom>
          <a:noFill/>
          <a:ln/>
        </p:spPr>
        <p:txBody>
          <a:bodyPr wrap="square" lIns="0" tIns="0" rIns="0" bIns="0" rtlCol="0" anchor="ctr"/>
          <a:lstStyle/>
          <a:p>
            <a:pPr algn="ctr"/>
            <a:r>
              <a:rPr lang="en-US" b="1" kern="0" spc="30">
                <a:solidFill>
                  <a:srgbClr val="FFFFFF"/>
                </a:solidFill>
                <a:latin typeface="Open Sans" panose="020B0606030504020204" pitchFamily="34" charset="0"/>
                <a:ea typeface="Open Sans" panose="020B0606030504020204" pitchFamily="34" charset="0"/>
                <a:cs typeface="Open Sans" panose="020B0606030504020204" pitchFamily="34" charset="0"/>
              </a:rPr>
              <a:t>Indeed — try us and ask for a proposal.</a:t>
            </a: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Group 1">
            <a:extLst>
              <a:ext uri="{FF2B5EF4-FFF2-40B4-BE49-F238E27FC236}">
                <a16:creationId xmlns:a16="http://schemas.microsoft.com/office/drawing/2014/main" id="{011D66EF-63D9-4B83-1360-6D2FBC6A6800}"/>
              </a:ext>
            </a:extLst>
          </p:cNvPr>
          <p:cNvGrpSpPr/>
          <p:nvPr/>
        </p:nvGrpSpPr>
        <p:grpSpPr>
          <a:xfrm>
            <a:off x="1" y="0"/>
            <a:ext cx="45719" cy="6871644"/>
            <a:chOff x="-2140" y="0"/>
            <a:chExt cx="127247" cy="6858000"/>
          </a:xfrm>
        </p:grpSpPr>
        <p:sp>
          <p:nvSpPr>
            <p:cNvPr id="3" name="Rectangle 2">
              <a:extLst>
                <a:ext uri="{FF2B5EF4-FFF2-40B4-BE49-F238E27FC236}">
                  <a16:creationId xmlns:a16="http://schemas.microsoft.com/office/drawing/2014/main" id="{29DBC51B-4472-DE17-25A3-84FE6ACD16CE}"/>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4" name="Rectangle 3">
              <a:extLst>
                <a:ext uri="{FF2B5EF4-FFF2-40B4-BE49-F238E27FC236}">
                  <a16:creationId xmlns:a16="http://schemas.microsoft.com/office/drawing/2014/main" id="{C32549B0-BEC5-C64F-981C-0BADD5AB1361}"/>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pic>
        <p:nvPicPr>
          <p:cNvPr id="27" name="Picture 26">
            <a:extLst>
              <a:ext uri="{FF2B5EF4-FFF2-40B4-BE49-F238E27FC236}">
                <a16:creationId xmlns:a16="http://schemas.microsoft.com/office/drawing/2014/main" id="{A01ACFB9-5333-6C6A-D382-75F956A81A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8" name="Group 27">
            <a:extLst>
              <a:ext uri="{FF2B5EF4-FFF2-40B4-BE49-F238E27FC236}">
                <a16:creationId xmlns:a16="http://schemas.microsoft.com/office/drawing/2014/main" id="{0413BE79-81F9-C922-A459-DD075B9C96C2}"/>
              </a:ext>
            </a:extLst>
          </p:cNvPr>
          <p:cNvGrpSpPr/>
          <p:nvPr/>
        </p:nvGrpSpPr>
        <p:grpSpPr>
          <a:xfrm>
            <a:off x="9014827" y="187732"/>
            <a:ext cx="2967951" cy="373289"/>
            <a:chOff x="7999373" y="268427"/>
            <a:chExt cx="2967951" cy="373289"/>
          </a:xfrm>
        </p:grpSpPr>
        <p:grpSp>
          <p:nvGrpSpPr>
            <p:cNvPr id="29" name="Group 28">
              <a:extLst>
                <a:ext uri="{FF2B5EF4-FFF2-40B4-BE49-F238E27FC236}">
                  <a16:creationId xmlns:a16="http://schemas.microsoft.com/office/drawing/2014/main" id="{E73083E3-9734-0C80-4B3A-026BBA60F2D4}"/>
                </a:ext>
              </a:extLst>
            </p:cNvPr>
            <p:cNvGrpSpPr/>
            <p:nvPr/>
          </p:nvGrpSpPr>
          <p:grpSpPr>
            <a:xfrm>
              <a:off x="7999373" y="268427"/>
              <a:ext cx="2967951" cy="373289"/>
              <a:chOff x="8294129" y="283321"/>
              <a:chExt cx="2737864" cy="344350"/>
            </a:xfrm>
          </p:grpSpPr>
          <p:grpSp>
            <p:nvGrpSpPr>
              <p:cNvPr id="31" name="Group 30">
                <a:extLst>
                  <a:ext uri="{FF2B5EF4-FFF2-40B4-BE49-F238E27FC236}">
                    <a16:creationId xmlns:a16="http://schemas.microsoft.com/office/drawing/2014/main" id="{081E0AF5-5A79-51F5-A3E8-BC28FACC21B1}"/>
                  </a:ext>
                </a:extLst>
              </p:cNvPr>
              <p:cNvGrpSpPr/>
              <p:nvPr/>
            </p:nvGrpSpPr>
            <p:grpSpPr>
              <a:xfrm>
                <a:off x="8294129" y="285357"/>
                <a:ext cx="1993819" cy="342314"/>
                <a:chOff x="8126383" y="283519"/>
                <a:chExt cx="1993819" cy="342314"/>
              </a:xfrm>
            </p:grpSpPr>
            <p:pic>
              <p:nvPicPr>
                <p:cNvPr id="33" name="Picture 32" descr="Icon&#10;&#10;Description automatically generated">
                  <a:extLst>
                    <a:ext uri="{FF2B5EF4-FFF2-40B4-BE49-F238E27FC236}">
                      <a16:creationId xmlns:a16="http://schemas.microsoft.com/office/drawing/2014/main" id="{343E9E91-211E-460B-1A58-9077730862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34" name="Straight Connector 33">
                  <a:extLst>
                    <a:ext uri="{FF2B5EF4-FFF2-40B4-BE49-F238E27FC236}">
                      <a16:creationId xmlns:a16="http://schemas.microsoft.com/office/drawing/2014/main" id="{EEFD165D-1FAD-0EA2-AD26-627B4F16E859}"/>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35" name="Straight Connector 34">
                  <a:extLst>
                    <a:ext uri="{FF2B5EF4-FFF2-40B4-BE49-F238E27FC236}">
                      <a16:creationId xmlns:a16="http://schemas.microsoft.com/office/drawing/2014/main" id="{886E333E-1BDE-66BF-7538-6F200DE8C473}"/>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32" name="Freeform 2">
                <a:extLst>
                  <a:ext uri="{FF2B5EF4-FFF2-40B4-BE49-F238E27FC236}">
                    <a16:creationId xmlns:a16="http://schemas.microsoft.com/office/drawing/2014/main" id="{242F3500-7D86-4066-0C78-D9EE552649D2}"/>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5"/>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30" name="Graphic 29">
              <a:extLst>
                <a:ext uri="{FF2B5EF4-FFF2-40B4-BE49-F238E27FC236}">
                  <a16:creationId xmlns:a16="http://schemas.microsoft.com/office/drawing/2014/main" id="{B63DC47F-79E2-F3AD-B844-4BD9C112189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15011" y="307944"/>
              <a:ext cx="1170603" cy="249632"/>
            </a:xfrm>
            <a:prstGeom prst="rect">
              <a:avLst/>
            </a:prstGeom>
          </p:spPr>
        </p:pic>
      </p:grpSp>
      <p:sp>
        <p:nvSpPr>
          <p:cNvPr id="5" name="Shape 3">
            <a:extLst>
              <a:ext uri="{FF2B5EF4-FFF2-40B4-BE49-F238E27FC236}">
                <a16:creationId xmlns:a16="http://schemas.microsoft.com/office/drawing/2014/main" id="{E0E0403B-3A00-1F24-78BE-9A0C2F1FD85C}"/>
              </a:ext>
            </a:extLst>
          </p:cNvPr>
          <p:cNvSpPr/>
          <p:nvPr/>
        </p:nvSpPr>
        <p:spPr>
          <a:xfrm>
            <a:off x="477261" y="694944"/>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37773549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rd1">
            <a:extLst>
              <a:ext uri="{FF2B5EF4-FFF2-40B4-BE49-F238E27FC236}">
                <a16:creationId xmlns:a16="http://schemas.microsoft.com/office/drawing/2014/main" id="{971125B3-F6B9-D36F-3C53-882DD0DA21C7}"/>
              </a:ext>
            </a:extLst>
          </p:cNvPr>
          <p:cNvSpPr/>
          <p:nvPr/>
        </p:nvSpPr>
        <p:spPr>
          <a:xfrm>
            <a:off x="470530" y="5774808"/>
            <a:ext cx="5155207" cy="502502"/>
          </a:xfrm>
          <a:prstGeom prst="roundRect">
            <a:avLst>
              <a:gd name="adj" fmla="val 6000"/>
            </a:avLst>
          </a:prstGeom>
          <a:solidFill>
            <a:srgbClr val="FFFFFF"/>
          </a:solidFill>
          <a:ln w="9525">
            <a:solidFill>
              <a:srgbClr val="D9D9D6"/>
            </a:solidFill>
          </a:ln>
        </p:spPr>
        <p:txBody>
          <a:bodyPr wrap="square" lIns="146667" tIns="53333" rIns="146667" bIns="53333"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1C1C1C"/>
              </a:solidFill>
              <a:effectLst/>
              <a:uLnTx/>
              <a:uFillTx/>
              <a:latin typeface="Aspekta 500"/>
              <a:ea typeface="Noto Sans"/>
              <a:cs typeface="+mn-cs"/>
            </a:endParaRPr>
          </a:p>
        </p:txBody>
      </p:sp>
      <p:sp>
        <p:nvSpPr>
          <p:cNvPr id="2" name="TextBox 1">
            <a:extLst>
              <a:ext uri="{FF2B5EF4-FFF2-40B4-BE49-F238E27FC236}">
                <a16:creationId xmlns:a16="http://schemas.microsoft.com/office/drawing/2014/main" id="{AA8BA369-3BC6-ECBE-3B49-A28D7EB1AC25}"/>
              </a:ext>
            </a:extLst>
          </p:cNvPr>
          <p:cNvSpPr txBox="1"/>
          <p:nvPr/>
        </p:nvSpPr>
        <p:spPr>
          <a:xfrm>
            <a:off x="411182" y="274127"/>
            <a:ext cx="8090127" cy="535531"/>
          </a:xfrm>
          <a:prstGeom prst="rect">
            <a:avLst/>
          </a:prstGeom>
          <a:noFill/>
        </p:spPr>
        <p:txBody>
          <a:bodyPr wrap="square" rtlCol="0">
            <a:spAutoFit/>
          </a:bodyPr>
          <a:lstStyle>
            <a:defPPr>
              <a:defRPr lang="en-US"/>
            </a:defPPr>
            <a:lvl1pPr>
              <a:lnSpc>
                <a:spcPct val="90000"/>
              </a:lnSpc>
              <a:defRPr sz="3600" b="1">
                <a:solidFill>
                  <a:schemeClr val="accent1"/>
                </a:solidFill>
                <a:latin typeface="+mj-lt"/>
                <a:ea typeface="Inter" panose="020B0502030000000004" pitchFamily="34" charset="0"/>
              </a:defRPr>
            </a:lvl1pPr>
          </a:lstStyle>
          <a:p>
            <a:r>
              <a:rPr lang="en-US" sz="3200">
                <a:solidFill>
                  <a:srgbClr val="002060"/>
                </a:solidFill>
                <a:latin typeface="Montserrat" pitchFamily="2" charset="77"/>
              </a:rPr>
              <a:t>How to start</a:t>
            </a:r>
          </a:p>
        </p:txBody>
      </p:sp>
      <p:grpSp>
        <p:nvGrpSpPr>
          <p:cNvPr id="79" name="Group 78">
            <a:extLst>
              <a:ext uri="{FF2B5EF4-FFF2-40B4-BE49-F238E27FC236}">
                <a16:creationId xmlns:a16="http://schemas.microsoft.com/office/drawing/2014/main" id="{EC3192B6-1A2D-354D-AC11-554B9CF9A7FC}"/>
              </a:ext>
            </a:extLst>
          </p:cNvPr>
          <p:cNvGrpSpPr/>
          <p:nvPr/>
        </p:nvGrpSpPr>
        <p:grpSpPr>
          <a:xfrm>
            <a:off x="998681" y="2244781"/>
            <a:ext cx="1048261" cy="903673"/>
            <a:chOff x="2001795" y="2209445"/>
            <a:chExt cx="1219200" cy="1051034"/>
          </a:xfrm>
        </p:grpSpPr>
        <p:sp>
          <p:nvSpPr>
            <p:cNvPr id="77" name="Hexagon 76">
              <a:extLst>
                <a:ext uri="{FF2B5EF4-FFF2-40B4-BE49-F238E27FC236}">
                  <a16:creationId xmlns:a16="http://schemas.microsoft.com/office/drawing/2014/main" id="{72312D33-15A0-4344-F2C8-0219702D54C9}"/>
                </a:ext>
              </a:extLst>
            </p:cNvPr>
            <p:cNvSpPr/>
            <p:nvPr/>
          </p:nvSpPr>
          <p:spPr>
            <a:xfrm>
              <a:off x="2001795" y="2209445"/>
              <a:ext cx="1219200" cy="1051034"/>
            </a:xfrm>
            <a:prstGeom prst="hexagon">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Hexagon 77">
              <a:extLst>
                <a:ext uri="{FF2B5EF4-FFF2-40B4-BE49-F238E27FC236}">
                  <a16:creationId xmlns:a16="http://schemas.microsoft.com/office/drawing/2014/main" id="{264646D5-651A-2004-677A-9CAAEB35CA06}"/>
                </a:ext>
              </a:extLst>
            </p:cNvPr>
            <p:cNvSpPr/>
            <p:nvPr/>
          </p:nvSpPr>
          <p:spPr>
            <a:xfrm>
              <a:off x="2124044" y="2314832"/>
              <a:ext cx="974702" cy="840260"/>
            </a:xfrm>
            <a:prstGeom prst="hexagon">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Open Sans" pitchFamily="2" charset="0"/>
                  <a:ea typeface="Open Sans" pitchFamily="2" charset="0"/>
                  <a:cs typeface="Open Sans" pitchFamily="2" charset="0"/>
                </a:rPr>
                <a:t>1</a:t>
              </a:r>
              <a:endParaRPr lang="en-US" b="1">
                <a:latin typeface="Open Sans" pitchFamily="2" charset="0"/>
                <a:ea typeface="Open Sans" pitchFamily="2" charset="0"/>
                <a:cs typeface="Open Sans" pitchFamily="2" charset="0"/>
              </a:endParaRPr>
            </a:p>
          </p:txBody>
        </p:sp>
      </p:grpSp>
      <p:sp>
        <p:nvSpPr>
          <p:cNvPr id="81" name="Hexagon 80">
            <a:extLst>
              <a:ext uri="{FF2B5EF4-FFF2-40B4-BE49-F238E27FC236}">
                <a16:creationId xmlns:a16="http://schemas.microsoft.com/office/drawing/2014/main" id="{37B81FE6-D8B9-101C-C400-D29273204608}"/>
              </a:ext>
            </a:extLst>
          </p:cNvPr>
          <p:cNvSpPr/>
          <p:nvPr/>
        </p:nvSpPr>
        <p:spPr>
          <a:xfrm>
            <a:off x="2486077" y="3873835"/>
            <a:ext cx="1048261" cy="903673"/>
          </a:xfrm>
          <a:prstGeom prst="hexagon">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Hexagon 81">
            <a:extLst>
              <a:ext uri="{FF2B5EF4-FFF2-40B4-BE49-F238E27FC236}">
                <a16:creationId xmlns:a16="http://schemas.microsoft.com/office/drawing/2014/main" id="{62FEF4AA-5C5A-BB33-1D3C-43415EB3C10A}"/>
              </a:ext>
            </a:extLst>
          </p:cNvPr>
          <p:cNvSpPr/>
          <p:nvPr/>
        </p:nvSpPr>
        <p:spPr>
          <a:xfrm>
            <a:off x="2591186" y="3964446"/>
            <a:ext cx="838043" cy="722450"/>
          </a:xfrm>
          <a:prstGeom prst="hexagon">
            <a:avLst/>
          </a:prstGeom>
          <a:solidFill>
            <a:srgbClr val="FF7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Open Sans" pitchFamily="2" charset="0"/>
                <a:ea typeface="Open Sans" pitchFamily="2" charset="0"/>
                <a:cs typeface="Open Sans" pitchFamily="2" charset="0"/>
              </a:rPr>
              <a:t>4</a:t>
            </a:r>
          </a:p>
        </p:txBody>
      </p:sp>
      <p:grpSp>
        <p:nvGrpSpPr>
          <p:cNvPr id="86" name="Group 85">
            <a:extLst>
              <a:ext uri="{FF2B5EF4-FFF2-40B4-BE49-F238E27FC236}">
                <a16:creationId xmlns:a16="http://schemas.microsoft.com/office/drawing/2014/main" id="{304A162E-A3C6-E8DA-5D70-717474D3F0BD}"/>
              </a:ext>
            </a:extLst>
          </p:cNvPr>
          <p:cNvGrpSpPr/>
          <p:nvPr/>
        </p:nvGrpSpPr>
        <p:grpSpPr>
          <a:xfrm>
            <a:off x="3973474" y="2244781"/>
            <a:ext cx="1048261" cy="903673"/>
            <a:chOff x="2001795" y="2209445"/>
            <a:chExt cx="1219200" cy="1051034"/>
          </a:xfrm>
        </p:grpSpPr>
        <p:sp>
          <p:nvSpPr>
            <p:cNvPr id="87" name="Hexagon 86">
              <a:extLst>
                <a:ext uri="{FF2B5EF4-FFF2-40B4-BE49-F238E27FC236}">
                  <a16:creationId xmlns:a16="http://schemas.microsoft.com/office/drawing/2014/main" id="{D6315B63-40FE-D6FD-4F45-03634F25C8A0}"/>
                </a:ext>
              </a:extLst>
            </p:cNvPr>
            <p:cNvSpPr/>
            <p:nvPr/>
          </p:nvSpPr>
          <p:spPr>
            <a:xfrm>
              <a:off x="2001795" y="2209445"/>
              <a:ext cx="1219200" cy="1051034"/>
            </a:xfrm>
            <a:prstGeom prst="hexagon">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a:latin typeface="Open Sans" pitchFamily="2" charset="0"/>
                <a:ea typeface="Open Sans" pitchFamily="2" charset="0"/>
                <a:cs typeface="Open Sans" pitchFamily="2" charset="0"/>
              </a:endParaRPr>
            </a:p>
          </p:txBody>
        </p:sp>
        <p:sp>
          <p:nvSpPr>
            <p:cNvPr id="88" name="Hexagon 87">
              <a:extLst>
                <a:ext uri="{FF2B5EF4-FFF2-40B4-BE49-F238E27FC236}">
                  <a16:creationId xmlns:a16="http://schemas.microsoft.com/office/drawing/2014/main" id="{92D03DD0-792A-1F70-828E-16CA8D6CFBE4}"/>
                </a:ext>
              </a:extLst>
            </p:cNvPr>
            <p:cNvSpPr/>
            <p:nvPr/>
          </p:nvSpPr>
          <p:spPr>
            <a:xfrm>
              <a:off x="2124044" y="2314832"/>
              <a:ext cx="974702" cy="840260"/>
            </a:xfrm>
            <a:prstGeom prst="hexagon">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Open Sans" pitchFamily="2" charset="0"/>
                  <a:ea typeface="Open Sans" pitchFamily="2" charset="0"/>
                  <a:cs typeface="Open Sans" pitchFamily="2" charset="0"/>
                </a:rPr>
                <a:t>2</a:t>
              </a:r>
            </a:p>
          </p:txBody>
        </p:sp>
      </p:grpSp>
      <p:sp>
        <p:nvSpPr>
          <p:cNvPr id="99" name="Hexagon 98">
            <a:extLst>
              <a:ext uri="{FF2B5EF4-FFF2-40B4-BE49-F238E27FC236}">
                <a16:creationId xmlns:a16="http://schemas.microsoft.com/office/drawing/2014/main" id="{AC1E1101-955E-2C1B-D45C-408B1FFF532C}"/>
              </a:ext>
            </a:extLst>
          </p:cNvPr>
          <p:cNvSpPr/>
          <p:nvPr/>
        </p:nvSpPr>
        <p:spPr>
          <a:xfrm>
            <a:off x="5460871" y="3873835"/>
            <a:ext cx="1048261" cy="903673"/>
          </a:xfrm>
          <a:prstGeom prst="hexagon">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Hexagon 99">
            <a:extLst>
              <a:ext uri="{FF2B5EF4-FFF2-40B4-BE49-F238E27FC236}">
                <a16:creationId xmlns:a16="http://schemas.microsoft.com/office/drawing/2014/main" id="{952320CF-BEDC-BE3E-55FC-99B858365662}"/>
              </a:ext>
            </a:extLst>
          </p:cNvPr>
          <p:cNvSpPr/>
          <p:nvPr/>
        </p:nvSpPr>
        <p:spPr>
          <a:xfrm>
            <a:off x="5565980" y="3964446"/>
            <a:ext cx="838043" cy="722450"/>
          </a:xfrm>
          <a:prstGeom prst="hexagon">
            <a:avLst/>
          </a:prstGeom>
          <a:solidFill>
            <a:srgbClr val="FF7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Open Sans" pitchFamily="2" charset="0"/>
                <a:ea typeface="Open Sans" pitchFamily="2" charset="0"/>
                <a:cs typeface="Open Sans" pitchFamily="2" charset="0"/>
              </a:rPr>
              <a:t>5</a:t>
            </a:r>
          </a:p>
        </p:txBody>
      </p:sp>
      <p:grpSp>
        <p:nvGrpSpPr>
          <p:cNvPr id="101" name="Group 100">
            <a:extLst>
              <a:ext uri="{FF2B5EF4-FFF2-40B4-BE49-F238E27FC236}">
                <a16:creationId xmlns:a16="http://schemas.microsoft.com/office/drawing/2014/main" id="{FBF1221C-9221-9201-F9A2-831180CC4D89}"/>
              </a:ext>
            </a:extLst>
          </p:cNvPr>
          <p:cNvGrpSpPr/>
          <p:nvPr/>
        </p:nvGrpSpPr>
        <p:grpSpPr>
          <a:xfrm>
            <a:off x="6948268" y="2244781"/>
            <a:ext cx="1048261" cy="903673"/>
            <a:chOff x="2001795" y="2209445"/>
            <a:chExt cx="1219200" cy="1051034"/>
          </a:xfrm>
        </p:grpSpPr>
        <p:sp>
          <p:nvSpPr>
            <p:cNvPr id="102" name="Hexagon 101">
              <a:extLst>
                <a:ext uri="{FF2B5EF4-FFF2-40B4-BE49-F238E27FC236}">
                  <a16:creationId xmlns:a16="http://schemas.microsoft.com/office/drawing/2014/main" id="{0EB949E2-CA97-CD15-FF26-D9E4F5F3ADA1}"/>
                </a:ext>
              </a:extLst>
            </p:cNvPr>
            <p:cNvSpPr/>
            <p:nvPr/>
          </p:nvSpPr>
          <p:spPr>
            <a:xfrm>
              <a:off x="2001795" y="2209445"/>
              <a:ext cx="1219200" cy="1051034"/>
            </a:xfrm>
            <a:prstGeom prst="hexagon">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a:latin typeface="Open Sans" pitchFamily="2" charset="0"/>
                <a:ea typeface="Open Sans" pitchFamily="2" charset="0"/>
                <a:cs typeface="Open Sans" pitchFamily="2" charset="0"/>
              </a:endParaRPr>
            </a:p>
          </p:txBody>
        </p:sp>
        <p:sp>
          <p:nvSpPr>
            <p:cNvPr id="103" name="Hexagon 102">
              <a:extLst>
                <a:ext uri="{FF2B5EF4-FFF2-40B4-BE49-F238E27FC236}">
                  <a16:creationId xmlns:a16="http://schemas.microsoft.com/office/drawing/2014/main" id="{A9C8C61A-FD8F-06D8-C205-63FAEAE65EE5}"/>
                </a:ext>
              </a:extLst>
            </p:cNvPr>
            <p:cNvSpPr/>
            <p:nvPr/>
          </p:nvSpPr>
          <p:spPr>
            <a:xfrm>
              <a:off x="2124044" y="2314832"/>
              <a:ext cx="974702" cy="840260"/>
            </a:xfrm>
            <a:prstGeom prst="hexagon">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Open Sans" pitchFamily="2" charset="0"/>
                  <a:ea typeface="Open Sans" pitchFamily="2" charset="0"/>
                  <a:cs typeface="Open Sans" pitchFamily="2" charset="0"/>
                </a:rPr>
                <a:t>3</a:t>
              </a:r>
            </a:p>
          </p:txBody>
        </p:sp>
      </p:grpSp>
      <p:sp>
        <p:nvSpPr>
          <p:cNvPr id="105" name="Hexagon 104">
            <a:extLst>
              <a:ext uri="{FF2B5EF4-FFF2-40B4-BE49-F238E27FC236}">
                <a16:creationId xmlns:a16="http://schemas.microsoft.com/office/drawing/2014/main" id="{616A5B28-41F5-C6AC-7995-28B94584E84C}"/>
              </a:ext>
            </a:extLst>
          </p:cNvPr>
          <p:cNvSpPr/>
          <p:nvPr/>
        </p:nvSpPr>
        <p:spPr>
          <a:xfrm>
            <a:off x="8435665" y="3873835"/>
            <a:ext cx="1048261" cy="903673"/>
          </a:xfrm>
          <a:prstGeom prst="hexagon">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Hexagon 105">
            <a:extLst>
              <a:ext uri="{FF2B5EF4-FFF2-40B4-BE49-F238E27FC236}">
                <a16:creationId xmlns:a16="http://schemas.microsoft.com/office/drawing/2014/main" id="{538034EE-93A8-7332-2DCF-AFE49D811047}"/>
              </a:ext>
            </a:extLst>
          </p:cNvPr>
          <p:cNvSpPr/>
          <p:nvPr/>
        </p:nvSpPr>
        <p:spPr>
          <a:xfrm>
            <a:off x="8540774" y="3964446"/>
            <a:ext cx="838043" cy="722450"/>
          </a:xfrm>
          <a:prstGeom prst="hexagon">
            <a:avLst/>
          </a:prstGeom>
          <a:solidFill>
            <a:srgbClr val="FF7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latin typeface="Open Sans" pitchFamily="2" charset="0"/>
                <a:ea typeface="Open Sans" pitchFamily="2" charset="0"/>
                <a:cs typeface="Open Sans" pitchFamily="2" charset="0"/>
              </a:rPr>
              <a:t>6</a:t>
            </a:r>
          </a:p>
        </p:txBody>
      </p:sp>
      <p:cxnSp>
        <p:nvCxnSpPr>
          <p:cNvPr id="109" name="Straight Connector 108">
            <a:extLst>
              <a:ext uri="{FF2B5EF4-FFF2-40B4-BE49-F238E27FC236}">
                <a16:creationId xmlns:a16="http://schemas.microsoft.com/office/drawing/2014/main" id="{E277CFEA-6762-171B-3F2B-DA33AAAB4C76}"/>
              </a:ext>
            </a:extLst>
          </p:cNvPr>
          <p:cNvCxnSpPr>
            <a:cxnSpLocks/>
          </p:cNvCxnSpPr>
          <p:nvPr/>
        </p:nvCxnSpPr>
        <p:spPr>
          <a:xfrm>
            <a:off x="329938" y="3511145"/>
            <a:ext cx="11862062" cy="0"/>
          </a:xfrm>
          <a:prstGeom prst="line">
            <a:avLst/>
          </a:prstGeom>
          <a:ln w="12700">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007CB4FB-04A6-B36E-8A72-039BCDE3AC8D}"/>
              </a:ext>
            </a:extLst>
          </p:cNvPr>
          <p:cNvSpPr txBox="1"/>
          <p:nvPr/>
        </p:nvSpPr>
        <p:spPr>
          <a:xfrm>
            <a:off x="495465" y="3802068"/>
            <a:ext cx="1898479" cy="1272400"/>
          </a:xfrm>
          <a:prstGeom prst="rect">
            <a:avLst/>
          </a:prstGeom>
          <a:noFill/>
        </p:spPr>
        <p:txBody>
          <a:bodyPr wrap="square">
            <a:spAutoFit/>
          </a:bodyPr>
          <a:lstStyle/>
          <a:p>
            <a:pPr algn="ctr">
              <a:lnSpc>
                <a:spcPct val="130000"/>
              </a:lnSpc>
            </a:pPr>
            <a:r>
              <a:rPr lang="en-ID" sz="1200" b="0" i="0">
                <a:solidFill>
                  <a:schemeClr val="tx1">
                    <a:lumMod val="65000"/>
                    <a:lumOff val="35000"/>
                  </a:schemeClr>
                </a:solidFill>
                <a:effectLst/>
                <a:latin typeface="Open Sans" pitchFamily="2" charset="0"/>
                <a:ea typeface="Open Sans" pitchFamily="2" charset="0"/>
                <a:cs typeface="Open Sans" pitchFamily="2" charset="0"/>
              </a:rPr>
              <a:t>We have certified staff in each of the relevant areas &amp; can deploy as a “single-click” solution.</a:t>
            </a:r>
          </a:p>
          <a:p>
            <a:pPr algn="ctr">
              <a:lnSpc>
                <a:spcPct val="130000"/>
              </a:lnSpc>
            </a:pPr>
            <a:endParaRPr lang="en-ID" sz="1200" b="0" i="0">
              <a:solidFill>
                <a:schemeClr val="tx1">
                  <a:lumMod val="65000"/>
                  <a:lumOff val="35000"/>
                </a:schemeClr>
              </a:solidFill>
              <a:effectLst/>
              <a:latin typeface="Open Sans" pitchFamily="2" charset="0"/>
              <a:ea typeface="Open Sans" pitchFamily="2" charset="0"/>
              <a:cs typeface="Open Sans" pitchFamily="2" charset="0"/>
            </a:endParaRPr>
          </a:p>
        </p:txBody>
      </p:sp>
      <p:sp>
        <p:nvSpPr>
          <p:cNvPr id="115" name="TextBox 114">
            <a:extLst>
              <a:ext uri="{FF2B5EF4-FFF2-40B4-BE49-F238E27FC236}">
                <a16:creationId xmlns:a16="http://schemas.microsoft.com/office/drawing/2014/main" id="{F931EAFD-3348-81CD-3DE0-FE9B5EB455FD}"/>
              </a:ext>
            </a:extLst>
          </p:cNvPr>
          <p:cNvSpPr txBox="1"/>
          <p:nvPr/>
        </p:nvSpPr>
        <p:spPr>
          <a:xfrm>
            <a:off x="3488796" y="3810630"/>
            <a:ext cx="2017615" cy="1752531"/>
          </a:xfrm>
          <a:prstGeom prst="rect">
            <a:avLst/>
          </a:prstGeom>
          <a:noFill/>
        </p:spPr>
        <p:txBody>
          <a:bodyPr wrap="square">
            <a:spAutoFit/>
          </a:bodyPr>
          <a:lstStyle/>
          <a:p>
            <a:pPr algn="ctr">
              <a:lnSpc>
                <a:spcPct val="130000"/>
              </a:lnSpc>
            </a:pPr>
            <a:r>
              <a:rPr lang="en-ID" sz="1200" b="0" i="0">
                <a:solidFill>
                  <a:schemeClr val="tx1">
                    <a:lumMod val="65000"/>
                    <a:lumOff val="35000"/>
                  </a:schemeClr>
                </a:solidFill>
                <a:effectLst/>
                <a:latin typeface="Open Sans" pitchFamily="2" charset="0"/>
                <a:ea typeface="Open Sans" pitchFamily="2" charset="0"/>
                <a:cs typeface="Open Sans" pitchFamily="2" charset="0"/>
              </a:rPr>
              <a:t>PNID.IO can be deployed as PaaS (in your MS Azure subscription) or as a SaaS solution, while the Data &amp; AI platform is deployed as PaaS.</a:t>
            </a:r>
          </a:p>
          <a:p>
            <a:pPr algn="ctr">
              <a:lnSpc>
                <a:spcPct val="130000"/>
              </a:lnSpc>
            </a:pPr>
            <a:endParaRPr lang="en-ID" sz="1200" b="0" i="0">
              <a:solidFill>
                <a:schemeClr val="tx1">
                  <a:lumMod val="65000"/>
                  <a:lumOff val="35000"/>
                </a:schemeClr>
              </a:solidFill>
              <a:effectLst/>
              <a:latin typeface="Open Sans" pitchFamily="2" charset="0"/>
              <a:ea typeface="Open Sans" pitchFamily="2" charset="0"/>
              <a:cs typeface="Open Sans" pitchFamily="2" charset="0"/>
            </a:endParaRPr>
          </a:p>
        </p:txBody>
      </p:sp>
      <p:sp>
        <p:nvSpPr>
          <p:cNvPr id="118" name="TextBox 117">
            <a:extLst>
              <a:ext uri="{FF2B5EF4-FFF2-40B4-BE49-F238E27FC236}">
                <a16:creationId xmlns:a16="http://schemas.microsoft.com/office/drawing/2014/main" id="{5D953694-F4C6-D11E-8467-7DEB28C90F53}"/>
              </a:ext>
            </a:extLst>
          </p:cNvPr>
          <p:cNvSpPr txBox="1"/>
          <p:nvPr/>
        </p:nvSpPr>
        <p:spPr>
          <a:xfrm>
            <a:off x="6537186" y="3873835"/>
            <a:ext cx="1898479" cy="1272400"/>
          </a:xfrm>
          <a:prstGeom prst="rect">
            <a:avLst/>
          </a:prstGeom>
          <a:noFill/>
        </p:spPr>
        <p:txBody>
          <a:bodyPr wrap="square">
            <a:spAutoFit/>
          </a:bodyPr>
          <a:lstStyle/>
          <a:p>
            <a:pPr algn="ctr">
              <a:lnSpc>
                <a:spcPct val="130000"/>
              </a:lnSpc>
            </a:pPr>
            <a:r>
              <a:rPr lang="en-ID" sz="1200" b="0" i="0">
                <a:solidFill>
                  <a:schemeClr val="tx1">
                    <a:lumMod val="65000"/>
                    <a:lumOff val="35000"/>
                  </a:schemeClr>
                </a:solidFill>
                <a:effectLst/>
                <a:latin typeface="Open Sans" pitchFamily="2" charset="0"/>
                <a:ea typeface="Open Sans" pitchFamily="2" charset="0"/>
                <a:cs typeface="Open Sans" pitchFamily="2" charset="0"/>
              </a:rPr>
              <a:t>Based on your set-up, we can advise what the right steps and targets could be.</a:t>
            </a:r>
          </a:p>
          <a:p>
            <a:pPr algn="ctr">
              <a:lnSpc>
                <a:spcPct val="130000"/>
              </a:lnSpc>
            </a:pPr>
            <a:endParaRPr lang="en-ID" sz="1200" b="0" i="0">
              <a:solidFill>
                <a:schemeClr val="tx1">
                  <a:lumMod val="65000"/>
                  <a:lumOff val="35000"/>
                </a:schemeClr>
              </a:solidFill>
              <a:effectLst/>
              <a:latin typeface="Open Sans" pitchFamily="2" charset="0"/>
              <a:ea typeface="Open Sans" pitchFamily="2" charset="0"/>
              <a:cs typeface="Open Sans" pitchFamily="2" charset="0"/>
            </a:endParaRPr>
          </a:p>
        </p:txBody>
      </p:sp>
      <p:sp>
        <p:nvSpPr>
          <p:cNvPr id="121" name="TextBox 120">
            <a:extLst>
              <a:ext uri="{FF2B5EF4-FFF2-40B4-BE49-F238E27FC236}">
                <a16:creationId xmlns:a16="http://schemas.microsoft.com/office/drawing/2014/main" id="{00C17833-DF6F-FD2B-6B2E-61C0C68CFC90}"/>
              </a:ext>
            </a:extLst>
          </p:cNvPr>
          <p:cNvSpPr txBox="1"/>
          <p:nvPr/>
        </p:nvSpPr>
        <p:spPr>
          <a:xfrm>
            <a:off x="7996529" y="2151656"/>
            <a:ext cx="1898479" cy="1032334"/>
          </a:xfrm>
          <a:prstGeom prst="rect">
            <a:avLst/>
          </a:prstGeom>
          <a:noFill/>
        </p:spPr>
        <p:txBody>
          <a:bodyPr wrap="square">
            <a:spAutoFit/>
          </a:bodyPr>
          <a:lstStyle/>
          <a:p>
            <a:pPr algn="ctr">
              <a:lnSpc>
                <a:spcPct val="130000"/>
              </a:lnSpc>
            </a:pPr>
            <a:r>
              <a:rPr lang="en-ID" sz="1200" b="0" i="0">
                <a:solidFill>
                  <a:schemeClr val="tx1">
                    <a:lumMod val="65000"/>
                    <a:lumOff val="35000"/>
                  </a:schemeClr>
                </a:solidFill>
                <a:effectLst/>
                <a:latin typeface="Open Sans" pitchFamily="2" charset="0"/>
                <a:ea typeface="Open Sans" pitchFamily="2" charset="0"/>
                <a:cs typeface="Open Sans" pitchFamily="2" charset="0"/>
              </a:rPr>
              <a:t>We can start small with a Minimal Viable Product (MVP) and grow that over time.</a:t>
            </a:r>
          </a:p>
        </p:txBody>
      </p:sp>
      <p:sp>
        <p:nvSpPr>
          <p:cNvPr id="124" name="TextBox 123">
            <a:extLst>
              <a:ext uri="{FF2B5EF4-FFF2-40B4-BE49-F238E27FC236}">
                <a16:creationId xmlns:a16="http://schemas.microsoft.com/office/drawing/2014/main" id="{C12ECA0D-BB07-C29C-2218-8483D2150898}"/>
              </a:ext>
            </a:extLst>
          </p:cNvPr>
          <p:cNvSpPr txBox="1"/>
          <p:nvPr/>
        </p:nvSpPr>
        <p:spPr>
          <a:xfrm>
            <a:off x="4900167" y="1952830"/>
            <a:ext cx="2129439" cy="1512465"/>
          </a:xfrm>
          <a:prstGeom prst="rect">
            <a:avLst/>
          </a:prstGeom>
          <a:noFill/>
        </p:spPr>
        <p:txBody>
          <a:bodyPr wrap="square">
            <a:spAutoFit/>
          </a:bodyPr>
          <a:lstStyle/>
          <a:p>
            <a:pPr algn="ctr">
              <a:lnSpc>
                <a:spcPct val="130000"/>
              </a:lnSpc>
            </a:pPr>
            <a:r>
              <a:rPr lang="en-ID" sz="1200" b="0" i="0">
                <a:solidFill>
                  <a:schemeClr val="tx1">
                    <a:lumMod val="65000"/>
                    <a:lumOff val="35000"/>
                  </a:schemeClr>
                </a:solidFill>
                <a:effectLst/>
                <a:latin typeface="Open Sans" pitchFamily="2" charset="0"/>
                <a:ea typeface="Open Sans" pitchFamily="2" charset="0"/>
                <a:cs typeface="Open Sans" pitchFamily="2" charset="0"/>
              </a:rPr>
              <a:t>We take into account what you already have in place and embed that in our solutions: we optimise where possible.</a:t>
            </a:r>
          </a:p>
          <a:p>
            <a:pPr algn="ctr">
              <a:lnSpc>
                <a:spcPct val="130000"/>
              </a:lnSpc>
            </a:pPr>
            <a:endParaRPr lang="en-ID" sz="1200" b="0" i="0">
              <a:solidFill>
                <a:schemeClr val="tx1">
                  <a:lumMod val="65000"/>
                  <a:lumOff val="35000"/>
                </a:schemeClr>
              </a:solidFill>
              <a:effectLst/>
              <a:latin typeface="Open Sans" pitchFamily="2" charset="0"/>
              <a:ea typeface="Open Sans" pitchFamily="2" charset="0"/>
              <a:cs typeface="Open Sans" pitchFamily="2" charset="0"/>
            </a:endParaRPr>
          </a:p>
        </p:txBody>
      </p:sp>
      <p:sp>
        <p:nvSpPr>
          <p:cNvPr id="127" name="TextBox 126">
            <a:extLst>
              <a:ext uri="{FF2B5EF4-FFF2-40B4-BE49-F238E27FC236}">
                <a16:creationId xmlns:a16="http://schemas.microsoft.com/office/drawing/2014/main" id="{0DAF3598-11D1-6E52-527B-30D0AF8B621B}"/>
              </a:ext>
            </a:extLst>
          </p:cNvPr>
          <p:cNvSpPr txBox="1"/>
          <p:nvPr/>
        </p:nvSpPr>
        <p:spPr>
          <a:xfrm>
            <a:off x="1947730" y="1877312"/>
            <a:ext cx="2124954" cy="1512465"/>
          </a:xfrm>
          <a:prstGeom prst="rect">
            <a:avLst/>
          </a:prstGeom>
          <a:noFill/>
        </p:spPr>
        <p:txBody>
          <a:bodyPr wrap="square">
            <a:spAutoFit/>
          </a:bodyPr>
          <a:lstStyle/>
          <a:p>
            <a:pPr algn="ctr">
              <a:lnSpc>
                <a:spcPct val="130000"/>
              </a:lnSpc>
            </a:pPr>
            <a:r>
              <a:rPr lang="en-ID" sz="1200" b="0" i="0" err="1">
                <a:solidFill>
                  <a:schemeClr val="tx1">
                    <a:lumMod val="65000"/>
                    <a:lumOff val="35000"/>
                  </a:schemeClr>
                </a:solidFill>
                <a:effectLst/>
                <a:latin typeface="Open Sans" pitchFamily="2" charset="0"/>
                <a:ea typeface="Open Sans" pitchFamily="2" charset="0"/>
                <a:cs typeface="Open Sans" pitchFamily="2" charset="0"/>
              </a:rPr>
              <a:t>Acuvate</a:t>
            </a:r>
            <a:r>
              <a:rPr lang="en-ID" sz="1200" b="0" i="0">
                <a:solidFill>
                  <a:schemeClr val="tx1">
                    <a:lumMod val="65000"/>
                    <a:lumOff val="35000"/>
                  </a:schemeClr>
                </a:solidFill>
                <a:effectLst/>
                <a:latin typeface="Open Sans" pitchFamily="2" charset="0"/>
                <a:ea typeface="Open Sans" pitchFamily="2" charset="0"/>
                <a:cs typeface="Open Sans" pitchFamily="2" charset="0"/>
              </a:rPr>
              <a:t> and PNID.IO have the ideal skill set to get you going in the world of Digital — where bringing together all the pieces is critical.</a:t>
            </a:r>
          </a:p>
        </p:txBody>
      </p:sp>
      <p:sp>
        <p:nvSpPr>
          <p:cNvPr id="151" name="Oval 150">
            <a:extLst>
              <a:ext uri="{FF2B5EF4-FFF2-40B4-BE49-F238E27FC236}">
                <a16:creationId xmlns:a16="http://schemas.microsoft.com/office/drawing/2014/main" id="{DAE83DD6-DDCA-53D8-B79A-E845E57A2F4D}"/>
              </a:ext>
            </a:extLst>
          </p:cNvPr>
          <p:cNvSpPr/>
          <p:nvPr/>
        </p:nvSpPr>
        <p:spPr>
          <a:xfrm flipH="1">
            <a:off x="1444705" y="3428053"/>
            <a:ext cx="156213" cy="15621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2" name="Oval 151">
            <a:extLst>
              <a:ext uri="{FF2B5EF4-FFF2-40B4-BE49-F238E27FC236}">
                <a16:creationId xmlns:a16="http://schemas.microsoft.com/office/drawing/2014/main" id="{2892C5E9-DFA0-1D0E-E312-4CB1A5C722D9}"/>
              </a:ext>
            </a:extLst>
          </p:cNvPr>
          <p:cNvSpPr/>
          <p:nvPr/>
        </p:nvSpPr>
        <p:spPr>
          <a:xfrm flipH="1">
            <a:off x="1481452" y="3464801"/>
            <a:ext cx="82718" cy="8271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4" name="Oval 153">
            <a:extLst>
              <a:ext uri="{FF2B5EF4-FFF2-40B4-BE49-F238E27FC236}">
                <a16:creationId xmlns:a16="http://schemas.microsoft.com/office/drawing/2014/main" id="{D851AEBF-DF3C-B8FD-C4F5-12002AF17811}"/>
              </a:ext>
            </a:extLst>
          </p:cNvPr>
          <p:cNvSpPr/>
          <p:nvPr/>
        </p:nvSpPr>
        <p:spPr>
          <a:xfrm flipH="1">
            <a:off x="2932101" y="3428053"/>
            <a:ext cx="156213" cy="15621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5" name="Oval 154">
            <a:extLst>
              <a:ext uri="{FF2B5EF4-FFF2-40B4-BE49-F238E27FC236}">
                <a16:creationId xmlns:a16="http://schemas.microsoft.com/office/drawing/2014/main" id="{CAD2BE9A-2A34-E714-FC73-C7A0BD5124F2}"/>
              </a:ext>
            </a:extLst>
          </p:cNvPr>
          <p:cNvSpPr/>
          <p:nvPr/>
        </p:nvSpPr>
        <p:spPr>
          <a:xfrm flipH="1">
            <a:off x="2968849" y="3464801"/>
            <a:ext cx="82718" cy="8271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7" name="Oval 156">
            <a:extLst>
              <a:ext uri="{FF2B5EF4-FFF2-40B4-BE49-F238E27FC236}">
                <a16:creationId xmlns:a16="http://schemas.microsoft.com/office/drawing/2014/main" id="{9C2A36BC-0B1C-6255-63BB-1DFDCCBD812A}"/>
              </a:ext>
            </a:extLst>
          </p:cNvPr>
          <p:cNvSpPr/>
          <p:nvPr/>
        </p:nvSpPr>
        <p:spPr>
          <a:xfrm flipH="1">
            <a:off x="4419498" y="3428053"/>
            <a:ext cx="156213" cy="15621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8" name="Oval 157">
            <a:extLst>
              <a:ext uri="{FF2B5EF4-FFF2-40B4-BE49-F238E27FC236}">
                <a16:creationId xmlns:a16="http://schemas.microsoft.com/office/drawing/2014/main" id="{D131D570-9E9C-E3FD-8C28-E839501863AF}"/>
              </a:ext>
            </a:extLst>
          </p:cNvPr>
          <p:cNvSpPr/>
          <p:nvPr/>
        </p:nvSpPr>
        <p:spPr>
          <a:xfrm flipH="1">
            <a:off x="4456246" y="3464801"/>
            <a:ext cx="82718" cy="8271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0" name="Oval 159">
            <a:extLst>
              <a:ext uri="{FF2B5EF4-FFF2-40B4-BE49-F238E27FC236}">
                <a16:creationId xmlns:a16="http://schemas.microsoft.com/office/drawing/2014/main" id="{2BFD8683-700D-87D7-052A-B2D1D69F79BE}"/>
              </a:ext>
            </a:extLst>
          </p:cNvPr>
          <p:cNvSpPr/>
          <p:nvPr/>
        </p:nvSpPr>
        <p:spPr>
          <a:xfrm flipH="1">
            <a:off x="5906895" y="3428053"/>
            <a:ext cx="156213" cy="15621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1" name="Oval 160">
            <a:extLst>
              <a:ext uri="{FF2B5EF4-FFF2-40B4-BE49-F238E27FC236}">
                <a16:creationId xmlns:a16="http://schemas.microsoft.com/office/drawing/2014/main" id="{1353DF8B-D40E-9F98-32B7-D58FDDA4A511}"/>
              </a:ext>
            </a:extLst>
          </p:cNvPr>
          <p:cNvSpPr/>
          <p:nvPr/>
        </p:nvSpPr>
        <p:spPr>
          <a:xfrm flipH="1">
            <a:off x="5943643" y="3464801"/>
            <a:ext cx="82718" cy="8271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3" name="Oval 162">
            <a:extLst>
              <a:ext uri="{FF2B5EF4-FFF2-40B4-BE49-F238E27FC236}">
                <a16:creationId xmlns:a16="http://schemas.microsoft.com/office/drawing/2014/main" id="{7B97F38B-335A-7316-EA2F-F15E553F98C4}"/>
              </a:ext>
            </a:extLst>
          </p:cNvPr>
          <p:cNvSpPr/>
          <p:nvPr/>
        </p:nvSpPr>
        <p:spPr>
          <a:xfrm flipH="1">
            <a:off x="7394292" y="3428053"/>
            <a:ext cx="156213" cy="15621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4" name="Oval 163">
            <a:extLst>
              <a:ext uri="{FF2B5EF4-FFF2-40B4-BE49-F238E27FC236}">
                <a16:creationId xmlns:a16="http://schemas.microsoft.com/office/drawing/2014/main" id="{AB75FF1A-5EEE-704E-BB87-AC3918815B81}"/>
              </a:ext>
            </a:extLst>
          </p:cNvPr>
          <p:cNvSpPr/>
          <p:nvPr/>
        </p:nvSpPr>
        <p:spPr>
          <a:xfrm flipH="1">
            <a:off x="7431040" y="3464801"/>
            <a:ext cx="82718" cy="8271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6" name="Oval 165">
            <a:extLst>
              <a:ext uri="{FF2B5EF4-FFF2-40B4-BE49-F238E27FC236}">
                <a16:creationId xmlns:a16="http://schemas.microsoft.com/office/drawing/2014/main" id="{901130FF-36B8-DC2D-C137-295D76C22056}"/>
              </a:ext>
            </a:extLst>
          </p:cNvPr>
          <p:cNvSpPr/>
          <p:nvPr/>
        </p:nvSpPr>
        <p:spPr>
          <a:xfrm flipH="1">
            <a:off x="8881689" y="3428053"/>
            <a:ext cx="156213" cy="15621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7" name="Oval 166">
            <a:extLst>
              <a:ext uri="{FF2B5EF4-FFF2-40B4-BE49-F238E27FC236}">
                <a16:creationId xmlns:a16="http://schemas.microsoft.com/office/drawing/2014/main" id="{49098E43-BB11-2202-FFBF-53BBAF1DF688}"/>
              </a:ext>
            </a:extLst>
          </p:cNvPr>
          <p:cNvSpPr/>
          <p:nvPr/>
        </p:nvSpPr>
        <p:spPr>
          <a:xfrm flipH="1">
            <a:off x="11130008" y="3464801"/>
            <a:ext cx="82718" cy="8271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3" name="Picture 17">
            <a:extLst>
              <a:ext uri="{FF2B5EF4-FFF2-40B4-BE49-F238E27FC236}">
                <a16:creationId xmlns:a16="http://schemas.microsoft.com/office/drawing/2014/main" id="{93928D72-3A65-4AD4-0637-07866002FAF1}"/>
              </a:ext>
            </a:extLst>
          </p:cNvPr>
          <p:cNvPicPr>
            <a:picLocks noChangeAspect="1"/>
          </p:cNvPicPr>
          <p:nvPr/>
        </p:nvPicPr>
        <p:blipFill>
          <a:blip r:embed="rId2"/>
          <a:stretch>
            <a:fillRect/>
          </a:stretch>
        </p:blipFill>
        <p:spPr>
          <a:xfrm>
            <a:off x="-9523" y="0"/>
            <a:ext cx="166688" cy="6858000"/>
          </a:xfrm>
          <a:prstGeom prst="rect">
            <a:avLst/>
          </a:prstGeom>
        </p:spPr>
      </p:pic>
      <p:sp>
        <p:nvSpPr>
          <p:cNvPr id="8" name="TextBox 7">
            <a:extLst>
              <a:ext uri="{FF2B5EF4-FFF2-40B4-BE49-F238E27FC236}">
                <a16:creationId xmlns:a16="http://schemas.microsoft.com/office/drawing/2014/main" id="{E05EDE04-D8C1-7A13-D58E-C8937E30DEAC}"/>
              </a:ext>
            </a:extLst>
          </p:cNvPr>
          <p:cNvSpPr txBox="1"/>
          <p:nvPr/>
        </p:nvSpPr>
        <p:spPr>
          <a:xfrm>
            <a:off x="522672" y="5827331"/>
            <a:ext cx="6370320" cy="400110"/>
          </a:xfrm>
          <a:prstGeom prst="rect">
            <a:avLst/>
          </a:prstGeom>
          <a:noFill/>
        </p:spPr>
        <p:txBody>
          <a:bodyPr wrap="square">
            <a:spAutoFit/>
          </a:bodyPr>
          <a:lstStyle/>
          <a:p>
            <a:pPr marL="0" indent="0">
              <a:buNone/>
            </a:pPr>
            <a:r>
              <a:rPr lang="nl-NL" sz="2000" b="1">
                <a:latin typeface="Open Sans" panose="020B0606030504020204" pitchFamily="34" charset="0"/>
                <a:ea typeface="Open Sans" panose="020B0606030504020204" pitchFamily="34" charset="0"/>
                <a:cs typeface="Open Sans" panose="020B0606030504020204" pitchFamily="34" charset="0"/>
              </a:rPr>
              <a:t>Indeed </a:t>
            </a:r>
            <a:r>
              <a:rPr lang="nl-NL" sz="2000" b="1" err="1">
                <a:latin typeface="Open Sans" panose="020B0606030504020204" pitchFamily="34" charset="0"/>
                <a:ea typeface="Open Sans" panose="020B0606030504020204" pitchFamily="34" charset="0"/>
                <a:cs typeface="Open Sans" panose="020B0606030504020204" pitchFamily="34" charset="0"/>
              </a:rPr>
              <a:t>Try</a:t>
            </a:r>
            <a:r>
              <a:rPr lang="nl-NL" sz="2000" b="1">
                <a:latin typeface="Open Sans" panose="020B0606030504020204" pitchFamily="34" charset="0"/>
                <a:ea typeface="Open Sans" panose="020B0606030504020204" pitchFamily="34" charset="0"/>
                <a:cs typeface="Open Sans" panose="020B0606030504020204" pitchFamily="34" charset="0"/>
              </a:rPr>
              <a:t> </a:t>
            </a:r>
            <a:r>
              <a:rPr lang="nl-NL" sz="2000" b="1" err="1">
                <a:latin typeface="Open Sans" panose="020B0606030504020204" pitchFamily="34" charset="0"/>
                <a:ea typeface="Open Sans" panose="020B0606030504020204" pitchFamily="34" charset="0"/>
                <a:cs typeface="Open Sans" panose="020B0606030504020204" pitchFamily="34" charset="0"/>
              </a:rPr>
              <a:t>Us</a:t>
            </a:r>
            <a:r>
              <a:rPr lang="nl-NL" sz="2000" b="1">
                <a:latin typeface="Open Sans" panose="020B0606030504020204" pitchFamily="34" charset="0"/>
                <a:ea typeface="Open Sans" panose="020B0606030504020204" pitchFamily="34" charset="0"/>
                <a:cs typeface="Open Sans" panose="020B0606030504020204" pitchFamily="34" charset="0"/>
              </a:rPr>
              <a:t> </a:t>
            </a:r>
            <a:r>
              <a:rPr lang="nl-NL" sz="2000" b="1" err="1">
                <a:latin typeface="Open Sans" panose="020B0606030504020204" pitchFamily="34" charset="0"/>
                <a:ea typeface="Open Sans" panose="020B0606030504020204" pitchFamily="34" charset="0"/>
                <a:cs typeface="Open Sans" panose="020B0606030504020204" pitchFamily="34" charset="0"/>
              </a:rPr>
              <a:t>And</a:t>
            </a:r>
            <a:r>
              <a:rPr lang="nl-NL" sz="2000" b="1">
                <a:latin typeface="Open Sans" panose="020B0606030504020204" pitchFamily="34" charset="0"/>
                <a:ea typeface="Open Sans" panose="020B0606030504020204" pitchFamily="34" charset="0"/>
                <a:cs typeface="Open Sans" panose="020B0606030504020204" pitchFamily="34" charset="0"/>
              </a:rPr>
              <a:t> </a:t>
            </a:r>
            <a:r>
              <a:rPr lang="nl-NL" sz="2000" b="1" err="1">
                <a:latin typeface="Open Sans" panose="020B0606030504020204" pitchFamily="34" charset="0"/>
                <a:ea typeface="Open Sans" panose="020B0606030504020204" pitchFamily="34" charset="0"/>
                <a:cs typeface="Open Sans" panose="020B0606030504020204" pitchFamily="34" charset="0"/>
              </a:rPr>
              <a:t>Ask</a:t>
            </a:r>
            <a:r>
              <a:rPr lang="nl-NL" sz="2000" b="1">
                <a:latin typeface="Open Sans" panose="020B0606030504020204" pitchFamily="34" charset="0"/>
                <a:ea typeface="Open Sans" panose="020B0606030504020204" pitchFamily="34" charset="0"/>
                <a:cs typeface="Open Sans" panose="020B0606030504020204" pitchFamily="34" charset="0"/>
              </a:rPr>
              <a:t> For An Proposal</a:t>
            </a:r>
            <a:endParaRPr lang="nl-NL" sz="2000">
              <a:latin typeface="Open Sans" panose="020B0606030504020204" pitchFamily="34" charset="0"/>
              <a:ea typeface="Open Sans" panose="020B0606030504020204" pitchFamily="34" charset="0"/>
              <a:cs typeface="Open Sans" panose="020B0606030504020204" pitchFamily="34" charset="0"/>
            </a:endParaRPr>
          </a:p>
        </p:txBody>
      </p:sp>
      <p:sp>
        <p:nvSpPr>
          <p:cNvPr id="12" name="Hexagon 11">
            <a:extLst>
              <a:ext uri="{FF2B5EF4-FFF2-40B4-BE49-F238E27FC236}">
                <a16:creationId xmlns:a16="http://schemas.microsoft.com/office/drawing/2014/main" id="{50F725CE-8FB8-8CDB-DFE6-62CF0EA862A4}"/>
              </a:ext>
            </a:extLst>
          </p:cNvPr>
          <p:cNvSpPr/>
          <p:nvPr/>
        </p:nvSpPr>
        <p:spPr>
          <a:xfrm>
            <a:off x="10962048" y="3873835"/>
            <a:ext cx="1048261" cy="903673"/>
          </a:xfrm>
          <a:prstGeom prst="hexagon">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Hexagon 12">
            <a:extLst>
              <a:ext uri="{FF2B5EF4-FFF2-40B4-BE49-F238E27FC236}">
                <a16:creationId xmlns:a16="http://schemas.microsoft.com/office/drawing/2014/main" id="{D075D48A-3E35-3304-1F5E-71CE4EA92B14}"/>
              </a:ext>
            </a:extLst>
          </p:cNvPr>
          <p:cNvSpPr/>
          <p:nvPr/>
        </p:nvSpPr>
        <p:spPr>
          <a:xfrm>
            <a:off x="11067157" y="3964446"/>
            <a:ext cx="838043" cy="722450"/>
          </a:xfrm>
          <a:prstGeom prst="hexagon">
            <a:avLst/>
          </a:prstGeom>
          <a:solidFill>
            <a:srgbClr val="FF7E0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a:latin typeface="Open Sans"/>
                <a:ea typeface="Open Sans"/>
                <a:cs typeface="Open Sans"/>
              </a:rPr>
              <a:t>7</a:t>
            </a:r>
            <a:endParaRPr lang="en-US" sz="3200" b="1">
              <a:latin typeface="Open Sans" pitchFamily="2" charset="0"/>
              <a:ea typeface="Open Sans" pitchFamily="2" charset="0"/>
              <a:cs typeface="Open Sans" pitchFamily="2" charset="0"/>
            </a:endParaRPr>
          </a:p>
        </p:txBody>
      </p:sp>
      <p:sp>
        <p:nvSpPr>
          <p:cNvPr id="15" name="Oval 14">
            <a:extLst>
              <a:ext uri="{FF2B5EF4-FFF2-40B4-BE49-F238E27FC236}">
                <a16:creationId xmlns:a16="http://schemas.microsoft.com/office/drawing/2014/main" id="{64E88391-6A91-F048-AAE9-5B57540954E8}"/>
              </a:ext>
            </a:extLst>
          </p:cNvPr>
          <p:cNvSpPr/>
          <p:nvPr/>
        </p:nvSpPr>
        <p:spPr>
          <a:xfrm flipH="1">
            <a:off x="11093260" y="3428052"/>
            <a:ext cx="156213" cy="15621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TextBox 15">
            <a:extLst>
              <a:ext uri="{FF2B5EF4-FFF2-40B4-BE49-F238E27FC236}">
                <a16:creationId xmlns:a16="http://schemas.microsoft.com/office/drawing/2014/main" id="{5282642D-340C-3B20-373D-CABAB37F0653}"/>
              </a:ext>
            </a:extLst>
          </p:cNvPr>
          <p:cNvSpPr txBox="1"/>
          <p:nvPr/>
        </p:nvSpPr>
        <p:spPr>
          <a:xfrm>
            <a:off x="9466440" y="3802068"/>
            <a:ext cx="1635942" cy="1512465"/>
          </a:xfrm>
          <a:prstGeom prst="rect">
            <a:avLst/>
          </a:prstGeom>
          <a:noFill/>
        </p:spPr>
        <p:txBody>
          <a:bodyPr wrap="square">
            <a:spAutoFit/>
          </a:bodyPr>
          <a:lstStyle/>
          <a:p>
            <a:pPr algn="ctr">
              <a:lnSpc>
                <a:spcPct val="130000"/>
              </a:lnSpc>
            </a:pPr>
            <a:r>
              <a:rPr lang="en-ID" sz="1200" b="0" i="0">
                <a:solidFill>
                  <a:schemeClr val="tx1">
                    <a:lumMod val="65000"/>
                    <a:lumOff val="35000"/>
                  </a:schemeClr>
                </a:solidFill>
                <a:effectLst/>
                <a:latin typeface="Open Sans" pitchFamily="2" charset="0"/>
                <a:ea typeface="Open Sans" pitchFamily="2" charset="0"/>
                <a:cs typeface="Open Sans" pitchFamily="2" charset="0"/>
              </a:rPr>
              <a:t>We also have several AI-based business solutions for the Energy and Manufacturing verticals.</a:t>
            </a:r>
          </a:p>
        </p:txBody>
      </p:sp>
      <p:sp>
        <p:nvSpPr>
          <p:cNvPr id="7" name="Shape 3">
            <a:extLst>
              <a:ext uri="{FF2B5EF4-FFF2-40B4-BE49-F238E27FC236}">
                <a16:creationId xmlns:a16="http://schemas.microsoft.com/office/drawing/2014/main" id="{29E7C4C3-CDC4-C804-FDE8-9F37B4B9AE4B}"/>
              </a:ext>
            </a:extLst>
          </p:cNvPr>
          <p:cNvSpPr/>
          <p:nvPr/>
        </p:nvSpPr>
        <p:spPr>
          <a:xfrm>
            <a:off x="495465" y="804985"/>
            <a:ext cx="3205880" cy="4572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grpSp>
        <p:nvGrpSpPr>
          <p:cNvPr id="22" name="Group 21">
            <a:extLst>
              <a:ext uri="{FF2B5EF4-FFF2-40B4-BE49-F238E27FC236}">
                <a16:creationId xmlns:a16="http://schemas.microsoft.com/office/drawing/2014/main" id="{43C8EE13-54C7-8670-7E53-BF89AA55366F}"/>
              </a:ext>
            </a:extLst>
          </p:cNvPr>
          <p:cNvGrpSpPr/>
          <p:nvPr/>
        </p:nvGrpSpPr>
        <p:grpSpPr>
          <a:xfrm>
            <a:off x="9014827" y="187732"/>
            <a:ext cx="2967951" cy="373289"/>
            <a:chOff x="7999373" y="268427"/>
            <a:chExt cx="2967951" cy="373289"/>
          </a:xfrm>
        </p:grpSpPr>
        <p:grpSp>
          <p:nvGrpSpPr>
            <p:cNvPr id="11" name="Group 10">
              <a:extLst>
                <a:ext uri="{FF2B5EF4-FFF2-40B4-BE49-F238E27FC236}">
                  <a16:creationId xmlns:a16="http://schemas.microsoft.com/office/drawing/2014/main" id="{10B28368-7396-F393-51FD-6F40F39C9E57}"/>
                </a:ext>
              </a:extLst>
            </p:cNvPr>
            <p:cNvGrpSpPr/>
            <p:nvPr/>
          </p:nvGrpSpPr>
          <p:grpSpPr>
            <a:xfrm>
              <a:off x="7999373" y="268427"/>
              <a:ext cx="2967951" cy="373289"/>
              <a:chOff x="8294129" y="283321"/>
              <a:chExt cx="2737864" cy="344350"/>
            </a:xfrm>
          </p:grpSpPr>
          <p:grpSp>
            <p:nvGrpSpPr>
              <p:cNvPr id="17" name="Group 16">
                <a:extLst>
                  <a:ext uri="{FF2B5EF4-FFF2-40B4-BE49-F238E27FC236}">
                    <a16:creationId xmlns:a16="http://schemas.microsoft.com/office/drawing/2014/main" id="{79A669FE-A7EF-490E-4A95-BC5D88D666E1}"/>
                  </a:ext>
                </a:extLst>
              </p:cNvPr>
              <p:cNvGrpSpPr/>
              <p:nvPr/>
            </p:nvGrpSpPr>
            <p:grpSpPr>
              <a:xfrm>
                <a:off x="8294129" y="285357"/>
                <a:ext cx="1993819" cy="342314"/>
                <a:chOff x="8126383" y="283519"/>
                <a:chExt cx="1993819" cy="342314"/>
              </a:xfrm>
            </p:grpSpPr>
            <p:pic>
              <p:nvPicPr>
                <p:cNvPr id="19" name="Picture 18" descr="Icon&#10;&#10;Description automatically generated">
                  <a:extLst>
                    <a:ext uri="{FF2B5EF4-FFF2-40B4-BE49-F238E27FC236}">
                      <a16:creationId xmlns:a16="http://schemas.microsoft.com/office/drawing/2014/main" id="{40E30C8B-CB15-D75B-083F-B96CE816D3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6383" y="340185"/>
                  <a:ext cx="701914" cy="208030"/>
                </a:xfrm>
                <a:prstGeom prst="rect">
                  <a:avLst/>
                </a:prstGeom>
              </p:spPr>
            </p:pic>
            <p:cxnSp>
              <p:nvCxnSpPr>
                <p:cNvPr id="20" name="Straight Connector 19">
                  <a:extLst>
                    <a:ext uri="{FF2B5EF4-FFF2-40B4-BE49-F238E27FC236}">
                      <a16:creationId xmlns:a16="http://schemas.microsoft.com/office/drawing/2014/main" id="{506DEB1E-4120-8ECB-DDD6-965101203754}"/>
                    </a:ext>
                  </a:extLst>
                </p:cNvPr>
                <p:cNvCxnSpPr>
                  <a:cxnSpLocks/>
                </p:cNvCxnSpPr>
                <p:nvPr/>
              </p:nvCxnSpPr>
              <p:spPr>
                <a:xfrm>
                  <a:off x="8881061" y="290984"/>
                  <a:ext cx="0" cy="334849"/>
                </a:xfrm>
                <a:prstGeom prst="line">
                  <a:avLst/>
                </a:prstGeom>
                <a:noFill/>
                <a:ln w="9525" cap="flat" cmpd="sng" algn="ctr">
                  <a:solidFill>
                    <a:srgbClr val="000000"/>
                  </a:solidFill>
                  <a:prstDash val="solid"/>
                  <a:headEnd type="none" w="lg" len="med"/>
                  <a:tailEnd type="none" w="lg" len="med"/>
                </a:ln>
                <a:effectLst/>
              </p:spPr>
            </p:cxnSp>
            <p:cxnSp>
              <p:nvCxnSpPr>
                <p:cNvPr id="21" name="Straight Connector 20">
                  <a:extLst>
                    <a:ext uri="{FF2B5EF4-FFF2-40B4-BE49-F238E27FC236}">
                      <a16:creationId xmlns:a16="http://schemas.microsoft.com/office/drawing/2014/main" id="{E4911442-917A-2543-F7FC-EC7FFE0BCC46}"/>
                    </a:ext>
                  </a:extLst>
                </p:cNvPr>
                <p:cNvCxnSpPr>
                  <a:cxnSpLocks/>
                </p:cNvCxnSpPr>
                <p:nvPr/>
              </p:nvCxnSpPr>
              <p:spPr>
                <a:xfrm>
                  <a:off x="10120202" y="283519"/>
                  <a:ext cx="0" cy="334849"/>
                </a:xfrm>
                <a:prstGeom prst="line">
                  <a:avLst/>
                </a:prstGeom>
                <a:noFill/>
                <a:ln w="9525" cap="flat" cmpd="sng" algn="ctr">
                  <a:solidFill>
                    <a:srgbClr val="000000"/>
                  </a:solidFill>
                  <a:prstDash val="solid"/>
                  <a:headEnd type="none" w="lg" len="med"/>
                  <a:tailEnd type="none" w="lg" len="med"/>
                </a:ln>
                <a:effectLst/>
              </p:spPr>
            </p:cxnSp>
          </p:grpSp>
          <p:sp>
            <p:nvSpPr>
              <p:cNvPr id="18" name="Freeform 2">
                <a:extLst>
                  <a:ext uri="{FF2B5EF4-FFF2-40B4-BE49-F238E27FC236}">
                    <a16:creationId xmlns:a16="http://schemas.microsoft.com/office/drawing/2014/main" id="{77A95560-AD40-E304-27E3-4FC7B952A195}"/>
                  </a:ext>
                </a:extLst>
              </p:cNvPr>
              <p:cNvSpPr/>
              <p:nvPr/>
            </p:nvSpPr>
            <p:spPr>
              <a:xfrm>
                <a:off x="10417443" y="283321"/>
                <a:ext cx="614550" cy="302997"/>
              </a:xfrm>
              <a:custGeom>
                <a:avLst/>
                <a:gdLst/>
                <a:ahLst/>
                <a:cxnLst/>
                <a:rect l="l" t="t" r="r" b="b"/>
                <a:pathLst>
                  <a:path w="3254651" h="1303564">
                    <a:moveTo>
                      <a:pt x="0" y="0"/>
                    </a:moveTo>
                    <a:lnTo>
                      <a:pt x="3254651" y="0"/>
                    </a:lnTo>
                    <a:lnTo>
                      <a:pt x="3254651" y="1303564"/>
                    </a:lnTo>
                    <a:lnTo>
                      <a:pt x="0" y="1303564"/>
                    </a:lnTo>
                    <a:lnTo>
                      <a:pt x="0" y="0"/>
                    </a:lnTo>
                    <a:close/>
                  </a:path>
                </a:pathLst>
              </a:custGeom>
              <a:blipFill>
                <a:blip r:embed="rId4"/>
                <a:stretch>
                  <a:fillRect/>
                </a:stretch>
              </a:blipFill>
            </p:spPr>
            <p: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4" name="Graphic 13">
              <a:extLst>
                <a:ext uri="{FF2B5EF4-FFF2-40B4-BE49-F238E27FC236}">
                  <a16:creationId xmlns:a16="http://schemas.microsoft.com/office/drawing/2014/main" id="{ABF3B8E0-CF36-8E79-8AD9-5CC2A684322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15011" y="307944"/>
              <a:ext cx="1170603" cy="249632"/>
            </a:xfrm>
            <a:prstGeom prst="rect">
              <a:avLst/>
            </a:prstGeom>
          </p:spPr>
        </p:pic>
      </p:grpSp>
    </p:spTree>
    <p:extLst>
      <p:ext uri="{BB962C8B-B14F-4D97-AF65-F5344CB8AC3E}">
        <p14:creationId xmlns:p14="http://schemas.microsoft.com/office/powerpoint/2010/main" val="25078692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6404B-7C92-284C-A605-0BFD8123F4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E416638-1346-E238-BB04-F8CD326F9943}"/>
              </a:ext>
            </a:extLst>
          </p:cNvPr>
          <p:cNvSpPr txBox="1"/>
          <p:nvPr/>
        </p:nvSpPr>
        <p:spPr>
          <a:xfrm>
            <a:off x="6329277" y="2166053"/>
            <a:ext cx="4319431" cy="430887"/>
          </a:xfrm>
          <a:prstGeom prst="rect">
            <a:avLst/>
          </a:prstGeom>
          <a:noFill/>
        </p:spPr>
        <p:txBody>
          <a:bodyPr wrap="square" rtlCol="0">
            <a:spAutoFit/>
          </a:bodyPr>
          <a:lstStyle/>
          <a:p>
            <a:r>
              <a:rPr lang="en-US" sz="2200" b="1">
                <a:solidFill>
                  <a:srgbClr val="1C2025"/>
                </a:solidFill>
                <a:latin typeface="Montserrat" pitchFamily="2" charset="0"/>
                <a:cs typeface="Poppins SemiBold" panose="00000700000000000000" pitchFamily="2" charset="0"/>
              </a:rPr>
              <a:t>Poll 3</a:t>
            </a:r>
          </a:p>
        </p:txBody>
      </p:sp>
      <p:sp>
        <p:nvSpPr>
          <p:cNvPr id="44" name="Rectangle: Rounded Corners 43">
            <a:extLst>
              <a:ext uri="{FF2B5EF4-FFF2-40B4-BE49-F238E27FC236}">
                <a16:creationId xmlns:a16="http://schemas.microsoft.com/office/drawing/2014/main" id="{63239567-810A-AF27-2BE1-40289BF86919}"/>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a:latin typeface="Open Sans" panose="020B0606030504020204" pitchFamily="34" charset="0"/>
                <a:ea typeface="Open Sans" panose="020B0606030504020204" pitchFamily="34" charset="0"/>
                <a:cs typeface="Open Sans" panose="020B0606030504020204" pitchFamily="34" charset="0"/>
              </a:rPr>
              <a:t>How soon do you see your organization adopting a real-time data and intelligence approach across your operations?</a:t>
            </a:r>
            <a:endParaRPr lang="en-US" sz="1600">
              <a:latin typeface="Open Sans" panose="020B0606030504020204" pitchFamily="34" charset="0"/>
              <a:ea typeface="Open Sans" panose="020B0606030504020204" pitchFamily="34" charset="0"/>
              <a:cs typeface="Open Sans" panose="020B0606030504020204" pitchFamily="34" charset="0"/>
            </a:endParaRPr>
          </a:p>
        </p:txBody>
      </p:sp>
      <p:grpSp>
        <p:nvGrpSpPr>
          <p:cNvPr id="62" name="Group 61">
            <a:extLst>
              <a:ext uri="{FF2B5EF4-FFF2-40B4-BE49-F238E27FC236}">
                <a16:creationId xmlns:a16="http://schemas.microsoft.com/office/drawing/2014/main" id="{0A2DEA28-9DF6-0B9B-6F86-39855F0778E3}"/>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D9614D7B-7695-D384-90C6-C3E2DD0467DF}"/>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E9AE00B-45DF-AF28-FAC1-60586A49FFFE}"/>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C9267FF5-4D1D-AC30-A0B4-A2A01F5984EC}"/>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7E11784B-87EC-32B3-865C-30566618768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E960C5FA-8BE8-58AE-D9A2-5C4D8E4F4983}"/>
              </a:ext>
            </a:extLst>
          </p:cNvPr>
          <p:cNvSpPr/>
          <p:nvPr/>
        </p:nvSpPr>
        <p:spPr>
          <a:xfrm flipH="1">
            <a:off x="6392856" y="2644388"/>
            <a:ext cx="3303290" cy="592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026069B-2AC0-93E4-0C93-C5E0344065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28673600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145B09-70E1-8BB0-0153-442406CFAB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1" y="0"/>
            <a:ext cx="12188389" cy="6858000"/>
          </a:xfrm>
          <a:prstGeom prst="rect">
            <a:avLst/>
          </a:prstGeom>
        </p:spPr>
      </p:pic>
      <p:pic>
        <p:nvPicPr>
          <p:cNvPr id="5" name="Picture 4">
            <a:extLst>
              <a:ext uri="{FF2B5EF4-FFF2-40B4-BE49-F238E27FC236}">
                <a16:creationId xmlns:a16="http://schemas.microsoft.com/office/drawing/2014/main" id="{6E3C50AC-DD71-6165-1ADE-2DF0943C826C}"/>
              </a:ext>
            </a:extLst>
          </p:cNvPr>
          <p:cNvPicPr>
            <a:picLocks noChangeAspect="1"/>
          </p:cNvPicPr>
          <p:nvPr/>
        </p:nvPicPr>
        <p:blipFill>
          <a:blip r:embed="rId3"/>
          <a:srcRect r="17464" b="-13889"/>
          <a:stretch>
            <a:fillRect/>
          </a:stretch>
        </p:blipFill>
        <p:spPr>
          <a:xfrm>
            <a:off x="8554769" y="324481"/>
            <a:ext cx="3639917" cy="379676"/>
          </a:xfrm>
          <a:prstGeom prst="rect">
            <a:avLst/>
          </a:prstGeom>
        </p:spPr>
      </p:pic>
      <p:pic>
        <p:nvPicPr>
          <p:cNvPr id="6" name="Picture 5">
            <a:extLst>
              <a:ext uri="{FF2B5EF4-FFF2-40B4-BE49-F238E27FC236}">
                <a16:creationId xmlns:a16="http://schemas.microsoft.com/office/drawing/2014/main" id="{8B041BA2-DB61-0877-A08A-399743E27DDD}"/>
              </a:ext>
            </a:extLst>
          </p:cNvPr>
          <p:cNvPicPr>
            <a:picLocks noChangeAspect="1"/>
          </p:cNvPicPr>
          <p:nvPr/>
        </p:nvPicPr>
        <p:blipFill>
          <a:blip r:embed="rId4"/>
          <a:stretch>
            <a:fillRect/>
          </a:stretch>
        </p:blipFill>
        <p:spPr>
          <a:xfrm>
            <a:off x="11047336" y="297168"/>
            <a:ext cx="912220" cy="406362"/>
          </a:xfrm>
          <a:prstGeom prst="rect">
            <a:avLst/>
          </a:prstGeom>
        </p:spPr>
      </p:pic>
    </p:spTree>
    <p:extLst>
      <p:ext uri="{BB962C8B-B14F-4D97-AF65-F5344CB8AC3E}">
        <p14:creationId xmlns:p14="http://schemas.microsoft.com/office/powerpoint/2010/main" val="11693572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61990" y="3549665"/>
            <a:ext cx="6731184" cy="1034949"/>
          </a:xfrm>
          <a:prstGeom prst="rect">
            <a:avLst/>
          </a:prstGeom>
          <a:noFill/>
          <a:ln/>
        </p:spPr>
        <p:txBody>
          <a:bodyPr wrap="square" lIns="0" tIns="0" rIns="0" bIns="0" rtlCol="0" anchor="t"/>
          <a:lstStyle/>
          <a:p>
            <a:pPr>
              <a:lnSpc>
                <a:spcPts val="4949"/>
              </a:lnSpc>
            </a:pPr>
            <a:r>
              <a:rPr lang="en-US" sz="8249">
                <a:solidFill>
                  <a:srgbClr val="E58527"/>
                </a:solidFill>
                <a:latin typeface="Poppins SemiBold" pitchFamily="34" charset="0"/>
                <a:ea typeface="Poppins SemiBold" pitchFamily="34" charset="-122"/>
                <a:cs typeface="Poppins SemiBold" pitchFamily="34" charset="-120"/>
              </a:rPr>
              <a:t>THANK</a:t>
            </a:r>
            <a:r>
              <a:rPr lang="en-US" sz="8249">
                <a:solidFill>
                  <a:srgbClr val="263B5E">
                    <a:alpha val="100000"/>
                  </a:srgbClr>
                </a:solidFill>
                <a:latin typeface="Poppins SemiBold" pitchFamily="34" charset="0"/>
                <a:ea typeface="Poppins SemiBold" pitchFamily="34" charset="-122"/>
                <a:cs typeface="Poppins SemiBold" pitchFamily="34" charset="-120"/>
              </a:rPr>
              <a:t> YOU</a:t>
            </a:r>
            <a:endParaRPr lang="en-US" sz="8249"/>
          </a:p>
        </p:txBody>
      </p:sp>
      <p:pic>
        <p:nvPicPr>
          <p:cNvPr id="4" name="Image 1" descr=" "/>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2064" y="5800103"/>
            <a:ext cx="2876628" cy="9524"/>
          </a:xfrm>
          <a:prstGeom prst="rect">
            <a:avLst/>
          </a:prstGeom>
        </p:spPr>
      </p:pic>
      <p:sp>
        <p:nvSpPr>
          <p:cNvPr id="5" name="Shape 1"/>
          <p:cNvSpPr/>
          <p:nvPr/>
        </p:nvSpPr>
        <p:spPr>
          <a:xfrm>
            <a:off x="3438619" y="6067168"/>
            <a:ext cx="57152" cy="57144"/>
          </a:xfrm>
          <a:prstGeom prst="ellipse">
            <a:avLst/>
          </a:prstGeom>
          <a:solidFill>
            <a:srgbClr val="000000">
              <a:alpha val="100000"/>
            </a:srgbClr>
          </a:solidFill>
          <a:ln/>
        </p:spPr>
        <p:txBody>
          <a:bodyPr/>
          <a:lstStyle/>
          <a:p>
            <a:endParaRPr lang="en-US" sz="1350"/>
          </a:p>
        </p:txBody>
      </p:sp>
      <p:pic>
        <p:nvPicPr>
          <p:cNvPr id="6" name="Image 2" descr=" "/>
          <p:cNvPicPr>
            <a:picLocks noChangeAspect="1"/>
          </p:cNvPicPr>
          <p:nvPr/>
        </p:nvPicPr>
        <p:blipFill>
          <a:blip r:embed="rId4"/>
          <a:stretch>
            <a:fillRect/>
          </a:stretch>
        </p:blipFill>
        <p:spPr>
          <a:xfrm>
            <a:off x="9101845" y="-43644"/>
            <a:ext cx="2823970" cy="4384910"/>
          </a:xfrm>
          <a:prstGeom prst="rect">
            <a:avLst/>
          </a:prstGeom>
        </p:spPr>
      </p:pic>
      <p:sp>
        <p:nvSpPr>
          <p:cNvPr id="10" name="TextBox 9">
            <a:extLst>
              <a:ext uri="{FF2B5EF4-FFF2-40B4-BE49-F238E27FC236}">
                <a16:creationId xmlns:a16="http://schemas.microsoft.com/office/drawing/2014/main" id="{D1F58F68-889D-179B-37D1-3D62B29C381A}"/>
              </a:ext>
            </a:extLst>
          </p:cNvPr>
          <p:cNvSpPr txBox="1"/>
          <p:nvPr/>
        </p:nvSpPr>
        <p:spPr>
          <a:xfrm>
            <a:off x="561989" y="4353536"/>
            <a:ext cx="10737382" cy="1384995"/>
          </a:xfrm>
          <a:prstGeom prst="rect">
            <a:avLst/>
          </a:prstGeom>
          <a:noFill/>
        </p:spPr>
        <p:txBody>
          <a:bodyPr wrap="square">
            <a:spAutoFit/>
          </a:bodyPr>
          <a:lstStyle/>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are a global player in next-generation digital solutions &amp; services that modernize, automate and transform enterprise applications. With over 19+ years of experience, we have been enabling our clients globally to steer their digital transformation strategy using Cloud, Data &amp; AI. We build &amp; develop smart &amp; sustainable solutions to help our customers transform their conventional processes to match the next-generation technological trend. </a:t>
            </a:r>
          </a:p>
          <a:p>
            <a:endPar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have a strong presence in the US, Europe, and Middle East, where we serve multiple ultra-large customers as well as SMBs from various sectors such as Public Sector, CPG, Retail, Oil &amp; Gas, Energy, Manufacturing, BFSI, Healthcare, etc. </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D6B9460-E556-C7FE-116D-09FD96B92205}"/>
              </a:ext>
            </a:extLst>
          </p:cNvPr>
          <p:cNvPicPr>
            <a:picLocks noChangeAspect="1"/>
          </p:cNvPicPr>
          <p:nvPr/>
        </p:nvPicPr>
        <p:blipFill>
          <a:blip r:embed="rId5"/>
          <a:stretch>
            <a:fillRect/>
          </a:stretch>
        </p:blipFill>
        <p:spPr>
          <a:xfrm>
            <a:off x="561989" y="648605"/>
            <a:ext cx="3206040" cy="839361"/>
          </a:xfrm>
          <a:prstGeom prst="rect">
            <a:avLst/>
          </a:prstGeom>
        </p:spPr>
      </p:pic>
      <p:grpSp>
        <p:nvGrpSpPr>
          <p:cNvPr id="24" name="Group 23">
            <a:extLst>
              <a:ext uri="{FF2B5EF4-FFF2-40B4-BE49-F238E27FC236}">
                <a16:creationId xmlns:a16="http://schemas.microsoft.com/office/drawing/2014/main" id="{7409D32A-80C1-87ED-8591-65083514C14D}"/>
              </a:ext>
            </a:extLst>
          </p:cNvPr>
          <p:cNvGrpSpPr/>
          <p:nvPr/>
        </p:nvGrpSpPr>
        <p:grpSpPr>
          <a:xfrm>
            <a:off x="561989" y="1677637"/>
            <a:ext cx="5147331" cy="826827"/>
            <a:chOff x="1024128" y="1938528"/>
            <a:chExt cx="5147331" cy="826827"/>
          </a:xfrm>
        </p:grpSpPr>
        <p:sp>
          <p:nvSpPr>
            <p:cNvPr id="25" name="Text 5">
              <a:extLst>
                <a:ext uri="{FF2B5EF4-FFF2-40B4-BE49-F238E27FC236}">
                  <a16:creationId xmlns:a16="http://schemas.microsoft.com/office/drawing/2014/main" id="{801B859D-B33B-9773-38AD-6AB9A1738FA4}"/>
                </a:ext>
              </a:extLst>
            </p:cNvPr>
            <p:cNvSpPr/>
            <p:nvPr/>
          </p:nvSpPr>
          <p:spPr>
            <a:xfrm>
              <a:off x="1024128" y="1938528"/>
              <a:ext cx="2743200" cy="228600"/>
            </a:xfrm>
            <a:prstGeom prst="rect">
              <a:avLst/>
            </a:prstGeom>
            <a:noFill/>
            <a:ln/>
          </p:spPr>
          <p:txBody>
            <a:bodyPr wrap="square" lIns="0" tIns="0" rIns="0" bIns="0" rtlCol="0" anchor="ctr"/>
            <a:lstStyle/>
            <a:p>
              <a:pPr marL="0" indent="0">
                <a:buNone/>
              </a:pPr>
              <a:r>
                <a:rPr lang="en-US" sz="1000" b="1">
                  <a:solidFill>
                    <a:srgbClr val="5A6478"/>
                  </a:solidFill>
                  <a:latin typeface="Calibri" pitchFamily="34" charset="0"/>
                  <a:ea typeface="Calibri" pitchFamily="34" charset="-122"/>
                  <a:cs typeface="Calibri" pitchFamily="34" charset="-120"/>
                </a:rPr>
                <a:t>Session Presented by</a:t>
              </a:r>
              <a:endParaRPr lang="en-US" sz="1000"/>
            </a:p>
          </p:txBody>
        </p:sp>
        <p:pic>
          <p:nvPicPr>
            <p:cNvPr id="26" name="Graphic 25">
              <a:extLst>
                <a:ext uri="{FF2B5EF4-FFF2-40B4-BE49-F238E27FC236}">
                  <a16:creationId xmlns:a16="http://schemas.microsoft.com/office/drawing/2014/main" id="{4C6113FE-0039-5DBC-F829-C3A754CD59E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4129" y="2311878"/>
              <a:ext cx="1332209" cy="386304"/>
            </a:xfrm>
            <a:prstGeom prst="rect">
              <a:avLst/>
            </a:prstGeom>
          </p:spPr>
        </p:pic>
        <p:pic>
          <p:nvPicPr>
            <p:cNvPr id="27" name="Graphic 26">
              <a:extLst>
                <a:ext uri="{FF2B5EF4-FFF2-40B4-BE49-F238E27FC236}">
                  <a16:creationId xmlns:a16="http://schemas.microsoft.com/office/drawing/2014/main" id="{1DC04A16-4577-AEEB-162C-8E867861271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04575" y="2311878"/>
              <a:ext cx="1639202" cy="349561"/>
            </a:xfrm>
            <a:prstGeom prst="rect">
              <a:avLst/>
            </a:prstGeom>
          </p:spPr>
        </p:pic>
        <p:pic>
          <p:nvPicPr>
            <p:cNvPr id="28" name="Graphic 27">
              <a:extLst>
                <a:ext uri="{FF2B5EF4-FFF2-40B4-BE49-F238E27FC236}">
                  <a16:creationId xmlns:a16="http://schemas.microsoft.com/office/drawing/2014/main" id="{F351431C-9D86-CD13-60F6-13AD5186977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640859" y="2167128"/>
              <a:ext cx="1530600" cy="598227"/>
            </a:xfrm>
            <a:prstGeom prst="rect">
              <a:avLst/>
            </a:prstGeom>
          </p:spPr>
        </p:pic>
        <p:cxnSp>
          <p:nvCxnSpPr>
            <p:cNvPr id="30" name="Straight Connector 29">
              <a:extLst>
                <a:ext uri="{FF2B5EF4-FFF2-40B4-BE49-F238E27FC236}">
                  <a16:creationId xmlns:a16="http://schemas.microsoft.com/office/drawing/2014/main" id="{2CB5094E-6688-8FF8-BCFF-EDABAA8AAA2D}"/>
                </a:ext>
              </a:extLst>
            </p:cNvPr>
            <p:cNvCxnSpPr/>
            <p:nvPr/>
          </p:nvCxnSpPr>
          <p:spPr>
            <a:xfrm>
              <a:off x="2523393" y="2294294"/>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EB50455-1D90-A939-D782-1D6C39C856A7}"/>
                </a:ext>
              </a:extLst>
            </p:cNvPr>
            <p:cNvCxnSpPr/>
            <p:nvPr/>
          </p:nvCxnSpPr>
          <p:spPr>
            <a:xfrm>
              <a:off x="4495801" y="2284781"/>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763CAF1A-F647-B470-0027-7BB29CA0EC95}"/>
              </a:ext>
            </a:extLst>
          </p:cNvPr>
          <p:cNvSpPr txBox="1"/>
          <p:nvPr/>
        </p:nvSpPr>
        <p:spPr>
          <a:xfrm>
            <a:off x="8189175" y="5763071"/>
            <a:ext cx="4521177" cy="338554"/>
          </a:xfrm>
          <a:prstGeom prst="rect">
            <a:avLst/>
          </a:prstGeom>
          <a:noFill/>
        </p:spPr>
        <p:txBody>
          <a:bodyPr wrap="square" rtlCol="0">
            <a:spAutoFit/>
          </a:bodyPr>
          <a:lstStyle/>
          <a:p>
            <a:pPr defTabSz="914354">
              <a:defRPr/>
            </a:pPr>
            <a:r>
              <a:rPr lang="en-IN" sz="1600">
                <a:ln w="38100">
                  <a:noFill/>
                </a:ln>
                <a:latin typeface="Montserrat" panose="00000500000000000000" pitchFamily="50" charset="0"/>
                <a:ea typeface="Roboto Black" panose="02000000000000000000" pitchFamily="2" charset="0"/>
              </a:rPr>
              <a:t>Contact: </a:t>
            </a:r>
            <a:r>
              <a:rPr lang="en-IN" sz="1600" u="sng">
                <a:ln w="38100">
                  <a:noFill/>
                </a:ln>
                <a:latin typeface="Montserrat" panose="00000500000000000000" pitchFamily="50" charset="0"/>
                <a:ea typeface="Roboto Black" panose="02000000000000000000" pitchFamily="2" charset="0"/>
              </a:rPr>
              <a:t>advisors</a:t>
            </a:r>
            <a:r>
              <a:rPr lang="en-IN" sz="1600">
                <a:ln w="38100">
                  <a:noFill/>
                </a:ln>
                <a:latin typeface="Montserrat" panose="00000500000000000000" pitchFamily="50" charset="0"/>
                <a:ea typeface="Roboto Black" panose="02000000000000000000" pitchFamily="2" charset="0"/>
                <a:hlinkClick r:id="rId9">
                  <a:extLst>
                    <a:ext uri="{A12FA001-AC4F-418D-AE19-62706E023703}">
                      <ahyp:hlinkClr xmlns:ahyp="http://schemas.microsoft.com/office/drawing/2018/hyperlinkcolor" val="tx"/>
                    </a:ext>
                  </a:extLst>
                </a:hlinkClick>
              </a:rPr>
              <a:t>@acuvate.com</a:t>
            </a:r>
            <a:r>
              <a:rPr lang="en-IN" sz="1600">
                <a:ln w="38100">
                  <a:noFill/>
                </a:ln>
                <a:latin typeface="Montserrat" panose="00000500000000000000" pitchFamily="50" charset="0"/>
                <a:ea typeface="Roboto Black" panose="02000000000000000000" pitchFamily="2" charset="0"/>
              </a:rPr>
              <a:t> </a:t>
            </a:r>
          </a:p>
        </p:txBody>
      </p:sp>
      <p:grpSp>
        <p:nvGrpSpPr>
          <p:cNvPr id="39" name="Group 38">
            <a:extLst>
              <a:ext uri="{FF2B5EF4-FFF2-40B4-BE49-F238E27FC236}">
                <a16:creationId xmlns:a16="http://schemas.microsoft.com/office/drawing/2014/main" id="{87479F13-E6AA-88F0-E7E3-95DDE2625FBF}"/>
              </a:ext>
            </a:extLst>
          </p:cNvPr>
          <p:cNvGrpSpPr/>
          <p:nvPr/>
        </p:nvGrpSpPr>
        <p:grpSpPr>
          <a:xfrm>
            <a:off x="8281130" y="6175347"/>
            <a:ext cx="2133075" cy="367055"/>
            <a:chOff x="4464535" y="6266082"/>
            <a:chExt cx="2133075" cy="367055"/>
          </a:xfrm>
        </p:grpSpPr>
        <p:pic>
          <p:nvPicPr>
            <p:cNvPr id="34" name="Picture 19">
              <a:hlinkClick r:id="rId10"/>
              <a:extLst>
                <a:ext uri="{FF2B5EF4-FFF2-40B4-BE49-F238E27FC236}">
                  <a16:creationId xmlns:a16="http://schemas.microsoft.com/office/drawing/2014/main" id="{47B64401-9E1F-2572-A9C0-899B8EFD6D2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64535" y="6274503"/>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8">
              <a:hlinkClick r:id="rId12"/>
              <a:extLst>
                <a:ext uri="{FF2B5EF4-FFF2-40B4-BE49-F238E27FC236}">
                  <a16:creationId xmlns:a16="http://schemas.microsoft.com/office/drawing/2014/main" id="{091579F7-5D3E-2C44-BBC6-FC7E0D0CCA2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46291" y="6281818"/>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7">
              <a:hlinkClick r:id="rId14"/>
              <a:extLst>
                <a:ext uri="{FF2B5EF4-FFF2-40B4-BE49-F238E27FC236}">
                  <a16:creationId xmlns:a16="http://schemas.microsoft.com/office/drawing/2014/main" id="{6EB7D78B-A8B4-3FC5-4385-38C91CCC15F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909506" y="6280576"/>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6">
              <a:hlinkClick r:id="rId16"/>
              <a:extLst>
                <a:ext uri="{FF2B5EF4-FFF2-40B4-BE49-F238E27FC236}">
                  <a16:creationId xmlns:a16="http://schemas.microsoft.com/office/drawing/2014/main" id="{6F3F5054-8D19-C5C7-575C-CF0DADB22E80}"/>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334078" y="6274504"/>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5">
              <a:hlinkClick r:id="rId18"/>
              <a:extLst>
                <a:ext uri="{FF2B5EF4-FFF2-40B4-BE49-F238E27FC236}">
                  <a16:creationId xmlns:a16="http://schemas.microsoft.com/office/drawing/2014/main" id="{1D417673-7F77-19AF-1846-66A4B8966990}"/>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796039" y="6266082"/>
              <a:ext cx="351319" cy="351319"/>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8F3DE150-7762-3C52-BA6C-50BE06413196}"/>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7" name="Graphic 6">
            <a:extLst>
              <a:ext uri="{FF2B5EF4-FFF2-40B4-BE49-F238E27FC236}">
                <a16:creationId xmlns:a16="http://schemas.microsoft.com/office/drawing/2014/main" id="{471F8266-62B0-D9AF-335D-5FA8A37D754B}"/>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rot="5400000">
            <a:off x="8621338" y="-77326"/>
            <a:ext cx="3493336" cy="3647988"/>
          </a:xfrm>
          <a:prstGeom prst="rect">
            <a:avLst/>
          </a:prstGeom>
        </p:spPr>
      </p:pic>
    </p:spTree>
    <p:extLst>
      <p:ext uri="{BB962C8B-B14F-4D97-AF65-F5344CB8AC3E}">
        <p14:creationId xmlns:p14="http://schemas.microsoft.com/office/powerpoint/2010/main" val="25552339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023 Cognite Light">
  <a:themeElements>
    <a:clrScheme name="Simple Light">
      <a:dk1>
        <a:srgbClr val="0D0D0D"/>
      </a:dk1>
      <a:lt1>
        <a:srgbClr val="FFFFFF"/>
      </a:lt1>
      <a:dk2>
        <a:srgbClr val="9C9EA9"/>
      </a:dk2>
      <a:lt2>
        <a:srgbClr val="F1F2F3"/>
      </a:lt2>
      <a:accent1>
        <a:srgbClr val="4A67FB"/>
      </a:accent1>
      <a:accent2>
        <a:srgbClr val="C844DB"/>
      </a:accent2>
      <a:accent3>
        <a:srgbClr val="FC2474"/>
      </a:accent3>
      <a:accent4>
        <a:srgbClr val="FF6918"/>
      </a:accent4>
      <a:accent5>
        <a:srgbClr val="FFBB00"/>
      </a:accent5>
      <a:accent6>
        <a:srgbClr val="3B3D44"/>
      </a:accent6>
      <a:hlink>
        <a:srgbClr val="28388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HC3 Template Dark">
  <a:themeElements>
    <a:clrScheme name="Custom 5">
      <a:dk1>
        <a:srgbClr val="1A1A1A"/>
      </a:dk1>
      <a:lt1>
        <a:srgbClr val="FFFFFF"/>
      </a:lt1>
      <a:dk2>
        <a:srgbClr val="505050"/>
      </a:dk2>
      <a:lt2>
        <a:srgbClr val="C8C8C8"/>
      </a:lt2>
      <a:accent1>
        <a:srgbClr val="FFFFFF"/>
      </a:accent1>
      <a:accent2>
        <a:srgbClr val="8C8C8C"/>
      </a:accent2>
      <a:accent3>
        <a:srgbClr val="06A7E0"/>
      </a:accent3>
      <a:accent4>
        <a:srgbClr val="F79430"/>
      </a:accent4>
      <a:accent5>
        <a:srgbClr val="9CCD6C"/>
      </a:accent5>
      <a:accent6>
        <a:srgbClr val="CBC8C7"/>
      </a:accent6>
      <a:hlink>
        <a:srgbClr val="06A7E0"/>
      </a:hlink>
      <a:folHlink>
        <a:srgbClr val="06A7E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spPr>
      <a:bodyPr vert="horz" wrap="square" lIns="91440" tIns="45708" rIns="0" bIns="45708" numCol="1" rtlCol="0" anchor="ctr" anchorCtr="0" compatLnSpc="1">
        <a:prstTxWarp prst="textNoShape">
          <a:avLst/>
        </a:prstTxWarp>
      </a:bodyPr>
      <a:lstStyle>
        <a:defPPr algn="ctr" defTabSz="913916" fontAlgn="base">
          <a:spcBef>
            <a:spcPct val="0"/>
          </a:spcBef>
          <a:spcAft>
            <a:spcPct val="0"/>
          </a:spcAft>
          <a:defRPr sz="1200" dirty="0" err="1" smtClean="0">
            <a:solidFill>
              <a:schemeClr val="bg1"/>
            </a:solidFill>
            <a:ea typeface="Helvetica Neue" charset="0"/>
            <a:cs typeface="Helvetica Neue"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defTabSz="914217">
          <a:defRPr sz="1600" kern="0" dirty="0">
            <a:solidFill>
              <a:schemeClr val="accent1"/>
            </a:solidFill>
            <a:ea typeface="Helvetica Neue" panose="02000503000000020004" pitchFamily="2" charset="0"/>
            <a:cs typeface="Helvetica Neue" panose="02000503000000020004" pitchFamily="2" charset="0"/>
            <a:sym typeface="Helvetica Neue"/>
          </a:defRPr>
        </a:defPPr>
      </a:lstStyle>
    </a:txDef>
  </a:objectDefaults>
  <a:extraClrSchemeLst/>
  <a:extLst>
    <a:ext uri="{05A4C25C-085E-4340-85A3-A5531E510DB2}">
      <thm15:themeFamily xmlns:thm15="http://schemas.microsoft.com/office/thememl/2012/main" name="Presentation14" id="{31F50E05-0109-B64C-8EA9-54830968ABA4}" vid="{5A375BCA-9A20-B446-A512-57BD324316F1}"/>
    </a:ext>
  </a:ext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entury Gothic"/>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Title Slides">
  <a:themeElements>
    <a:clrScheme name="Custom 1">
      <a:dk1>
        <a:srgbClr val="225B61"/>
      </a:dk1>
      <a:lt1>
        <a:srgbClr val="000000"/>
      </a:lt1>
      <a:dk2>
        <a:srgbClr val="B9DCD2"/>
      </a:dk2>
      <a:lt2>
        <a:srgbClr val="49C5B1"/>
      </a:lt2>
      <a:accent1>
        <a:srgbClr val="8DE971"/>
      </a:accent1>
      <a:accent2>
        <a:srgbClr val="0078D3"/>
      </a:accent2>
      <a:accent3>
        <a:srgbClr val="8661C5"/>
      </a:accent3>
      <a:accent4>
        <a:srgbClr val="C03BC3"/>
      </a:accent4>
      <a:accent5>
        <a:srgbClr val="FFB900"/>
      </a:accent5>
      <a:accent6>
        <a:srgbClr val="F3364C"/>
      </a:accent6>
      <a:hlink>
        <a:srgbClr val="225B61"/>
      </a:hlink>
      <a:folHlink>
        <a:srgbClr val="8DC8E8"/>
      </a:folHlink>
    </a:clrScheme>
    <a:fontScheme name="Custom 20">
      <a:majorFont>
        <a:latin typeface="Segoe Sans Display"/>
        <a:ea typeface=""/>
        <a:cs typeface=""/>
      </a:majorFont>
      <a:minorFont>
        <a:latin typeface="Segoe Sans Text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V2Color _Microsoft Fabric Master Slide Template PPT" id="{C4955310-1F75-CB41-AE88-3C74BC568F8B}" vid="{D64952BC-5741-F749-9CC7-11175F2699D5}"/>
    </a:ext>
  </a:extLst>
</a:theme>
</file>

<file path=ppt/theme/theme8.xml><?xml version="1.0" encoding="utf-8"?>
<a:theme xmlns:a="http://schemas.openxmlformats.org/drawingml/2006/main" name="14_Office Theme">
  <a:themeElements>
    <a:clrScheme name="IT SOLUTIONS">
      <a:dk1>
        <a:srgbClr val="000000"/>
      </a:dk1>
      <a:lt1>
        <a:srgbClr val="FFFFFF"/>
      </a:lt1>
      <a:dk2>
        <a:srgbClr val="031E5F"/>
      </a:dk2>
      <a:lt2>
        <a:srgbClr val="E7E6E6"/>
      </a:lt2>
      <a:accent1>
        <a:srgbClr val="002EA5"/>
      </a:accent1>
      <a:accent2>
        <a:srgbClr val="062A83"/>
      </a:accent2>
      <a:accent3>
        <a:srgbClr val="4D7FE4"/>
      </a:accent3>
      <a:accent4>
        <a:srgbClr val="45B3E6"/>
      </a:accent4>
      <a:accent5>
        <a:srgbClr val="DFF6EF"/>
      </a:accent5>
      <a:accent6>
        <a:srgbClr val="32407B"/>
      </a:accent6>
      <a:hlink>
        <a:srgbClr val="002EA5"/>
      </a:hlink>
      <a:folHlink>
        <a:srgbClr val="45B3E6"/>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E921D0A239614E893877728D9CFA9F" ma:contentTypeVersion="16" ma:contentTypeDescription="Create a new document." ma:contentTypeScope="" ma:versionID="3eec2b6de7302de645baa70a6ccefece">
  <xsd:schema xmlns:xsd="http://www.w3.org/2001/XMLSchema" xmlns:xs="http://www.w3.org/2001/XMLSchema" xmlns:p="http://schemas.microsoft.com/office/2006/metadata/properties" xmlns:ns2="065dd70a-4eca-4521-adf8-b021a65d4091" xmlns:ns3="25c5667a-8229-41c0-834f-950b47198d64" targetNamespace="http://schemas.microsoft.com/office/2006/metadata/properties" ma:root="true" ma:fieldsID="a2456317bec5e255d66afdde912ec38b" ns2:_="" ns3:_="">
    <xsd:import namespace="065dd70a-4eca-4521-adf8-b021a65d4091"/>
    <xsd:import namespace="25c5667a-8229-41c0-834f-950b47198d6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bjectDetectorVersions" minOccurs="0"/>
                <xsd:element ref="ns3:SharedWithUsers" minOccurs="0"/>
                <xsd:element ref="ns3:SharedWithDetails" minOccurs="0"/>
                <xsd:element ref="ns2:MediaServiceSearchProperties"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5dd70a-4eca-4521-adf8-b021a65d40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2b15e35-8c53-41cb-869d-ff895d27f724"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5c5667a-8229-41c0-834f-950b47198d64"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f6dfd89-9b86-4656-a26e-4cb8bb96213a}" ma:internalName="TaxCatchAll" ma:showField="CatchAllData" ma:web="25c5667a-8229-41c0-834f-950b47198d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5c5667a-8229-41c0-834f-950b47198d64" xsi:nil="true"/>
    <lcf76f155ced4ddcb4097134ff3c332f xmlns="065dd70a-4eca-4521-adf8-b021a65d4091">
      <Terms xmlns="http://schemas.microsoft.com/office/infopath/2007/PartnerControls"/>
    </lcf76f155ced4ddcb4097134ff3c332f>
    <SharedWithUsers xmlns="25c5667a-8229-41c0-834f-950b47198d64">
      <UserInfo>
        <DisplayName>Poonam Chug</DisplayName>
        <AccountId>16</AccountId>
        <AccountType/>
      </UserInfo>
      <UserInfo>
        <DisplayName>Johan Krebbers</DisplayName>
        <AccountId>32</AccountId>
        <AccountType/>
      </UserInfo>
      <UserInfo>
        <DisplayName>Dependra Asuri</DisplayName>
        <AccountId>22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3CD7E4-5BDF-4BE5-9B97-310381834E6B}">
  <ds:schemaRefs>
    <ds:schemaRef ds:uri="065dd70a-4eca-4521-adf8-b021a65d4091"/>
    <ds:schemaRef ds:uri="25c5667a-8229-41c0-834f-950b47198d6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3DFD73F-1341-45B1-A6AF-AF2A3E31ED10}">
  <ds:schemaRefs>
    <ds:schemaRef ds:uri="065dd70a-4eca-4521-adf8-b021a65d4091"/>
    <ds:schemaRef ds:uri="25c5667a-8229-41c0-834f-950b47198d6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2C0C165-59E1-4BE9-AFC4-8F2754D09573}">
  <ds:schemaRefs>
    <ds:schemaRef ds:uri="http://schemas.microsoft.com/sharepoint/v3/contenttype/forms"/>
  </ds:schemaRefs>
</ds:datastoreItem>
</file>

<file path=docMetadata/LabelInfo.xml><?xml version="1.0" encoding="utf-8"?>
<clbl:labelList xmlns:clbl="http://schemas.microsoft.com/office/2020/mipLabelMetadata">
  <clbl:label id="{9a0c7552-3833-46c4-bbac-8bc7f960ee52}" enabled="0" method="" siteId="{9a0c7552-3833-46c4-bbac-8bc7f960ee52}"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49</Slides>
  <Notes>40</Notes>
  <HiddenSlides>5</HiddenSlides>
  <ScaleCrop>false</ScaleCrop>
  <HeadingPairs>
    <vt:vector size="4" baseType="variant">
      <vt:variant>
        <vt:lpstr>Theme</vt:lpstr>
      </vt:variant>
      <vt:variant>
        <vt:i4>9</vt:i4>
      </vt:variant>
      <vt:variant>
        <vt:lpstr>Slide Titles</vt:lpstr>
      </vt:variant>
      <vt:variant>
        <vt:i4>49</vt:i4>
      </vt:variant>
    </vt:vector>
  </HeadingPairs>
  <TitlesOfParts>
    <vt:vector size="58" baseType="lpstr">
      <vt:lpstr>1_Office Theme</vt:lpstr>
      <vt:lpstr>2023 Cognite Light</vt:lpstr>
      <vt:lpstr>BHC3 Template Dark</vt:lpstr>
      <vt:lpstr>6_Office Theme</vt:lpstr>
      <vt:lpstr>7_Office Theme</vt:lpstr>
      <vt:lpstr>Office Theme</vt:lpstr>
      <vt:lpstr>1_Title Slides</vt:lpstr>
      <vt:lpstr>14_Office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Agents Can Transform AI From A Tool  Into A Trusted Teammate</vt:lpstr>
      <vt:lpstr>Becoming Frontier</vt:lpstr>
      <vt:lpstr>Microsoft IQ Platform</vt:lpstr>
      <vt:lpstr>Functional Impact Of AI INSIDE Microsoft</vt:lpstr>
      <vt:lpstr>Leverage The Widest Selection Of Models On Any Cloud</vt:lpstr>
      <vt:lpstr>What Is An Agent?</vt:lpstr>
      <vt:lpstr>Copilot Co-Work Agent</vt:lpstr>
      <vt:lpstr>Orchestrate Multiple Agents,Working Together</vt:lpstr>
      <vt:lpstr>Agentic Reference Architecture </vt:lpstr>
      <vt:lpstr>PowerPoint Presentation</vt:lpstr>
      <vt:lpstr>PowerPoint Presentation</vt:lpstr>
      <vt:lpstr>PowerPoint Presentation</vt:lpstr>
      <vt:lpstr>PowerPoint Presentation</vt:lpstr>
      <vt:lpstr>Microsoft Fabric  </vt:lpstr>
      <vt:lpstr>PowerPoint Presentation</vt:lpstr>
      <vt:lpstr>PowerPoint Presentation</vt:lpstr>
      <vt:lpstr>PowerPoint Presentation</vt:lpstr>
      <vt:lpstr>PowerPoint Presentation</vt:lpstr>
      <vt:lpstr>Microsoft Fabric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Poonam Chug</dc:creator>
  <cp:revision>4</cp:revision>
  <dcterms:created xsi:type="dcterms:W3CDTF">2023-12-12T17:32:52Z</dcterms:created>
  <dcterms:modified xsi:type="dcterms:W3CDTF">2026-09-16T07:35:07Z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0x010100F8E921D0A239614E893877728D9CFA9F</vt:lpwstr>
  </property>
  <property fmtid="{D5CDD505-2E9C-101B-9397-08002B2CF9AE}" pid="3" name="MediaServiceImageTags">
    <vt:lpwstr/>
  </property>
</Properties>
</file>